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6265-79BA-4FEC-B3D5-F5DB9531E04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42E1-322F-4EE1-ABBD-54E0FB7A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952545"/>
            <a:ext cx="9144000" cy="2387600"/>
          </a:xfrm>
        </p:spPr>
        <p:txBody>
          <a:bodyPr/>
          <a:lstStyle/>
          <a:p>
            <a:r>
              <a:rPr lang="en-US" dirty="0" smtClean="0"/>
              <a:t>Road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Hello Mates!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Here to learn programming</a:t>
            </a:r>
          </a:p>
        </p:txBody>
      </p:sp>
    </p:spTree>
    <p:extLst>
      <p:ext uri="{BB962C8B-B14F-4D97-AF65-F5344CB8AC3E}">
        <p14:creationId xmlns:p14="http://schemas.microsoft.com/office/powerpoint/2010/main" val="406909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952545"/>
            <a:ext cx="9144000" cy="2387600"/>
          </a:xfrm>
        </p:spPr>
        <p:txBody>
          <a:bodyPr/>
          <a:lstStyle/>
          <a:p>
            <a:r>
              <a:rPr lang="en-US" dirty="0" smtClean="0"/>
              <a:t>It is not an easy road!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9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952545"/>
            <a:ext cx="9144000" cy="2387600"/>
          </a:xfrm>
        </p:spPr>
        <p:txBody>
          <a:bodyPr/>
          <a:lstStyle/>
          <a:p>
            <a:r>
              <a:rPr lang="en-US" dirty="0" smtClean="0"/>
              <a:t>Life will shake us!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Family pressure!</a:t>
            </a:r>
          </a:p>
          <a:p>
            <a:r>
              <a:rPr lang="en-US" dirty="0" smtClean="0"/>
              <a:t>Government Job pressure!</a:t>
            </a:r>
          </a:p>
          <a:p>
            <a:r>
              <a:rPr lang="en-US" dirty="0" smtClean="0"/>
              <a:t>Lack of IT knowledge!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952545"/>
            <a:ext cx="9144000" cy="2387600"/>
          </a:xfrm>
        </p:spPr>
        <p:txBody>
          <a:bodyPr/>
          <a:lstStyle/>
          <a:p>
            <a:r>
              <a:rPr lang="en-US" dirty="0" smtClean="0"/>
              <a:t>Life will play with us like a football!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952545"/>
            <a:ext cx="9144000" cy="2387600"/>
          </a:xfrm>
        </p:spPr>
        <p:txBody>
          <a:bodyPr/>
          <a:lstStyle/>
          <a:p>
            <a:r>
              <a:rPr lang="en-US" dirty="0" smtClean="0"/>
              <a:t>But we won’t Give up!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0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952545"/>
            <a:ext cx="9144000" cy="2387600"/>
          </a:xfrm>
        </p:spPr>
        <p:txBody>
          <a:bodyPr/>
          <a:lstStyle/>
          <a:p>
            <a:r>
              <a:rPr lang="en-US" dirty="0" smtClean="0"/>
              <a:t>It is our burden!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7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952545"/>
            <a:ext cx="9144000" cy="2387600"/>
          </a:xfrm>
        </p:spPr>
        <p:txBody>
          <a:bodyPr/>
          <a:lstStyle/>
          <a:p>
            <a:r>
              <a:rPr lang="en-US" dirty="0" smtClean="0"/>
              <a:t>Burden of </a:t>
            </a:r>
            <a:r>
              <a:rPr lang="en-US" dirty="0" err="1" smtClean="0"/>
              <a:t>Responsibilites</a:t>
            </a:r>
            <a:r>
              <a:rPr lang="en-US" smtClean="0"/>
              <a:t>!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3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952545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1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Road to JAVA Programming</vt:lpstr>
      <vt:lpstr>    Hello Mates!</vt:lpstr>
      <vt:lpstr>It is not an easy road!</vt:lpstr>
      <vt:lpstr>Life will shake us!</vt:lpstr>
      <vt:lpstr>Life will play with us like a football!</vt:lpstr>
      <vt:lpstr>But we won’t Give up!</vt:lpstr>
      <vt:lpstr>It is our burden!</vt:lpstr>
      <vt:lpstr>Burden of Responsibilites!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2018-09-08T12:20:16Z</dcterms:created>
  <dcterms:modified xsi:type="dcterms:W3CDTF">2018-09-08T12:43:10Z</dcterms:modified>
</cp:coreProperties>
</file>