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6C142-68C8-431F-8E5B-6CE1157EE4C6}" type="datetimeFigureOut">
              <a:rPr lang="en-US" smtClean="0"/>
              <a:t>09/08/2018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F704C-D0AF-45D7-8304-575A9ECCD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A382-DBC7-429B-8405-9804B5B940BF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9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A66F-0A9A-41C5-A33A-0388D38004CC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8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A173C-8423-4357-A3CC-363A6D4B9519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7669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9DD20-EB26-48BE-B88F-BCDBE57C2A80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1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FF45-1682-479C-94EA-180A4E7560E0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024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CF45-0D64-4CCE-B221-BC481CA63BE9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32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E360-914D-4708-B8B5-0E57E61A9CD9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64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7FE3-18CB-4F6F-9C4C-8DA713EAB399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0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1FE2-09E3-443F-AC9C-FA06AD8AD61D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7051-7171-472F-86A6-D2F96BF9A212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845F-E6D3-4878-9290-4153463ECD49}" type="datetime1">
              <a:rPr lang="en-US" smtClean="0"/>
              <a:t>09/08/2018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613EC-092A-4107-A1FB-529E2672391C}" type="datetime1">
              <a:rPr lang="en-US" smtClean="0"/>
              <a:t>09/08/2018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CE5CF-7ADA-4718-B844-5CADF8D34DDF}" type="datetime1">
              <a:rPr lang="en-US" smtClean="0"/>
              <a:t>09/08/2018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3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B0C5-9260-4B67-B625-99C68E24AC70}" type="datetime1">
              <a:rPr lang="en-US" smtClean="0"/>
              <a:t>09/08/2018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4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AB41-B573-41FC-BFA7-427C69C4FF88}" type="datetime1">
              <a:rPr lang="en-US" smtClean="0"/>
              <a:t>09/08/2018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5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F7F9B-CAA4-40DA-A8FC-43088A3C9988}" type="datetime1">
              <a:rPr lang="en-US" smtClean="0"/>
              <a:t>09/08/2018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FB2D-713C-433D-840D-61D77D1797FB}" type="datetime1">
              <a:rPr lang="en-US" smtClean="0"/>
              <a:t>09/08/2018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2018 All rights preserved java programmers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1CA1BD-9D01-44FF-A4D6-FD20920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6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02825"/>
          </a:xfrm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Java Programmers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37724"/>
            <a:ext cx="9448800" cy="1227909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rgbClr val="002060"/>
                </a:solidFill>
              </a:rPr>
              <a:t>We are her to learn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2018 All rights preserved java programmers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67175-F719-4395-913B-535BAC179878}" type="datetime1">
              <a:rPr lang="en-US" smtClean="0"/>
              <a:t>09/08/2018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02825"/>
          </a:xfrm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Java Programmers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strike="sngStrike" dirty="0" smtClean="0">
                <a:solidFill>
                  <a:srgbClr val="002060"/>
                </a:solidFill>
              </a:rPr>
              <a:t>We are her to learn</a:t>
            </a:r>
          </a:p>
          <a:p>
            <a:r>
              <a:rPr lang="en-US" sz="6000" strike="sngStrike" dirty="0" smtClean="0">
                <a:solidFill>
                  <a:srgbClr val="002060"/>
                </a:solidFill>
              </a:rPr>
              <a:t>We can write more increasing Box size</a:t>
            </a:r>
            <a:endParaRPr lang="en-US" sz="6000" strike="sngStrike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2018 All rights preserved java programmers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342-62AE-45EE-969D-867FC5B94662}" type="datetime1">
              <a:rPr lang="en-US" smtClean="0"/>
              <a:t>09/08/2018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10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02825"/>
          </a:xfrm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Java Programmers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strike="sngStrike" dirty="0" smtClean="0">
                <a:solidFill>
                  <a:srgbClr val="002060"/>
                </a:solidFill>
              </a:rPr>
              <a:t>We are her to learn</a:t>
            </a:r>
          </a:p>
          <a:p>
            <a:r>
              <a:rPr lang="en-US" sz="6000" strike="sngStrike" dirty="0" smtClean="0">
                <a:solidFill>
                  <a:srgbClr val="002060"/>
                </a:solidFill>
              </a:rPr>
              <a:t>We can write more increasing Box size</a:t>
            </a:r>
            <a:endParaRPr lang="en-US" sz="6000" strike="sngStrike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2018 All rights preserved java programmers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1A9D3-5C91-4B9C-8923-09B51A9B854F}" type="datetime1">
              <a:rPr lang="en-US" smtClean="0"/>
              <a:t>09/08/2018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4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02825"/>
          </a:xfrm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Java Programmers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strike="sngStrike" dirty="0" smtClean="0">
                <a:solidFill>
                  <a:srgbClr val="002060"/>
                </a:solidFill>
              </a:rPr>
              <a:t>We are her to learn</a:t>
            </a:r>
          </a:p>
          <a:p>
            <a:r>
              <a:rPr lang="en-US" sz="6000" strike="sngStrike" dirty="0" smtClean="0">
                <a:solidFill>
                  <a:srgbClr val="002060"/>
                </a:solidFill>
              </a:rPr>
              <a:t>We can write more increasing Box size</a:t>
            </a:r>
            <a:endParaRPr lang="en-US" sz="6000" strike="sngStrike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2018 All rights preserved java programmers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6109-20A9-4EAF-95B1-3FD8A784A02C}" type="datetime1">
              <a:rPr lang="en-US" smtClean="0"/>
              <a:t>09/08/2018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009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02825"/>
          </a:xfrm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Java Programmers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strike="sngStrike" dirty="0" smtClean="0">
                <a:solidFill>
                  <a:srgbClr val="002060"/>
                </a:solidFill>
              </a:rPr>
              <a:t>We are her to learn</a:t>
            </a:r>
          </a:p>
          <a:p>
            <a:r>
              <a:rPr lang="en-US" sz="6000" strike="sngStrike" dirty="0" smtClean="0">
                <a:solidFill>
                  <a:srgbClr val="002060"/>
                </a:solidFill>
              </a:rPr>
              <a:t>We can write more increasing Box size</a:t>
            </a:r>
            <a:endParaRPr lang="en-US" sz="6000" strike="sngStrike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2018 All rights preserved java programmers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E071-C2FB-4290-B21E-054F54E591DF}" type="datetime1">
              <a:rPr lang="en-US" smtClean="0"/>
              <a:t>09/08/2018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202825"/>
          </a:xfrm>
          <a:solidFill>
            <a:srgbClr val="FFFF00"/>
          </a:solidFill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Java Programmers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6000" strike="sngStrike" dirty="0" smtClean="0">
                <a:solidFill>
                  <a:srgbClr val="002060"/>
                </a:solidFill>
              </a:rPr>
              <a:t>We are her to learn</a:t>
            </a:r>
          </a:p>
          <a:p>
            <a:r>
              <a:rPr lang="en-US" sz="6000" strike="sngStrike" dirty="0" smtClean="0">
                <a:solidFill>
                  <a:srgbClr val="002060"/>
                </a:solidFill>
              </a:rPr>
              <a:t>We can write more increasing Box size</a:t>
            </a:r>
            <a:endParaRPr lang="en-US" sz="6000" strike="sngStrike" dirty="0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2018 All rights preserved java programmers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A1BD-9D01-44FF-A4D6-FD20920A75C1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9217-BEF8-41EB-8452-E365BF5CEA1A}" type="datetime1">
              <a:rPr lang="en-US" smtClean="0"/>
              <a:t>09/08/2018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125</Words>
  <Application>Microsoft Office PowerPoint</Application>
  <PresentationFormat>Widescreen</PresentationFormat>
  <Paragraphs>35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Java Programmers</vt:lpstr>
      <vt:lpstr>Java Programmers</vt:lpstr>
      <vt:lpstr>Java Programmers</vt:lpstr>
      <vt:lpstr>Java Programmers</vt:lpstr>
      <vt:lpstr>Java Programmers</vt:lpstr>
      <vt:lpstr>Java Programmers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2018-09-08T12:03:43Z</dcterms:created>
  <dcterms:modified xsi:type="dcterms:W3CDTF">2018-09-08T12:19:35Z</dcterms:modified>
</cp:coreProperties>
</file>