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05C2503-5C23-42C9-B9DC-3488A483BED1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6A85C2-BAD4-4FE4-8C1A-5D537FDDE75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 : Hotel Management System</a:t>
            </a:r>
          </a:p>
          <a:p>
            <a:r>
              <a:rPr lang="en-US" dirty="0" smtClean="0"/>
              <a:t>Prepared by,</a:t>
            </a:r>
          </a:p>
          <a:p>
            <a:r>
              <a:rPr lang="en-US" dirty="0" smtClean="0"/>
              <a:t>Abul Hossain</a:t>
            </a:r>
          </a:p>
          <a:p>
            <a:r>
              <a:rPr lang="en-US" dirty="0" smtClean="0"/>
              <a:t>Id : 1246643</a:t>
            </a:r>
          </a:p>
          <a:p>
            <a:r>
              <a:rPr lang="en-US" dirty="0" smtClean="0"/>
              <a:t>Round- 39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 </a:t>
            </a:r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dirty="0" smtClean="0"/>
              <a:t>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Booking Information</a:t>
            </a:r>
            <a:endParaRPr lang="en-US" dirty="0"/>
          </a:p>
        </p:txBody>
      </p:sp>
      <p:pic>
        <p:nvPicPr>
          <p:cNvPr id="4" name="Content Placeholder 3" descr="Capture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7175"/>
            <a:ext cx="88392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Information</a:t>
            </a:r>
            <a:endParaRPr lang="en-US" dirty="0"/>
          </a:p>
        </p:txBody>
      </p:sp>
      <p:pic>
        <p:nvPicPr>
          <p:cNvPr id="4" name="Content Placeholder 3" descr="Capture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7175"/>
            <a:ext cx="8763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Information</a:t>
            </a:r>
            <a:endParaRPr lang="en-US" dirty="0"/>
          </a:p>
        </p:txBody>
      </p:sp>
      <p:pic>
        <p:nvPicPr>
          <p:cNvPr id="4" name="Content Placeholder 3" descr="Capture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7175"/>
            <a:ext cx="876299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Sir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1352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apture1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8084" y="1527175"/>
            <a:ext cx="629131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apture1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76176" y="1527175"/>
            <a:ext cx="655513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apture1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48791" y="1527175"/>
            <a:ext cx="580990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Page</a:t>
            </a:r>
            <a:endParaRPr lang="en-US" dirty="0"/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915400" cy="5055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Information</a:t>
            </a:r>
            <a:endParaRPr lang="en-US" dirty="0"/>
          </a:p>
        </p:txBody>
      </p:sp>
      <p:pic>
        <p:nvPicPr>
          <p:cNvPr id="4" name="Content Placeholder 3" descr="Capture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749" y="1394184"/>
            <a:ext cx="8892251" cy="5463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1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6902"/>
            <a:ext cx="8991600" cy="5157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 Information</a:t>
            </a:r>
            <a:endParaRPr lang="en-US" dirty="0"/>
          </a:p>
        </p:txBody>
      </p:sp>
      <p:pic>
        <p:nvPicPr>
          <p:cNvPr id="4" name="Content Placeholder 3" descr="Capture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7175"/>
            <a:ext cx="86868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43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Software  Requirement Specification</vt:lpstr>
      <vt:lpstr>Hotel Management system</vt:lpstr>
      <vt:lpstr>Use Case</vt:lpstr>
      <vt:lpstr>Class Diagram</vt:lpstr>
      <vt:lpstr>Class Diagram</vt:lpstr>
      <vt:lpstr>Log in Page</vt:lpstr>
      <vt:lpstr>Customer Information</vt:lpstr>
      <vt:lpstr>Slide 8</vt:lpstr>
      <vt:lpstr>Employees Information</vt:lpstr>
      <vt:lpstr>Room Booking Information</vt:lpstr>
      <vt:lpstr>Summary Information</vt:lpstr>
      <vt:lpstr>Author Information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 Requirement Specification</dc:title>
  <dc:creator>Abul Hossain Arif</dc:creator>
  <cp:lastModifiedBy>Abul Hossain Arif</cp:lastModifiedBy>
  <cp:revision>5</cp:revision>
  <dcterms:created xsi:type="dcterms:W3CDTF">2019-04-11T16:42:04Z</dcterms:created>
  <dcterms:modified xsi:type="dcterms:W3CDTF">2019-04-11T17:22:38Z</dcterms:modified>
</cp:coreProperties>
</file>