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58" r:id="rId4"/>
    <p:sldId id="259" r:id="rId5"/>
    <p:sldId id="261" r:id="rId6"/>
    <p:sldId id="262" r:id="rId7"/>
    <p:sldId id="263" r:id="rId8"/>
    <p:sldId id="264" r:id="rId9"/>
    <p:sldId id="265" r:id="rId10"/>
    <p:sldId id="266" r:id="rId11"/>
    <p:sldId id="267" r:id="rId12"/>
    <p:sldId id="268" r:id="rId13"/>
    <p:sldId id="270" r:id="rId14"/>
    <p:sldId id="273" r:id="rId15"/>
    <p:sldId id="272"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ariar shetu" userId="9410b7778ed31223" providerId="LiveId" clId="{D42D36C7-27A5-4E88-BD07-063D3A27CFEC}"/>
    <pc:docChg chg="undo custSel addSld delSld modSld">
      <pc:chgData name="shahariar shetu" userId="9410b7778ed31223" providerId="LiveId" clId="{D42D36C7-27A5-4E88-BD07-063D3A27CFEC}" dt="2019-04-13T08:28:13.154" v="818" actId="931"/>
      <pc:docMkLst>
        <pc:docMk/>
      </pc:docMkLst>
      <pc:sldChg chg="modSp">
        <pc:chgData name="shahariar shetu" userId="9410b7778ed31223" providerId="LiveId" clId="{D42D36C7-27A5-4E88-BD07-063D3A27CFEC}" dt="2019-04-13T07:47:46.830" v="41" actId="207"/>
        <pc:sldMkLst>
          <pc:docMk/>
          <pc:sldMk cId="0" sldId="256"/>
        </pc:sldMkLst>
        <pc:spChg chg="mod">
          <ac:chgData name="shahariar shetu" userId="9410b7778ed31223" providerId="LiveId" clId="{D42D36C7-27A5-4E88-BD07-063D3A27CFEC}" dt="2019-04-13T07:47:30.610" v="40" actId="207"/>
          <ac:spMkLst>
            <pc:docMk/>
            <pc:sldMk cId="0" sldId="256"/>
            <ac:spMk id="2" creationId="{00000000-0000-0000-0000-000000000000}"/>
          </ac:spMkLst>
        </pc:spChg>
        <pc:spChg chg="mod">
          <ac:chgData name="shahariar shetu" userId="9410b7778ed31223" providerId="LiveId" clId="{D42D36C7-27A5-4E88-BD07-063D3A27CFEC}" dt="2019-04-13T07:47:46.830" v="41" actId="207"/>
          <ac:spMkLst>
            <pc:docMk/>
            <pc:sldMk cId="0" sldId="256"/>
            <ac:spMk id="3" creationId="{00000000-0000-0000-0000-000000000000}"/>
          </ac:spMkLst>
        </pc:spChg>
      </pc:sldChg>
      <pc:sldChg chg="modSp del">
        <pc:chgData name="shahariar shetu" userId="9410b7778ed31223" providerId="LiveId" clId="{D42D36C7-27A5-4E88-BD07-063D3A27CFEC}" dt="2019-04-13T08:05:21.875" v="100" actId="2696"/>
        <pc:sldMkLst>
          <pc:docMk/>
          <pc:sldMk cId="0" sldId="257"/>
        </pc:sldMkLst>
        <pc:spChg chg="mod">
          <ac:chgData name="shahariar shetu" userId="9410b7778ed31223" providerId="LiveId" clId="{D42D36C7-27A5-4E88-BD07-063D3A27CFEC}" dt="2019-04-13T07:48:02.568" v="57" actId="27636"/>
          <ac:spMkLst>
            <pc:docMk/>
            <pc:sldMk cId="0" sldId="257"/>
            <ac:spMk id="2" creationId="{00000000-0000-0000-0000-000000000000}"/>
          </ac:spMkLst>
        </pc:spChg>
      </pc:sldChg>
      <pc:sldChg chg="addSp delSp modSp">
        <pc:chgData name="shahariar shetu" userId="9410b7778ed31223" providerId="LiveId" clId="{D42D36C7-27A5-4E88-BD07-063D3A27CFEC}" dt="2019-04-13T08:28:13.154" v="818" actId="931"/>
        <pc:sldMkLst>
          <pc:docMk/>
          <pc:sldMk cId="0" sldId="258"/>
        </pc:sldMkLst>
        <pc:spChg chg="add del mod">
          <ac:chgData name="shahariar shetu" userId="9410b7778ed31223" providerId="LiveId" clId="{D42D36C7-27A5-4E88-BD07-063D3A27CFEC}" dt="2019-04-13T08:03:22.425" v="68" actId="478"/>
          <ac:spMkLst>
            <pc:docMk/>
            <pc:sldMk cId="0" sldId="258"/>
            <ac:spMk id="5" creationId="{D0015E23-D348-4A1A-A7F9-111BFF1C1A48}"/>
          </ac:spMkLst>
        </pc:spChg>
        <pc:spChg chg="add del mod">
          <ac:chgData name="shahariar shetu" userId="9410b7778ed31223" providerId="LiveId" clId="{D42D36C7-27A5-4E88-BD07-063D3A27CFEC}" dt="2019-04-13T08:28:13.154" v="818" actId="931"/>
          <ac:spMkLst>
            <pc:docMk/>
            <pc:sldMk cId="0" sldId="258"/>
            <ac:spMk id="7" creationId="{D109CF03-2551-408C-A199-61F78600C18D}"/>
          </ac:spMkLst>
        </pc:spChg>
        <pc:picChg chg="add del">
          <ac:chgData name="shahariar shetu" userId="9410b7778ed31223" providerId="LiveId" clId="{D42D36C7-27A5-4E88-BD07-063D3A27CFEC}" dt="2019-04-13T08:28:03.812" v="817" actId="478"/>
          <ac:picMkLst>
            <pc:docMk/>
            <pc:sldMk cId="0" sldId="258"/>
            <ac:picMk id="4" creationId="{00000000-0000-0000-0000-000000000000}"/>
          </ac:picMkLst>
        </pc:picChg>
        <pc:picChg chg="add mod">
          <ac:chgData name="shahariar shetu" userId="9410b7778ed31223" providerId="LiveId" clId="{D42D36C7-27A5-4E88-BD07-063D3A27CFEC}" dt="2019-04-13T08:28:13.154" v="818" actId="931"/>
          <ac:picMkLst>
            <pc:docMk/>
            <pc:sldMk cId="0" sldId="258"/>
            <ac:picMk id="9" creationId="{1F0B3540-69AC-44FE-A80B-0240BFE47FD6}"/>
          </ac:picMkLst>
        </pc:picChg>
      </pc:sldChg>
      <pc:sldChg chg="addSp delSp modSp">
        <pc:chgData name="shahariar shetu" userId="9410b7778ed31223" providerId="LiveId" clId="{D42D36C7-27A5-4E88-BD07-063D3A27CFEC}" dt="2019-04-13T07:48:50.175" v="66" actId="1076"/>
        <pc:sldMkLst>
          <pc:docMk/>
          <pc:sldMk cId="0" sldId="259"/>
        </pc:sldMkLst>
        <pc:spChg chg="add del mod">
          <ac:chgData name="shahariar shetu" userId="9410b7778ed31223" providerId="LiveId" clId="{D42D36C7-27A5-4E88-BD07-063D3A27CFEC}" dt="2019-04-13T07:48:27.433" v="59" actId="931"/>
          <ac:spMkLst>
            <pc:docMk/>
            <pc:sldMk cId="0" sldId="259"/>
            <ac:spMk id="5" creationId="{C620CA5E-B701-445F-AA5D-66976909E433}"/>
          </ac:spMkLst>
        </pc:spChg>
        <pc:picChg chg="del">
          <ac:chgData name="shahariar shetu" userId="9410b7778ed31223" providerId="LiveId" clId="{D42D36C7-27A5-4E88-BD07-063D3A27CFEC}" dt="2019-04-13T07:48:10.540" v="58" actId="478"/>
          <ac:picMkLst>
            <pc:docMk/>
            <pc:sldMk cId="0" sldId="259"/>
            <ac:picMk id="4" creationId="{00000000-0000-0000-0000-000000000000}"/>
          </ac:picMkLst>
        </pc:picChg>
        <pc:picChg chg="add mod">
          <ac:chgData name="shahariar shetu" userId="9410b7778ed31223" providerId="LiveId" clId="{D42D36C7-27A5-4E88-BD07-063D3A27CFEC}" dt="2019-04-13T07:48:50.175" v="66" actId="1076"/>
          <ac:picMkLst>
            <pc:docMk/>
            <pc:sldMk cId="0" sldId="259"/>
            <ac:picMk id="7" creationId="{5EBA48D9-E3C1-4ADC-A92F-2A6136F24988}"/>
          </ac:picMkLst>
        </pc:picChg>
      </pc:sldChg>
      <pc:sldChg chg="del">
        <pc:chgData name="shahariar shetu" userId="9410b7778ed31223" providerId="LiveId" clId="{D42D36C7-27A5-4E88-BD07-063D3A27CFEC}" dt="2019-04-13T08:04:24.144" v="69" actId="2696"/>
        <pc:sldMkLst>
          <pc:docMk/>
          <pc:sldMk cId="0" sldId="260"/>
        </pc:sldMkLst>
      </pc:sldChg>
      <pc:sldChg chg="addSp delSp modSp">
        <pc:chgData name="shahariar shetu" userId="9410b7778ed31223" providerId="LiveId" clId="{D42D36C7-27A5-4E88-BD07-063D3A27CFEC}" dt="2019-04-13T08:22:24.443" v="747" actId="931"/>
        <pc:sldMkLst>
          <pc:docMk/>
          <pc:sldMk cId="0" sldId="261"/>
        </pc:sldMkLst>
        <pc:spChg chg="add del mod">
          <ac:chgData name="shahariar shetu" userId="9410b7778ed31223" providerId="LiveId" clId="{D42D36C7-27A5-4E88-BD07-063D3A27CFEC}" dt="2019-04-13T08:22:24.443" v="747" actId="931"/>
          <ac:spMkLst>
            <pc:docMk/>
            <pc:sldMk cId="0" sldId="261"/>
            <ac:spMk id="5" creationId="{4916A7A0-035E-415C-8A2B-D2BA85047D5B}"/>
          </ac:spMkLst>
        </pc:spChg>
        <pc:picChg chg="del">
          <ac:chgData name="shahariar shetu" userId="9410b7778ed31223" providerId="LiveId" clId="{D42D36C7-27A5-4E88-BD07-063D3A27CFEC}" dt="2019-04-13T08:22:08.087" v="746" actId="478"/>
          <ac:picMkLst>
            <pc:docMk/>
            <pc:sldMk cId="0" sldId="261"/>
            <ac:picMk id="4" creationId="{00000000-0000-0000-0000-000000000000}"/>
          </ac:picMkLst>
        </pc:picChg>
        <pc:picChg chg="add mod">
          <ac:chgData name="shahariar shetu" userId="9410b7778ed31223" providerId="LiveId" clId="{D42D36C7-27A5-4E88-BD07-063D3A27CFEC}" dt="2019-04-13T08:22:24.443" v="747" actId="931"/>
          <ac:picMkLst>
            <pc:docMk/>
            <pc:sldMk cId="0" sldId="261"/>
            <ac:picMk id="7" creationId="{D3565680-6EE0-4461-BDC1-C2843CDDD981}"/>
          </ac:picMkLst>
        </pc:picChg>
      </pc:sldChg>
      <pc:sldChg chg="addSp delSp modSp">
        <pc:chgData name="shahariar shetu" userId="9410b7778ed31223" providerId="LiveId" clId="{D42D36C7-27A5-4E88-BD07-063D3A27CFEC}" dt="2019-04-13T08:22:46.943" v="791" actId="27636"/>
        <pc:sldMkLst>
          <pc:docMk/>
          <pc:sldMk cId="0" sldId="262"/>
        </pc:sldMkLst>
        <pc:spChg chg="mod">
          <ac:chgData name="shahariar shetu" userId="9410b7778ed31223" providerId="LiveId" clId="{D42D36C7-27A5-4E88-BD07-063D3A27CFEC}" dt="2019-04-13T08:22:46.943" v="791" actId="27636"/>
          <ac:spMkLst>
            <pc:docMk/>
            <pc:sldMk cId="0" sldId="262"/>
            <ac:spMk id="2" creationId="{00000000-0000-0000-0000-000000000000}"/>
          </ac:spMkLst>
        </pc:spChg>
        <pc:spChg chg="add del mod">
          <ac:chgData name="shahariar shetu" userId="9410b7778ed31223" providerId="LiveId" clId="{D42D36C7-27A5-4E88-BD07-063D3A27CFEC}" dt="2019-04-13T08:22:35.499" v="749" actId="931"/>
          <ac:spMkLst>
            <pc:docMk/>
            <pc:sldMk cId="0" sldId="262"/>
            <ac:spMk id="5" creationId="{E51670EE-18FA-42DC-89A3-98A8843E9C32}"/>
          </ac:spMkLst>
        </pc:spChg>
        <pc:picChg chg="del">
          <ac:chgData name="shahariar shetu" userId="9410b7778ed31223" providerId="LiveId" clId="{D42D36C7-27A5-4E88-BD07-063D3A27CFEC}" dt="2019-04-13T08:22:27.168" v="748" actId="478"/>
          <ac:picMkLst>
            <pc:docMk/>
            <pc:sldMk cId="0" sldId="262"/>
            <ac:picMk id="4" creationId="{00000000-0000-0000-0000-000000000000}"/>
          </ac:picMkLst>
        </pc:picChg>
        <pc:picChg chg="add mod">
          <ac:chgData name="shahariar shetu" userId="9410b7778ed31223" providerId="LiveId" clId="{D42D36C7-27A5-4E88-BD07-063D3A27CFEC}" dt="2019-04-13T08:22:35.499" v="749" actId="931"/>
          <ac:picMkLst>
            <pc:docMk/>
            <pc:sldMk cId="0" sldId="262"/>
            <ac:picMk id="7" creationId="{55CD383D-EDA2-4BA0-A169-AA373A80BA15}"/>
          </ac:picMkLst>
        </pc:picChg>
      </pc:sldChg>
      <pc:sldChg chg="addSp delSp modSp">
        <pc:chgData name="shahariar shetu" userId="9410b7778ed31223" providerId="LiveId" clId="{D42D36C7-27A5-4E88-BD07-063D3A27CFEC}" dt="2019-04-13T08:22:56.317" v="793" actId="931"/>
        <pc:sldMkLst>
          <pc:docMk/>
          <pc:sldMk cId="0" sldId="263"/>
        </pc:sldMkLst>
        <pc:spChg chg="add del mod">
          <ac:chgData name="shahariar shetu" userId="9410b7778ed31223" providerId="LiveId" clId="{D42D36C7-27A5-4E88-BD07-063D3A27CFEC}" dt="2019-04-13T08:22:56.317" v="793" actId="931"/>
          <ac:spMkLst>
            <pc:docMk/>
            <pc:sldMk cId="0" sldId="263"/>
            <ac:spMk id="5" creationId="{3B1A430B-6B12-47A4-8B92-ED4CB6916937}"/>
          </ac:spMkLst>
        </pc:spChg>
        <pc:picChg chg="del">
          <ac:chgData name="shahariar shetu" userId="9410b7778ed31223" providerId="LiveId" clId="{D42D36C7-27A5-4E88-BD07-063D3A27CFEC}" dt="2019-04-13T08:22:50.485" v="792" actId="478"/>
          <ac:picMkLst>
            <pc:docMk/>
            <pc:sldMk cId="0" sldId="263"/>
            <ac:picMk id="4" creationId="{00000000-0000-0000-0000-000000000000}"/>
          </ac:picMkLst>
        </pc:picChg>
        <pc:picChg chg="add mod">
          <ac:chgData name="shahariar shetu" userId="9410b7778ed31223" providerId="LiveId" clId="{D42D36C7-27A5-4E88-BD07-063D3A27CFEC}" dt="2019-04-13T08:22:56.317" v="793" actId="931"/>
          <ac:picMkLst>
            <pc:docMk/>
            <pc:sldMk cId="0" sldId="263"/>
            <ac:picMk id="7" creationId="{436D0872-9069-4FF6-8BF8-BEBDE314CE3B}"/>
          </ac:picMkLst>
        </pc:picChg>
      </pc:sldChg>
      <pc:sldChg chg="addSp delSp modSp">
        <pc:chgData name="shahariar shetu" userId="9410b7778ed31223" providerId="LiveId" clId="{D42D36C7-27A5-4E88-BD07-063D3A27CFEC}" dt="2019-04-13T08:23:48.878" v="809" actId="20577"/>
        <pc:sldMkLst>
          <pc:docMk/>
          <pc:sldMk cId="0" sldId="264"/>
        </pc:sldMkLst>
        <pc:spChg chg="mod">
          <ac:chgData name="shahariar shetu" userId="9410b7778ed31223" providerId="LiveId" clId="{D42D36C7-27A5-4E88-BD07-063D3A27CFEC}" dt="2019-04-13T08:23:48.878" v="809" actId="20577"/>
          <ac:spMkLst>
            <pc:docMk/>
            <pc:sldMk cId="0" sldId="264"/>
            <ac:spMk id="2" creationId="{00000000-0000-0000-0000-000000000000}"/>
          </ac:spMkLst>
        </pc:spChg>
        <pc:spChg chg="add del mod">
          <ac:chgData name="shahariar shetu" userId="9410b7778ed31223" providerId="LiveId" clId="{D42D36C7-27A5-4E88-BD07-063D3A27CFEC}" dt="2019-04-13T08:23:04.286" v="795" actId="931"/>
          <ac:spMkLst>
            <pc:docMk/>
            <pc:sldMk cId="0" sldId="264"/>
            <ac:spMk id="5" creationId="{D04FBD1B-B664-438A-BB6A-5A9CDF141087}"/>
          </ac:spMkLst>
        </pc:spChg>
        <pc:picChg chg="del">
          <ac:chgData name="shahariar shetu" userId="9410b7778ed31223" providerId="LiveId" clId="{D42D36C7-27A5-4E88-BD07-063D3A27CFEC}" dt="2019-04-13T08:23:00.003" v="794" actId="478"/>
          <ac:picMkLst>
            <pc:docMk/>
            <pc:sldMk cId="0" sldId="264"/>
            <ac:picMk id="4" creationId="{00000000-0000-0000-0000-000000000000}"/>
          </ac:picMkLst>
        </pc:picChg>
        <pc:picChg chg="add mod">
          <ac:chgData name="shahariar shetu" userId="9410b7778ed31223" providerId="LiveId" clId="{D42D36C7-27A5-4E88-BD07-063D3A27CFEC}" dt="2019-04-13T08:23:04.286" v="795" actId="931"/>
          <ac:picMkLst>
            <pc:docMk/>
            <pc:sldMk cId="0" sldId="264"/>
            <ac:picMk id="7" creationId="{9A7E5877-B878-4340-9652-9E024EC192BF}"/>
          </ac:picMkLst>
        </pc:picChg>
      </pc:sldChg>
      <pc:sldChg chg="addSp delSp modSp">
        <pc:chgData name="shahariar shetu" userId="9410b7778ed31223" providerId="LiveId" clId="{D42D36C7-27A5-4E88-BD07-063D3A27CFEC}" dt="2019-04-13T08:23:40.136" v="804" actId="27636"/>
        <pc:sldMkLst>
          <pc:docMk/>
          <pc:sldMk cId="0" sldId="265"/>
        </pc:sldMkLst>
        <pc:spChg chg="mod">
          <ac:chgData name="shahariar shetu" userId="9410b7778ed31223" providerId="LiveId" clId="{D42D36C7-27A5-4E88-BD07-063D3A27CFEC}" dt="2019-04-13T08:23:40.136" v="804" actId="27636"/>
          <ac:spMkLst>
            <pc:docMk/>
            <pc:sldMk cId="0" sldId="265"/>
            <ac:spMk id="2" creationId="{00000000-0000-0000-0000-000000000000}"/>
          </ac:spMkLst>
        </pc:spChg>
        <pc:spChg chg="add del mod">
          <ac:chgData name="shahariar shetu" userId="9410b7778ed31223" providerId="LiveId" clId="{D42D36C7-27A5-4E88-BD07-063D3A27CFEC}" dt="2019-04-13T08:23:13.201" v="797" actId="931"/>
          <ac:spMkLst>
            <pc:docMk/>
            <pc:sldMk cId="0" sldId="265"/>
            <ac:spMk id="5" creationId="{9414CFE5-663E-422C-BCE7-17A723160A45}"/>
          </ac:spMkLst>
        </pc:spChg>
        <pc:picChg chg="del">
          <ac:chgData name="shahariar shetu" userId="9410b7778ed31223" providerId="LiveId" clId="{D42D36C7-27A5-4E88-BD07-063D3A27CFEC}" dt="2019-04-13T08:23:07.389" v="796" actId="478"/>
          <ac:picMkLst>
            <pc:docMk/>
            <pc:sldMk cId="0" sldId="265"/>
            <ac:picMk id="4" creationId="{00000000-0000-0000-0000-000000000000}"/>
          </ac:picMkLst>
        </pc:picChg>
        <pc:picChg chg="add mod">
          <ac:chgData name="shahariar shetu" userId="9410b7778ed31223" providerId="LiveId" clId="{D42D36C7-27A5-4E88-BD07-063D3A27CFEC}" dt="2019-04-13T08:23:13.201" v="797" actId="931"/>
          <ac:picMkLst>
            <pc:docMk/>
            <pc:sldMk cId="0" sldId="265"/>
            <ac:picMk id="7" creationId="{09CC438B-5F4F-44FD-A17C-7F474D0CA002}"/>
          </ac:picMkLst>
        </pc:picChg>
      </pc:sldChg>
      <pc:sldChg chg="addSp delSp modSp">
        <pc:chgData name="shahariar shetu" userId="9410b7778ed31223" providerId="LiveId" clId="{D42D36C7-27A5-4E88-BD07-063D3A27CFEC}" dt="2019-04-13T08:23:44.155" v="807" actId="27636"/>
        <pc:sldMkLst>
          <pc:docMk/>
          <pc:sldMk cId="0" sldId="266"/>
        </pc:sldMkLst>
        <pc:spChg chg="mod">
          <ac:chgData name="shahariar shetu" userId="9410b7778ed31223" providerId="LiveId" clId="{D42D36C7-27A5-4E88-BD07-063D3A27CFEC}" dt="2019-04-13T08:23:44.155" v="807" actId="27636"/>
          <ac:spMkLst>
            <pc:docMk/>
            <pc:sldMk cId="0" sldId="266"/>
            <ac:spMk id="2" creationId="{00000000-0000-0000-0000-000000000000}"/>
          </ac:spMkLst>
        </pc:spChg>
        <pc:spChg chg="add del mod">
          <ac:chgData name="shahariar shetu" userId="9410b7778ed31223" providerId="LiveId" clId="{D42D36C7-27A5-4E88-BD07-063D3A27CFEC}" dt="2019-04-13T08:23:20.524" v="799" actId="931"/>
          <ac:spMkLst>
            <pc:docMk/>
            <pc:sldMk cId="0" sldId="266"/>
            <ac:spMk id="5" creationId="{31C5993D-8EAC-47EC-B2C1-423B1234D763}"/>
          </ac:spMkLst>
        </pc:spChg>
        <pc:picChg chg="del">
          <ac:chgData name="shahariar shetu" userId="9410b7778ed31223" providerId="LiveId" clId="{D42D36C7-27A5-4E88-BD07-063D3A27CFEC}" dt="2019-04-13T08:23:16.034" v="798" actId="478"/>
          <ac:picMkLst>
            <pc:docMk/>
            <pc:sldMk cId="0" sldId="266"/>
            <ac:picMk id="4" creationId="{00000000-0000-0000-0000-000000000000}"/>
          </ac:picMkLst>
        </pc:picChg>
        <pc:picChg chg="add mod">
          <ac:chgData name="shahariar shetu" userId="9410b7778ed31223" providerId="LiveId" clId="{D42D36C7-27A5-4E88-BD07-063D3A27CFEC}" dt="2019-04-13T08:23:20.524" v="799" actId="931"/>
          <ac:picMkLst>
            <pc:docMk/>
            <pc:sldMk cId="0" sldId="266"/>
            <ac:picMk id="7" creationId="{415F2678-C352-4F2D-8CEE-30233A2A6349}"/>
          </ac:picMkLst>
        </pc:picChg>
      </pc:sldChg>
      <pc:sldChg chg="addSp delSp modSp">
        <pc:chgData name="shahariar shetu" userId="9410b7778ed31223" providerId="LiveId" clId="{D42D36C7-27A5-4E88-BD07-063D3A27CFEC}" dt="2019-04-13T08:23:34.066" v="801" actId="931"/>
        <pc:sldMkLst>
          <pc:docMk/>
          <pc:sldMk cId="0" sldId="267"/>
        </pc:sldMkLst>
        <pc:spChg chg="add del mod">
          <ac:chgData name="shahariar shetu" userId="9410b7778ed31223" providerId="LiveId" clId="{D42D36C7-27A5-4E88-BD07-063D3A27CFEC}" dt="2019-04-13T08:23:34.066" v="801" actId="931"/>
          <ac:spMkLst>
            <pc:docMk/>
            <pc:sldMk cId="0" sldId="267"/>
            <ac:spMk id="5" creationId="{844D5A97-C57A-4E67-AFAC-9DFCF92A182F}"/>
          </ac:spMkLst>
        </pc:spChg>
        <pc:picChg chg="del">
          <ac:chgData name="shahariar shetu" userId="9410b7778ed31223" providerId="LiveId" clId="{D42D36C7-27A5-4E88-BD07-063D3A27CFEC}" dt="2019-04-13T08:23:23.871" v="800" actId="478"/>
          <ac:picMkLst>
            <pc:docMk/>
            <pc:sldMk cId="0" sldId="267"/>
            <ac:picMk id="4" creationId="{00000000-0000-0000-0000-000000000000}"/>
          </ac:picMkLst>
        </pc:picChg>
        <pc:picChg chg="add mod">
          <ac:chgData name="shahariar shetu" userId="9410b7778ed31223" providerId="LiveId" clId="{D42D36C7-27A5-4E88-BD07-063D3A27CFEC}" dt="2019-04-13T08:23:34.066" v="801" actId="931"/>
          <ac:picMkLst>
            <pc:docMk/>
            <pc:sldMk cId="0" sldId="267"/>
            <ac:picMk id="7" creationId="{81AC9636-3C12-4DE2-BEDC-85B50005E126}"/>
          </ac:picMkLst>
        </pc:picChg>
      </pc:sldChg>
      <pc:sldChg chg="addSp modSp">
        <pc:chgData name="shahariar shetu" userId="9410b7778ed31223" providerId="LiveId" clId="{D42D36C7-27A5-4E88-BD07-063D3A27CFEC}" dt="2019-04-13T08:24:06.492" v="810" actId="931"/>
        <pc:sldMkLst>
          <pc:docMk/>
          <pc:sldMk cId="0" sldId="268"/>
        </pc:sldMkLst>
        <pc:picChg chg="add mod">
          <ac:chgData name="shahariar shetu" userId="9410b7778ed31223" providerId="LiveId" clId="{D42D36C7-27A5-4E88-BD07-063D3A27CFEC}" dt="2019-04-13T08:24:06.492" v="810" actId="931"/>
          <ac:picMkLst>
            <pc:docMk/>
            <pc:sldMk cId="0" sldId="268"/>
            <ac:picMk id="5" creationId="{9F3F4E0F-E323-40E4-B92D-4EBD8E265893}"/>
          </ac:picMkLst>
        </pc:picChg>
      </pc:sldChg>
      <pc:sldChg chg="modSp add del">
        <pc:chgData name="shahariar shetu" userId="9410b7778ed31223" providerId="LiveId" clId="{D42D36C7-27A5-4E88-BD07-063D3A27CFEC}" dt="2019-04-13T08:05:16.251" v="98" actId="2696"/>
        <pc:sldMkLst>
          <pc:docMk/>
          <pc:sldMk cId="492657975" sldId="269"/>
        </pc:sldMkLst>
        <pc:spChg chg="mod">
          <ac:chgData name="shahariar shetu" userId="9410b7778ed31223" providerId="LiveId" clId="{D42D36C7-27A5-4E88-BD07-063D3A27CFEC}" dt="2019-04-13T08:05:09.652" v="97" actId="20577"/>
          <ac:spMkLst>
            <pc:docMk/>
            <pc:sldMk cId="492657975" sldId="269"/>
            <ac:spMk id="3" creationId="{D0F95E76-0DD4-4CE7-A6E7-1F551FE7099B}"/>
          </ac:spMkLst>
        </pc:spChg>
      </pc:sldChg>
      <pc:sldChg chg="modSp add">
        <pc:chgData name="shahariar shetu" userId="9410b7778ed31223" providerId="LiveId" clId="{D42D36C7-27A5-4E88-BD07-063D3A27CFEC}" dt="2019-04-13T08:09:54.547" v="745" actId="20577"/>
        <pc:sldMkLst>
          <pc:docMk/>
          <pc:sldMk cId="2724284556" sldId="269"/>
        </pc:sldMkLst>
        <pc:spChg chg="mod">
          <ac:chgData name="shahariar shetu" userId="9410b7778ed31223" providerId="LiveId" clId="{D42D36C7-27A5-4E88-BD07-063D3A27CFEC}" dt="2019-04-13T08:09:54.547" v="745" actId="20577"/>
          <ac:spMkLst>
            <pc:docMk/>
            <pc:sldMk cId="2724284556" sldId="269"/>
            <ac:spMk id="2" creationId="{D377BD2E-8FDA-47F0-88E0-73C4C2A36797}"/>
          </ac:spMkLst>
        </pc:spChg>
        <pc:spChg chg="mod">
          <ac:chgData name="shahariar shetu" userId="9410b7778ed31223" providerId="LiveId" clId="{D42D36C7-27A5-4E88-BD07-063D3A27CFEC}" dt="2019-04-13T08:05:42.190" v="119" actId="20577"/>
          <ac:spMkLst>
            <pc:docMk/>
            <pc:sldMk cId="2724284556" sldId="269"/>
            <ac:spMk id="3" creationId="{D0F95E76-0DD4-4CE7-A6E7-1F551FE7099B}"/>
          </ac:spMkLst>
        </pc:spChg>
      </pc:sldChg>
      <pc:sldChg chg="addSp delSp modSp add">
        <pc:chgData name="shahariar shetu" userId="9410b7778ed31223" providerId="LiveId" clId="{D42D36C7-27A5-4E88-BD07-063D3A27CFEC}" dt="2019-04-13T08:24:41.115" v="815" actId="931"/>
        <pc:sldMkLst>
          <pc:docMk/>
          <pc:sldMk cId="60646002" sldId="270"/>
        </pc:sldMkLst>
        <pc:spChg chg="del">
          <ac:chgData name="shahariar shetu" userId="9410b7778ed31223" providerId="LiveId" clId="{D42D36C7-27A5-4E88-BD07-063D3A27CFEC}" dt="2019-04-13T08:24:41.115" v="815" actId="931"/>
          <ac:spMkLst>
            <pc:docMk/>
            <pc:sldMk cId="60646002" sldId="270"/>
            <ac:spMk id="3" creationId="{8629430A-4F49-4418-A129-2C0F272A7DAF}"/>
          </ac:spMkLst>
        </pc:spChg>
        <pc:picChg chg="add mod">
          <ac:chgData name="shahariar shetu" userId="9410b7778ed31223" providerId="LiveId" clId="{D42D36C7-27A5-4E88-BD07-063D3A27CFEC}" dt="2019-04-13T08:24:41.115" v="815" actId="931"/>
          <ac:picMkLst>
            <pc:docMk/>
            <pc:sldMk cId="60646002" sldId="270"/>
            <ac:picMk id="5" creationId="{3557E4DD-C851-4721-9413-BAA488F6B017}"/>
          </ac:picMkLst>
        </pc:picChg>
      </pc:sldChg>
      <pc:sldChg chg="add">
        <pc:chgData name="shahariar shetu" userId="9410b7778ed31223" providerId="LiveId" clId="{D42D36C7-27A5-4E88-BD07-063D3A27CFEC}" dt="2019-04-13T08:24:17.787" v="812"/>
        <pc:sldMkLst>
          <pc:docMk/>
          <pc:sldMk cId="122991004" sldId="271"/>
        </pc:sldMkLst>
      </pc:sldChg>
      <pc:sldChg chg="add">
        <pc:chgData name="shahariar shetu" userId="9410b7778ed31223" providerId="LiveId" clId="{D42D36C7-27A5-4E88-BD07-063D3A27CFEC}" dt="2019-04-13T08:24:20.293" v="813"/>
        <pc:sldMkLst>
          <pc:docMk/>
          <pc:sldMk cId="3612738366" sldId="272"/>
        </pc:sldMkLst>
      </pc:sldChg>
      <pc:sldChg chg="addSp delSp modSp add">
        <pc:chgData name="shahariar shetu" userId="9410b7778ed31223" providerId="LiveId" clId="{D42D36C7-27A5-4E88-BD07-063D3A27CFEC}" dt="2019-04-13T08:24:48.258" v="816" actId="931"/>
        <pc:sldMkLst>
          <pc:docMk/>
          <pc:sldMk cId="2538920522" sldId="273"/>
        </pc:sldMkLst>
        <pc:spChg chg="del">
          <ac:chgData name="shahariar shetu" userId="9410b7778ed31223" providerId="LiveId" clId="{D42D36C7-27A5-4E88-BD07-063D3A27CFEC}" dt="2019-04-13T08:24:48.258" v="816" actId="931"/>
          <ac:spMkLst>
            <pc:docMk/>
            <pc:sldMk cId="2538920522" sldId="273"/>
            <ac:spMk id="3" creationId="{89C14E3C-62A5-4535-AA4D-BFEB0A5EE7BF}"/>
          </ac:spMkLst>
        </pc:spChg>
        <pc:picChg chg="add mod">
          <ac:chgData name="shahariar shetu" userId="9410b7778ed31223" providerId="LiveId" clId="{D42D36C7-27A5-4E88-BD07-063D3A27CFEC}" dt="2019-04-13T08:24:48.258" v="816" actId="931"/>
          <ac:picMkLst>
            <pc:docMk/>
            <pc:sldMk cId="2538920522" sldId="273"/>
            <ac:picMk id="5" creationId="{54EF4A38-74AF-4898-83D6-708A00A460E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705C2503-5C23-42C9-B9DC-3488A483BED1}" type="datetimeFigureOut">
              <a:rPr lang="en-US" smtClean="0"/>
              <a:t>4/13/2019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F6A85C2-BAD4-4FE4-8C1A-5D537FDDE755}"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5C2503-5C23-42C9-B9DC-3488A483BED1}"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A85C2-BAD4-4FE4-8C1A-5D537FDDE75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F6A85C2-BAD4-4FE4-8C1A-5D537FDDE755}"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5C2503-5C23-42C9-B9DC-3488A483BED1}"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705C2503-5C23-42C9-B9DC-3488A483BED1}"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DF6A85C2-BAD4-4FE4-8C1A-5D537FDDE755}"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705C2503-5C23-42C9-B9DC-3488A483BED1}" type="datetimeFigureOut">
              <a:rPr lang="en-US" smtClean="0"/>
              <a:t>4/13/2019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F6A85C2-BAD4-4FE4-8C1A-5D537FDDE755}"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705C2503-5C23-42C9-B9DC-3488A483BED1}"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A85C2-BAD4-4FE4-8C1A-5D537FDDE755}"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705C2503-5C23-42C9-B9DC-3488A483BED1}" type="datetimeFigureOut">
              <a:rPr lang="en-US" smtClean="0"/>
              <a:t>4/13/2019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F6A85C2-BAD4-4FE4-8C1A-5D537FDDE755}" type="slidenum">
              <a:rPr lang="en-US" smtClean="0"/>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05C2503-5C23-42C9-B9DC-3488A483BED1}" type="datetimeFigureOut">
              <a:rPr lang="en-US" smtClean="0"/>
              <a:t>4/13/2019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DF6A85C2-BAD4-4FE4-8C1A-5D537FDDE75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05C2503-5C23-42C9-B9DC-3488A483BED1}" type="datetimeFigureOut">
              <a:rPr lang="en-US" smtClean="0"/>
              <a:t>4/13/2019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F6A85C2-BAD4-4FE4-8C1A-5D537FDDE75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F6A85C2-BAD4-4FE4-8C1A-5D537FDDE755}"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05C2503-5C23-42C9-B9DC-3488A483BED1}" type="datetimeFigureOut">
              <a:rPr lang="en-US" smtClean="0"/>
              <a:t>4/13/2019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F6A85C2-BAD4-4FE4-8C1A-5D537FDDE755}"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05C2503-5C23-42C9-B9DC-3488A483BED1}" type="datetimeFigureOut">
              <a:rPr lang="en-US" smtClean="0"/>
              <a:t>4/13/2019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05C2503-5C23-42C9-B9DC-3488A483BED1}" type="datetimeFigureOut">
              <a:rPr lang="en-US" smtClean="0"/>
              <a:t>4/13/2019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F6A85C2-BAD4-4FE4-8C1A-5D537FDDE755}"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a:solidFill>
                  <a:srgbClr val="7030A0"/>
                </a:solidFill>
              </a:rPr>
              <a:t>Project on : Pharmacy Management System</a:t>
            </a:r>
          </a:p>
          <a:p>
            <a:r>
              <a:rPr lang="en-US" dirty="0">
                <a:solidFill>
                  <a:srgbClr val="7030A0"/>
                </a:solidFill>
              </a:rPr>
              <a:t>Prepared by</a:t>
            </a:r>
          </a:p>
          <a:p>
            <a:r>
              <a:rPr lang="en-US" dirty="0">
                <a:solidFill>
                  <a:srgbClr val="7030A0"/>
                </a:solidFill>
              </a:rPr>
              <a:t>Md. Shahariar </a:t>
            </a:r>
            <a:r>
              <a:rPr lang="en-US" dirty="0" err="1">
                <a:solidFill>
                  <a:srgbClr val="7030A0"/>
                </a:solidFill>
              </a:rPr>
              <a:t>Hossen</a:t>
            </a:r>
            <a:endParaRPr lang="en-US" dirty="0">
              <a:solidFill>
                <a:srgbClr val="7030A0"/>
              </a:solidFill>
            </a:endParaRPr>
          </a:p>
          <a:p>
            <a:r>
              <a:rPr lang="en-US" dirty="0">
                <a:solidFill>
                  <a:srgbClr val="7030A0"/>
                </a:solidFill>
              </a:rPr>
              <a:t>Id : 1247166</a:t>
            </a:r>
          </a:p>
          <a:p>
            <a:r>
              <a:rPr lang="en-US" dirty="0">
                <a:solidFill>
                  <a:srgbClr val="7030A0"/>
                </a:solidFill>
              </a:rPr>
              <a:t>Round- 39</a:t>
            </a:r>
          </a:p>
        </p:txBody>
      </p:sp>
      <p:sp>
        <p:nvSpPr>
          <p:cNvPr id="2" name="Title 1"/>
          <p:cNvSpPr>
            <a:spLocks noGrp="1"/>
          </p:cNvSpPr>
          <p:nvPr>
            <p:ph type="ctrTitle"/>
          </p:nvPr>
        </p:nvSpPr>
        <p:spPr/>
        <p:txBody>
          <a:bodyPr/>
          <a:lstStyle/>
          <a:p>
            <a:r>
              <a:rPr lang="en-US" dirty="0">
                <a:solidFill>
                  <a:srgbClr val="00B0F0"/>
                </a:solidFill>
              </a:rPr>
              <a:t>Software  </a:t>
            </a:r>
            <a:r>
              <a:rPr lang="en-US" b="1" dirty="0">
                <a:solidFill>
                  <a:srgbClr val="00B0F0"/>
                </a:solidFill>
              </a:rPr>
              <a:t>Requirement </a:t>
            </a:r>
            <a:r>
              <a:rPr lang="en-US" dirty="0">
                <a:solidFill>
                  <a:srgbClr val="00B0F0"/>
                </a:solidFill>
              </a:rPr>
              <a:t>Specification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pic>
        <p:nvPicPr>
          <p:cNvPr id="7" name="Content Placeholder 6">
            <a:extLst>
              <a:ext uri="{FF2B5EF4-FFF2-40B4-BE49-F238E27FC236}">
                <a16:creationId xmlns:a16="http://schemas.microsoft.com/office/drawing/2014/main" id="{415F2678-C352-4F2D-8CEE-30233A2A6349}"/>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850389"/>
            <a:ext cx="8504238" cy="3925572"/>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 Information</a:t>
            </a:r>
          </a:p>
        </p:txBody>
      </p:sp>
      <p:pic>
        <p:nvPicPr>
          <p:cNvPr id="7" name="Content Placeholder 6">
            <a:extLst>
              <a:ext uri="{FF2B5EF4-FFF2-40B4-BE49-F238E27FC236}">
                <a16:creationId xmlns:a16="http://schemas.microsoft.com/office/drawing/2014/main" id="{81AC9636-3C12-4DE2-BEDC-85B50005E126}"/>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29943" y="1527175"/>
            <a:ext cx="6247601" cy="45720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Thank You Sir</a:t>
            </a:r>
          </a:p>
        </p:txBody>
      </p:sp>
      <p:sp>
        <p:nvSpPr>
          <p:cNvPr id="3" name="Title 2"/>
          <p:cNvSpPr>
            <a:spLocks noGrp="1"/>
          </p:cNvSpPr>
          <p:nvPr>
            <p:ph type="ctrTitle"/>
          </p:nvPr>
        </p:nvSpPr>
        <p:spPr/>
        <p:txBody>
          <a:bodyPr/>
          <a:lstStyle/>
          <a:p>
            <a:endParaRPr lang="en-US"/>
          </a:p>
        </p:txBody>
      </p:sp>
      <p:pic>
        <p:nvPicPr>
          <p:cNvPr id="5" name="Picture 4">
            <a:extLst>
              <a:ext uri="{FF2B5EF4-FFF2-40B4-BE49-F238E27FC236}">
                <a16:creationId xmlns:a16="http://schemas.microsoft.com/office/drawing/2014/main" id="{9F3F4E0F-E323-40E4-B92D-4EBD8E265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889" y="747338"/>
            <a:ext cx="7316221" cy="536332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7FCA-86E5-4BFD-AD11-74E0CAC9EBD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557E4DD-C851-4721-9413-BAA488F6B01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42631" y="1527175"/>
            <a:ext cx="8222226" cy="4572000"/>
          </a:xfrm>
        </p:spPr>
      </p:pic>
    </p:spTree>
    <p:extLst>
      <p:ext uri="{BB962C8B-B14F-4D97-AF65-F5344CB8AC3E}">
        <p14:creationId xmlns:p14="http://schemas.microsoft.com/office/powerpoint/2010/main" val="60646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6F3DE-3F85-4D46-8A53-4A191C7D680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4EF4A38-74AF-4898-83D6-708A00A460EA}"/>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983974"/>
            <a:ext cx="8504238" cy="3658401"/>
          </a:xfrm>
        </p:spPr>
      </p:pic>
    </p:spTree>
    <p:extLst>
      <p:ext uri="{BB962C8B-B14F-4D97-AF65-F5344CB8AC3E}">
        <p14:creationId xmlns:p14="http://schemas.microsoft.com/office/powerpoint/2010/main" val="2538920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AC6EB-0C8B-48FE-8A6B-CB42F46167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37A46C-C99D-4122-9FBF-CE2749F0D8C3}"/>
              </a:ext>
            </a:extLst>
          </p:cNvPr>
          <p:cNvSpPr>
            <a:spLocks noGrp="1"/>
          </p:cNvSpPr>
          <p:nvPr>
            <p:ph sz="quarter" idx="1"/>
          </p:nvPr>
        </p:nvSpPr>
        <p:spPr/>
        <p:txBody>
          <a:bodyPr/>
          <a:lstStyle/>
          <a:p>
            <a:endParaRPr lang="en-US"/>
          </a:p>
        </p:txBody>
      </p:sp>
    </p:spTree>
    <p:extLst>
      <p:ext uri="{BB962C8B-B14F-4D97-AF65-F5344CB8AC3E}">
        <p14:creationId xmlns:p14="http://schemas.microsoft.com/office/powerpoint/2010/main" val="3612738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4B6EB-1C8A-48D4-88FF-BC30E936C3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012F78-2056-4687-B590-61D50A311352}"/>
              </a:ext>
            </a:extLst>
          </p:cNvPr>
          <p:cNvSpPr>
            <a:spLocks noGrp="1"/>
          </p:cNvSpPr>
          <p:nvPr>
            <p:ph sz="quarter" idx="1"/>
          </p:nvPr>
        </p:nvSpPr>
        <p:spPr/>
        <p:txBody>
          <a:bodyPr/>
          <a:lstStyle/>
          <a:p>
            <a:endParaRPr lang="en-US"/>
          </a:p>
        </p:txBody>
      </p:sp>
    </p:spTree>
    <p:extLst>
      <p:ext uri="{BB962C8B-B14F-4D97-AF65-F5344CB8AC3E}">
        <p14:creationId xmlns:p14="http://schemas.microsoft.com/office/powerpoint/2010/main" val="122991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377BD2E-8FDA-47F0-88E0-73C4C2A36797}"/>
              </a:ext>
            </a:extLst>
          </p:cNvPr>
          <p:cNvSpPr>
            <a:spLocks noGrp="1"/>
          </p:cNvSpPr>
          <p:nvPr>
            <p:ph type="subTitle" idx="1"/>
          </p:nvPr>
        </p:nvSpPr>
        <p:spPr>
          <a:xfrm>
            <a:off x="1371600" y="2819400"/>
            <a:ext cx="7315200" cy="3124200"/>
          </a:xfrm>
        </p:spPr>
        <p:txBody>
          <a:bodyPr/>
          <a:lstStyle/>
          <a:p>
            <a:r>
              <a:rPr lang="en-US" dirty="0"/>
              <a:t>Shetu Has a Pharmacy. He has two employees and lots of drugs. He Buy drugs from the Company. He Adds the drug details of the drugs in his shop. He wants to know how much he sells per day, and his employees sell per day. He Also want to maintain a database of the clients.</a:t>
            </a:r>
          </a:p>
          <a:p>
            <a:r>
              <a:rPr lang="en-US" dirty="0"/>
              <a:t>He wants a Software that can do all of his works.</a:t>
            </a:r>
          </a:p>
        </p:txBody>
      </p:sp>
      <p:sp>
        <p:nvSpPr>
          <p:cNvPr id="3" name="Title 2">
            <a:extLst>
              <a:ext uri="{FF2B5EF4-FFF2-40B4-BE49-F238E27FC236}">
                <a16:creationId xmlns:a16="http://schemas.microsoft.com/office/drawing/2014/main" id="{D0F95E76-0DD4-4CE7-A6E7-1F551FE7099B}"/>
              </a:ext>
            </a:extLst>
          </p:cNvPr>
          <p:cNvSpPr>
            <a:spLocks noGrp="1"/>
          </p:cNvSpPr>
          <p:nvPr>
            <p:ph type="ctrTitle"/>
          </p:nvPr>
        </p:nvSpPr>
        <p:spPr/>
        <p:txBody>
          <a:bodyPr/>
          <a:lstStyle/>
          <a:p>
            <a:r>
              <a:rPr lang="en-US" dirty="0"/>
              <a:t>Story</a:t>
            </a:r>
            <a:br>
              <a:rPr lang="en-US" dirty="0"/>
            </a:br>
            <a:endParaRPr lang="en-US" dirty="0"/>
          </a:p>
        </p:txBody>
      </p:sp>
    </p:spTree>
    <p:extLst>
      <p:ext uri="{BB962C8B-B14F-4D97-AF65-F5344CB8AC3E}">
        <p14:creationId xmlns:p14="http://schemas.microsoft.com/office/powerpoint/2010/main" val="2724284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a:t>
            </a:r>
          </a:p>
        </p:txBody>
      </p:sp>
      <p:pic>
        <p:nvPicPr>
          <p:cNvPr id="9" name="Content Placeholder 8">
            <a:extLst>
              <a:ext uri="{FF2B5EF4-FFF2-40B4-BE49-F238E27FC236}">
                <a16:creationId xmlns:a16="http://schemas.microsoft.com/office/drawing/2014/main" id="{1F0B3540-69AC-44FE-A80B-0240BFE47FD6}"/>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022816" y="1527175"/>
            <a:ext cx="5061856" cy="45720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pic>
        <p:nvPicPr>
          <p:cNvPr id="7" name="Content Placeholder 6">
            <a:extLst>
              <a:ext uri="{FF2B5EF4-FFF2-40B4-BE49-F238E27FC236}">
                <a16:creationId xmlns:a16="http://schemas.microsoft.com/office/drawing/2014/main" id="{5EBA48D9-E3C1-4ADC-A92F-2A6136F24988}"/>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752" y="1600200"/>
            <a:ext cx="8534400" cy="45720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in Page</a:t>
            </a:r>
          </a:p>
        </p:txBody>
      </p:sp>
      <p:pic>
        <p:nvPicPr>
          <p:cNvPr id="7" name="Content Placeholder 6">
            <a:extLst>
              <a:ext uri="{FF2B5EF4-FFF2-40B4-BE49-F238E27FC236}">
                <a16:creationId xmlns:a16="http://schemas.microsoft.com/office/drawing/2014/main" id="{D3565680-6EE0-4461-BDC1-C2843CDDD981}"/>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86107" y="1898383"/>
            <a:ext cx="7335274" cy="3829584"/>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Administrator Dashboard</a:t>
            </a:r>
            <a:br>
              <a:rPr lang="en-US" dirty="0"/>
            </a:br>
            <a:endParaRPr lang="en-US" dirty="0"/>
          </a:p>
        </p:txBody>
      </p:sp>
      <p:pic>
        <p:nvPicPr>
          <p:cNvPr id="7" name="Content Placeholder 6">
            <a:extLst>
              <a:ext uri="{FF2B5EF4-FFF2-40B4-BE49-F238E27FC236}">
                <a16:creationId xmlns:a16="http://schemas.microsoft.com/office/drawing/2014/main" id="{55CD383D-EDA2-4BA0-A169-AA373A80BA15}"/>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998122"/>
            <a:ext cx="8504238" cy="3630106"/>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436D0872-9069-4FF6-8BF8-BEBDE314CE3B}"/>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2033774"/>
            <a:ext cx="8504238" cy="3558801"/>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Content Placeholder 6">
            <a:extLst>
              <a:ext uri="{FF2B5EF4-FFF2-40B4-BE49-F238E27FC236}">
                <a16:creationId xmlns:a16="http://schemas.microsoft.com/office/drawing/2014/main" id="{9A7E5877-B878-4340-9652-9E024EC192BF}"/>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67213" y="1688803"/>
            <a:ext cx="6173061" cy="424874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pic>
        <p:nvPicPr>
          <p:cNvPr id="7" name="Content Placeholder 6">
            <a:extLst>
              <a:ext uri="{FF2B5EF4-FFF2-40B4-BE49-F238E27FC236}">
                <a16:creationId xmlns:a16="http://schemas.microsoft.com/office/drawing/2014/main" id="{09CC438B-5F4F-44FD-A17C-7F474D0CA002}"/>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9517" y="1527175"/>
            <a:ext cx="8328453" cy="4572000"/>
          </a:xfr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85</TotalTime>
  <Words>107</Words>
  <Application>Microsoft Office PowerPoint</Application>
  <PresentationFormat>On-screen Show (4:3)</PresentationFormat>
  <Paragraphs>17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Georgia</vt:lpstr>
      <vt:lpstr>Wingdings</vt:lpstr>
      <vt:lpstr>Wingdings 2</vt:lpstr>
      <vt:lpstr>Civic</vt:lpstr>
      <vt:lpstr>Software  Requirement Specification</vt:lpstr>
      <vt:lpstr>Story </vt:lpstr>
      <vt:lpstr>Use Case</vt:lpstr>
      <vt:lpstr>Class Diagram</vt:lpstr>
      <vt:lpstr>Log in Page</vt:lpstr>
      <vt:lpstr>Administrator Dashboard </vt:lpstr>
      <vt:lpstr>PowerPoint Presentation</vt:lpstr>
      <vt:lpstr>PowerPoint Presentation</vt:lpstr>
      <vt:lpstr> </vt:lpstr>
      <vt:lpstr> </vt:lpstr>
      <vt:lpstr>Author Information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 Specification</dc:title>
  <dc:creator>Abul Hossain Arif</dc:creator>
  <cp:lastModifiedBy>shahariar shetu</cp:lastModifiedBy>
  <cp:revision>5</cp:revision>
  <dcterms:created xsi:type="dcterms:W3CDTF">2019-04-11T16:42:04Z</dcterms:created>
  <dcterms:modified xsi:type="dcterms:W3CDTF">2019-04-13T08:28:14Z</dcterms:modified>
</cp:coreProperties>
</file>