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33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4E15-4D1E-44DF-A43A-53F67641B1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685FCA-0461-4217-9903-9101BAB34B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8345D9-59C5-42A8-9A18-9AFC29BFDFDD}"/>
              </a:ext>
            </a:extLst>
          </p:cNvPr>
          <p:cNvSpPr>
            <a:spLocks noGrp="1"/>
          </p:cNvSpPr>
          <p:nvPr>
            <p:ph type="dt" sz="half" idx="10"/>
          </p:nvPr>
        </p:nvSpPr>
        <p:spPr/>
        <p:txBody>
          <a:bodyPr/>
          <a:lstStyle/>
          <a:p>
            <a:fld id="{0448FE49-554C-420B-B510-16E5A2842826}" type="datetimeFigureOut">
              <a:rPr lang="en-IN" smtClean="0"/>
              <a:t>10-11-2019</a:t>
            </a:fld>
            <a:endParaRPr lang="en-IN"/>
          </a:p>
        </p:txBody>
      </p:sp>
      <p:sp>
        <p:nvSpPr>
          <p:cNvPr id="5" name="Footer Placeholder 4">
            <a:extLst>
              <a:ext uri="{FF2B5EF4-FFF2-40B4-BE49-F238E27FC236}">
                <a16:creationId xmlns:a16="http://schemas.microsoft.com/office/drawing/2014/main" id="{8AED75D0-82BB-4524-BF2B-2F9EFD2D9B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6839F0-C440-4AB8-AE7E-17F79BFC209D}"/>
              </a:ext>
            </a:extLst>
          </p:cNvPr>
          <p:cNvSpPr>
            <a:spLocks noGrp="1"/>
          </p:cNvSpPr>
          <p:nvPr>
            <p:ph type="sldNum" sz="quarter" idx="12"/>
          </p:nvPr>
        </p:nvSpPr>
        <p:spPr/>
        <p:txBody>
          <a:bodyPr/>
          <a:lstStyle/>
          <a:p>
            <a:fld id="{54815AAE-CDF2-4933-BAA2-67D5E2378F7B}" type="slidenum">
              <a:rPr lang="en-IN" smtClean="0"/>
              <a:t>‹#›</a:t>
            </a:fld>
            <a:endParaRPr lang="en-IN"/>
          </a:p>
        </p:txBody>
      </p:sp>
    </p:spTree>
    <p:extLst>
      <p:ext uri="{BB962C8B-B14F-4D97-AF65-F5344CB8AC3E}">
        <p14:creationId xmlns:p14="http://schemas.microsoft.com/office/powerpoint/2010/main" val="149723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A98D-2E61-450A-B028-54320BC0C7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88E82E-E176-4A1E-8214-588CFD67A1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D7BD3B-2BCB-4F33-AED9-D020E6C9B611}"/>
              </a:ext>
            </a:extLst>
          </p:cNvPr>
          <p:cNvSpPr>
            <a:spLocks noGrp="1"/>
          </p:cNvSpPr>
          <p:nvPr>
            <p:ph type="dt" sz="half" idx="10"/>
          </p:nvPr>
        </p:nvSpPr>
        <p:spPr/>
        <p:txBody>
          <a:bodyPr/>
          <a:lstStyle/>
          <a:p>
            <a:fld id="{0448FE49-554C-420B-B510-16E5A2842826}" type="datetimeFigureOut">
              <a:rPr lang="en-IN" smtClean="0"/>
              <a:t>10-11-2019</a:t>
            </a:fld>
            <a:endParaRPr lang="en-IN"/>
          </a:p>
        </p:txBody>
      </p:sp>
      <p:sp>
        <p:nvSpPr>
          <p:cNvPr id="5" name="Footer Placeholder 4">
            <a:extLst>
              <a:ext uri="{FF2B5EF4-FFF2-40B4-BE49-F238E27FC236}">
                <a16:creationId xmlns:a16="http://schemas.microsoft.com/office/drawing/2014/main" id="{E0FFD943-5B27-43B9-B418-6D6CC3921E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59A163-08EF-4FF3-95E3-C18E49A5028D}"/>
              </a:ext>
            </a:extLst>
          </p:cNvPr>
          <p:cNvSpPr>
            <a:spLocks noGrp="1"/>
          </p:cNvSpPr>
          <p:nvPr>
            <p:ph type="sldNum" sz="quarter" idx="12"/>
          </p:nvPr>
        </p:nvSpPr>
        <p:spPr/>
        <p:txBody>
          <a:bodyPr/>
          <a:lstStyle/>
          <a:p>
            <a:fld id="{54815AAE-CDF2-4933-BAA2-67D5E2378F7B}" type="slidenum">
              <a:rPr lang="en-IN" smtClean="0"/>
              <a:t>‹#›</a:t>
            </a:fld>
            <a:endParaRPr lang="en-IN"/>
          </a:p>
        </p:txBody>
      </p:sp>
    </p:spTree>
    <p:extLst>
      <p:ext uri="{BB962C8B-B14F-4D97-AF65-F5344CB8AC3E}">
        <p14:creationId xmlns:p14="http://schemas.microsoft.com/office/powerpoint/2010/main" val="7581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71EDBE-B657-45AE-8C15-4028DDEB0A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362330-D4F4-445A-8CA2-DD2F02F727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114ED-BAA8-4D5D-8288-7E8EFF8BB47F}"/>
              </a:ext>
            </a:extLst>
          </p:cNvPr>
          <p:cNvSpPr>
            <a:spLocks noGrp="1"/>
          </p:cNvSpPr>
          <p:nvPr>
            <p:ph type="dt" sz="half" idx="10"/>
          </p:nvPr>
        </p:nvSpPr>
        <p:spPr/>
        <p:txBody>
          <a:bodyPr/>
          <a:lstStyle/>
          <a:p>
            <a:fld id="{0448FE49-554C-420B-B510-16E5A2842826}" type="datetimeFigureOut">
              <a:rPr lang="en-IN" smtClean="0"/>
              <a:t>10-11-2019</a:t>
            </a:fld>
            <a:endParaRPr lang="en-IN"/>
          </a:p>
        </p:txBody>
      </p:sp>
      <p:sp>
        <p:nvSpPr>
          <p:cNvPr id="5" name="Footer Placeholder 4">
            <a:extLst>
              <a:ext uri="{FF2B5EF4-FFF2-40B4-BE49-F238E27FC236}">
                <a16:creationId xmlns:a16="http://schemas.microsoft.com/office/drawing/2014/main" id="{FDDB1C0D-C1B4-42FC-9C1C-7ABDE3470E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B79150-14CF-4C6D-8553-05D28151315E}"/>
              </a:ext>
            </a:extLst>
          </p:cNvPr>
          <p:cNvSpPr>
            <a:spLocks noGrp="1"/>
          </p:cNvSpPr>
          <p:nvPr>
            <p:ph type="sldNum" sz="quarter" idx="12"/>
          </p:nvPr>
        </p:nvSpPr>
        <p:spPr/>
        <p:txBody>
          <a:bodyPr/>
          <a:lstStyle/>
          <a:p>
            <a:fld id="{54815AAE-CDF2-4933-BAA2-67D5E2378F7B}" type="slidenum">
              <a:rPr lang="en-IN" smtClean="0"/>
              <a:t>‹#›</a:t>
            </a:fld>
            <a:endParaRPr lang="en-IN"/>
          </a:p>
        </p:txBody>
      </p:sp>
    </p:spTree>
    <p:extLst>
      <p:ext uri="{BB962C8B-B14F-4D97-AF65-F5344CB8AC3E}">
        <p14:creationId xmlns:p14="http://schemas.microsoft.com/office/powerpoint/2010/main" val="154597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506C-0DC3-416B-B86A-86A64F9675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A84C02-72F1-468E-9F73-636C085AA3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13D792-A03E-4D90-98E3-4A582DAE93FF}"/>
              </a:ext>
            </a:extLst>
          </p:cNvPr>
          <p:cNvSpPr>
            <a:spLocks noGrp="1"/>
          </p:cNvSpPr>
          <p:nvPr>
            <p:ph type="dt" sz="half" idx="10"/>
          </p:nvPr>
        </p:nvSpPr>
        <p:spPr/>
        <p:txBody>
          <a:bodyPr/>
          <a:lstStyle/>
          <a:p>
            <a:fld id="{0448FE49-554C-420B-B510-16E5A2842826}" type="datetimeFigureOut">
              <a:rPr lang="en-IN" smtClean="0"/>
              <a:t>10-11-2019</a:t>
            </a:fld>
            <a:endParaRPr lang="en-IN"/>
          </a:p>
        </p:txBody>
      </p:sp>
      <p:sp>
        <p:nvSpPr>
          <p:cNvPr id="5" name="Footer Placeholder 4">
            <a:extLst>
              <a:ext uri="{FF2B5EF4-FFF2-40B4-BE49-F238E27FC236}">
                <a16:creationId xmlns:a16="http://schemas.microsoft.com/office/drawing/2014/main" id="{C0FA1C14-11DF-49C6-A74C-440B5FD545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485D8F-CCB3-4751-8FCA-EB9A688D8E2C}"/>
              </a:ext>
            </a:extLst>
          </p:cNvPr>
          <p:cNvSpPr>
            <a:spLocks noGrp="1"/>
          </p:cNvSpPr>
          <p:nvPr>
            <p:ph type="sldNum" sz="quarter" idx="12"/>
          </p:nvPr>
        </p:nvSpPr>
        <p:spPr/>
        <p:txBody>
          <a:bodyPr/>
          <a:lstStyle/>
          <a:p>
            <a:fld id="{54815AAE-CDF2-4933-BAA2-67D5E2378F7B}" type="slidenum">
              <a:rPr lang="en-IN" smtClean="0"/>
              <a:t>‹#›</a:t>
            </a:fld>
            <a:endParaRPr lang="en-IN"/>
          </a:p>
        </p:txBody>
      </p:sp>
    </p:spTree>
    <p:extLst>
      <p:ext uri="{BB962C8B-B14F-4D97-AF65-F5344CB8AC3E}">
        <p14:creationId xmlns:p14="http://schemas.microsoft.com/office/powerpoint/2010/main" val="165828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A62A-8BE6-43DC-A8CE-029EEE4BA9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41110F-6213-47B1-9B4E-AA0AFBB21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59AA2D-BD1E-4D09-9739-BBE7B71F91D6}"/>
              </a:ext>
            </a:extLst>
          </p:cNvPr>
          <p:cNvSpPr>
            <a:spLocks noGrp="1"/>
          </p:cNvSpPr>
          <p:nvPr>
            <p:ph type="dt" sz="half" idx="10"/>
          </p:nvPr>
        </p:nvSpPr>
        <p:spPr/>
        <p:txBody>
          <a:bodyPr/>
          <a:lstStyle/>
          <a:p>
            <a:fld id="{0448FE49-554C-420B-B510-16E5A2842826}" type="datetimeFigureOut">
              <a:rPr lang="en-IN" smtClean="0"/>
              <a:t>10-11-2019</a:t>
            </a:fld>
            <a:endParaRPr lang="en-IN"/>
          </a:p>
        </p:txBody>
      </p:sp>
      <p:sp>
        <p:nvSpPr>
          <p:cNvPr id="5" name="Footer Placeholder 4">
            <a:extLst>
              <a:ext uri="{FF2B5EF4-FFF2-40B4-BE49-F238E27FC236}">
                <a16:creationId xmlns:a16="http://schemas.microsoft.com/office/drawing/2014/main" id="{249C527A-26BF-4834-AF5C-9CD426B329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5FFCF3-D6A5-4405-96E3-289E0C14BA23}"/>
              </a:ext>
            </a:extLst>
          </p:cNvPr>
          <p:cNvSpPr>
            <a:spLocks noGrp="1"/>
          </p:cNvSpPr>
          <p:nvPr>
            <p:ph type="sldNum" sz="quarter" idx="12"/>
          </p:nvPr>
        </p:nvSpPr>
        <p:spPr/>
        <p:txBody>
          <a:bodyPr/>
          <a:lstStyle/>
          <a:p>
            <a:fld id="{54815AAE-CDF2-4933-BAA2-67D5E2378F7B}" type="slidenum">
              <a:rPr lang="en-IN" smtClean="0"/>
              <a:t>‹#›</a:t>
            </a:fld>
            <a:endParaRPr lang="en-IN"/>
          </a:p>
        </p:txBody>
      </p:sp>
    </p:spTree>
    <p:extLst>
      <p:ext uri="{BB962C8B-B14F-4D97-AF65-F5344CB8AC3E}">
        <p14:creationId xmlns:p14="http://schemas.microsoft.com/office/powerpoint/2010/main" val="390738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C5BA-6779-4AE8-AC02-43E985C60D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77508B-EF91-4072-806E-FB6814A12B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5773B6-C73C-4CB9-A881-7E9F409C81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39021A-9CB0-4787-9073-C96553E5BEDB}"/>
              </a:ext>
            </a:extLst>
          </p:cNvPr>
          <p:cNvSpPr>
            <a:spLocks noGrp="1"/>
          </p:cNvSpPr>
          <p:nvPr>
            <p:ph type="dt" sz="half" idx="10"/>
          </p:nvPr>
        </p:nvSpPr>
        <p:spPr/>
        <p:txBody>
          <a:bodyPr/>
          <a:lstStyle/>
          <a:p>
            <a:fld id="{0448FE49-554C-420B-B510-16E5A2842826}" type="datetimeFigureOut">
              <a:rPr lang="en-IN" smtClean="0"/>
              <a:t>10-11-2019</a:t>
            </a:fld>
            <a:endParaRPr lang="en-IN"/>
          </a:p>
        </p:txBody>
      </p:sp>
      <p:sp>
        <p:nvSpPr>
          <p:cNvPr id="6" name="Footer Placeholder 5">
            <a:extLst>
              <a:ext uri="{FF2B5EF4-FFF2-40B4-BE49-F238E27FC236}">
                <a16:creationId xmlns:a16="http://schemas.microsoft.com/office/drawing/2014/main" id="{543D954F-D49B-4151-B957-B4FB5392EF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330FFD-41BC-4802-B80F-02AF68AE32A7}"/>
              </a:ext>
            </a:extLst>
          </p:cNvPr>
          <p:cNvSpPr>
            <a:spLocks noGrp="1"/>
          </p:cNvSpPr>
          <p:nvPr>
            <p:ph type="sldNum" sz="quarter" idx="12"/>
          </p:nvPr>
        </p:nvSpPr>
        <p:spPr/>
        <p:txBody>
          <a:bodyPr/>
          <a:lstStyle/>
          <a:p>
            <a:fld id="{54815AAE-CDF2-4933-BAA2-67D5E2378F7B}" type="slidenum">
              <a:rPr lang="en-IN" smtClean="0"/>
              <a:t>‹#›</a:t>
            </a:fld>
            <a:endParaRPr lang="en-IN"/>
          </a:p>
        </p:txBody>
      </p:sp>
    </p:spTree>
    <p:extLst>
      <p:ext uri="{BB962C8B-B14F-4D97-AF65-F5344CB8AC3E}">
        <p14:creationId xmlns:p14="http://schemas.microsoft.com/office/powerpoint/2010/main" val="372899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D4B2-B359-4EF2-84E0-3074127211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4B745-AE21-485E-A797-3551AB0169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8B5A4-F029-409D-895E-A205DEAE1D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BCF301-1591-4F61-AE24-08BB4D1060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BD0CFC-B5BF-40E2-9123-164F6EB4E6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316BA1-56C9-4647-8FAD-093785166A57}"/>
              </a:ext>
            </a:extLst>
          </p:cNvPr>
          <p:cNvSpPr>
            <a:spLocks noGrp="1"/>
          </p:cNvSpPr>
          <p:nvPr>
            <p:ph type="dt" sz="half" idx="10"/>
          </p:nvPr>
        </p:nvSpPr>
        <p:spPr/>
        <p:txBody>
          <a:bodyPr/>
          <a:lstStyle/>
          <a:p>
            <a:fld id="{0448FE49-554C-420B-B510-16E5A2842826}" type="datetimeFigureOut">
              <a:rPr lang="en-IN" smtClean="0"/>
              <a:t>10-11-2019</a:t>
            </a:fld>
            <a:endParaRPr lang="en-IN"/>
          </a:p>
        </p:txBody>
      </p:sp>
      <p:sp>
        <p:nvSpPr>
          <p:cNvPr id="8" name="Footer Placeholder 7">
            <a:extLst>
              <a:ext uri="{FF2B5EF4-FFF2-40B4-BE49-F238E27FC236}">
                <a16:creationId xmlns:a16="http://schemas.microsoft.com/office/drawing/2014/main" id="{482C4465-A838-4531-85C9-6065B48F2F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3BEBC3-3BA0-4736-907C-24C77D4AC712}"/>
              </a:ext>
            </a:extLst>
          </p:cNvPr>
          <p:cNvSpPr>
            <a:spLocks noGrp="1"/>
          </p:cNvSpPr>
          <p:nvPr>
            <p:ph type="sldNum" sz="quarter" idx="12"/>
          </p:nvPr>
        </p:nvSpPr>
        <p:spPr/>
        <p:txBody>
          <a:bodyPr/>
          <a:lstStyle/>
          <a:p>
            <a:fld id="{54815AAE-CDF2-4933-BAA2-67D5E2378F7B}" type="slidenum">
              <a:rPr lang="en-IN" smtClean="0"/>
              <a:t>‹#›</a:t>
            </a:fld>
            <a:endParaRPr lang="en-IN"/>
          </a:p>
        </p:txBody>
      </p:sp>
    </p:spTree>
    <p:extLst>
      <p:ext uri="{BB962C8B-B14F-4D97-AF65-F5344CB8AC3E}">
        <p14:creationId xmlns:p14="http://schemas.microsoft.com/office/powerpoint/2010/main" val="2966265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9E33-4E1B-4813-B5F6-3A72B9F4A1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1F243B-280B-46C1-84C0-D7C8B711F33A}"/>
              </a:ext>
            </a:extLst>
          </p:cNvPr>
          <p:cNvSpPr>
            <a:spLocks noGrp="1"/>
          </p:cNvSpPr>
          <p:nvPr>
            <p:ph type="dt" sz="half" idx="10"/>
          </p:nvPr>
        </p:nvSpPr>
        <p:spPr/>
        <p:txBody>
          <a:bodyPr/>
          <a:lstStyle/>
          <a:p>
            <a:fld id="{0448FE49-554C-420B-B510-16E5A2842826}" type="datetimeFigureOut">
              <a:rPr lang="en-IN" smtClean="0"/>
              <a:t>10-11-2019</a:t>
            </a:fld>
            <a:endParaRPr lang="en-IN"/>
          </a:p>
        </p:txBody>
      </p:sp>
      <p:sp>
        <p:nvSpPr>
          <p:cNvPr id="4" name="Footer Placeholder 3">
            <a:extLst>
              <a:ext uri="{FF2B5EF4-FFF2-40B4-BE49-F238E27FC236}">
                <a16:creationId xmlns:a16="http://schemas.microsoft.com/office/drawing/2014/main" id="{94575238-0A39-4A78-B50E-745352FA03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C955A8-044F-4537-9796-8524B48E60E9}"/>
              </a:ext>
            </a:extLst>
          </p:cNvPr>
          <p:cNvSpPr>
            <a:spLocks noGrp="1"/>
          </p:cNvSpPr>
          <p:nvPr>
            <p:ph type="sldNum" sz="quarter" idx="12"/>
          </p:nvPr>
        </p:nvSpPr>
        <p:spPr/>
        <p:txBody>
          <a:bodyPr/>
          <a:lstStyle/>
          <a:p>
            <a:fld id="{54815AAE-CDF2-4933-BAA2-67D5E2378F7B}" type="slidenum">
              <a:rPr lang="en-IN" smtClean="0"/>
              <a:t>‹#›</a:t>
            </a:fld>
            <a:endParaRPr lang="en-IN"/>
          </a:p>
        </p:txBody>
      </p:sp>
    </p:spTree>
    <p:extLst>
      <p:ext uri="{BB962C8B-B14F-4D97-AF65-F5344CB8AC3E}">
        <p14:creationId xmlns:p14="http://schemas.microsoft.com/office/powerpoint/2010/main" val="75631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3D240-CD13-493D-B4E2-02DCC863BC81}"/>
              </a:ext>
            </a:extLst>
          </p:cNvPr>
          <p:cNvSpPr>
            <a:spLocks noGrp="1"/>
          </p:cNvSpPr>
          <p:nvPr>
            <p:ph type="dt" sz="half" idx="10"/>
          </p:nvPr>
        </p:nvSpPr>
        <p:spPr/>
        <p:txBody>
          <a:bodyPr/>
          <a:lstStyle/>
          <a:p>
            <a:fld id="{0448FE49-554C-420B-B510-16E5A2842826}" type="datetimeFigureOut">
              <a:rPr lang="en-IN" smtClean="0"/>
              <a:t>10-11-2019</a:t>
            </a:fld>
            <a:endParaRPr lang="en-IN"/>
          </a:p>
        </p:txBody>
      </p:sp>
      <p:sp>
        <p:nvSpPr>
          <p:cNvPr id="3" name="Footer Placeholder 2">
            <a:extLst>
              <a:ext uri="{FF2B5EF4-FFF2-40B4-BE49-F238E27FC236}">
                <a16:creationId xmlns:a16="http://schemas.microsoft.com/office/drawing/2014/main" id="{55640C71-58D9-4DA0-8BB7-85B0EF7751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FD32D0-C6A5-4EC0-BC2C-85BD351840CE}"/>
              </a:ext>
            </a:extLst>
          </p:cNvPr>
          <p:cNvSpPr>
            <a:spLocks noGrp="1"/>
          </p:cNvSpPr>
          <p:nvPr>
            <p:ph type="sldNum" sz="quarter" idx="12"/>
          </p:nvPr>
        </p:nvSpPr>
        <p:spPr/>
        <p:txBody>
          <a:bodyPr/>
          <a:lstStyle/>
          <a:p>
            <a:fld id="{54815AAE-CDF2-4933-BAA2-67D5E2378F7B}" type="slidenum">
              <a:rPr lang="en-IN" smtClean="0"/>
              <a:t>‹#›</a:t>
            </a:fld>
            <a:endParaRPr lang="en-IN"/>
          </a:p>
        </p:txBody>
      </p:sp>
    </p:spTree>
    <p:extLst>
      <p:ext uri="{BB962C8B-B14F-4D97-AF65-F5344CB8AC3E}">
        <p14:creationId xmlns:p14="http://schemas.microsoft.com/office/powerpoint/2010/main" val="21242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4E57-DA34-4AE4-A144-BDEACB6BB0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50513C-AFD3-4E7E-9AAE-75EF003831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8BA344-5936-4018-99E8-9EC82BD73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EC21B1-3D96-405F-9F06-F61F49225A1A}"/>
              </a:ext>
            </a:extLst>
          </p:cNvPr>
          <p:cNvSpPr>
            <a:spLocks noGrp="1"/>
          </p:cNvSpPr>
          <p:nvPr>
            <p:ph type="dt" sz="half" idx="10"/>
          </p:nvPr>
        </p:nvSpPr>
        <p:spPr/>
        <p:txBody>
          <a:bodyPr/>
          <a:lstStyle/>
          <a:p>
            <a:fld id="{0448FE49-554C-420B-B510-16E5A2842826}" type="datetimeFigureOut">
              <a:rPr lang="en-IN" smtClean="0"/>
              <a:t>10-11-2019</a:t>
            </a:fld>
            <a:endParaRPr lang="en-IN"/>
          </a:p>
        </p:txBody>
      </p:sp>
      <p:sp>
        <p:nvSpPr>
          <p:cNvPr id="6" name="Footer Placeholder 5">
            <a:extLst>
              <a:ext uri="{FF2B5EF4-FFF2-40B4-BE49-F238E27FC236}">
                <a16:creationId xmlns:a16="http://schemas.microsoft.com/office/drawing/2014/main" id="{1ACA5EF3-0C79-4135-AF99-D0EFD99658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F4F647-B994-4A73-981F-C046E4B7E6B4}"/>
              </a:ext>
            </a:extLst>
          </p:cNvPr>
          <p:cNvSpPr>
            <a:spLocks noGrp="1"/>
          </p:cNvSpPr>
          <p:nvPr>
            <p:ph type="sldNum" sz="quarter" idx="12"/>
          </p:nvPr>
        </p:nvSpPr>
        <p:spPr/>
        <p:txBody>
          <a:bodyPr/>
          <a:lstStyle/>
          <a:p>
            <a:fld id="{54815AAE-CDF2-4933-BAA2-67D5E2378F7B}" type="slidenum">
              <a:rPr lang="en-IN" smtClean="0"/>
              <a:t>‹#›</a:t>
            </a:fld>
            <a:endParaRPr lang="en-IN"/>
          </a:p>
        </p:txBody>
      </p:sp>
    </p:spTree>
    <p:extLst>
      <p:ext uri="{BB962C8B-B14F-4D97-AF65-F5344CB8AC3E}">
        <p14:creationId xmlns:p14="http://schemas.microsoft.com/office/powerpoint/2010/main" val="28455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B825-D70B-4926-9007-9621605EF1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BCE099-5603-4505-982A-3309B3C791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43C0FA-9BA2-4C8E-8935-E3CABF572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1DC0C-F691-4E9E-934E-401D004D5D75}"/>
              </a:ext>
            </a:extLst>
          </p:cNvPr>
          <p:cNvSpPr>
            <a:spLocks noGrp="1"/>
          </p:cNvSpPr>
          <p:nvPr>
            <p:ph type="dt" sz="half" idx="10"/>
          </p:nvPr>
        </p:nvSpPr>
        <p:spPr/>
        <p:txBody>
          <a:bodyPr/>
          <a:lstStyle/>
          <a:p>
            <a:fld id="{0448FE49-554C-420B-B510-16E5A2842826}" type="datetimeFigureOut">
              <a:rPr lang="en-IN" smtClean="0"/>
              <a:t>10-11-2019</a:t>
            </a:fld>
            <a:endParaRPr lang="en-IN"/>
          </a:p>
        </p:txBody>
      </p:sp>
      <p:sp>
        <p:nvSpPr>
          <p:cNvPr id="6" name="Footer Placeholder 5">
            <a:extLst>
              <a:ext uri="{FF2B5EF4-FFF2-40B4-BE49-F238E27FC236}">
                <a16:creationId xmlns:a16="http://schemas.microsoft.com/office/drawing/2014/main" id="{4A7706F3-C51F-4DF1-B432-399F5EBD8E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D2216E-C98E-4FD2-B08A-46C74B6D14CA}"/>
              </a:ext>
            </a:extLst>
          </p:cNvPr>
          <p:cNvSpPr>
            <a:spLocks noGrp="1"/>
          </p:cNvSpPr>
          <p:nvPr>
            <p:ph type="sldNum" sz="quarter" idx="12"/>
          </p:nvPr>
        </p:nvSpPr>
        <p:spPr/>
        <p:txBody>
          <a:bodyPr/>
          <a:lstStyle/>
          <a:p>
            <a:fld id="{54815AAE-CDF2-4933-BAA2-67D5E2378F7B}" type="slidenum">
              <a:rPr lang="en-IN" smtClean="0"/>
              <a:t>‹#›</a:t>
            </a:fld>
            <a:endParaRPr lang="en-IN"/>
          </a:p>
        </p:txBody>
      </p:sp>
    </p:spTree>
    <p:extLst>
      <p:ext uri="{BB962C8B-B14F-4D97-AF65-F5344CB8AC3E}">
        <p14:creationId xmlns:p14="http://schemas.microsoft.com/office/powerpoint/2010/main" val="394163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410B87-37F4-46EF-9BFD-BBD5DD5DBC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4637D3-896E-46BD-97DA-BF1AA9B9D0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FF7D9A-FD6B-4248-A5C2-447AB4865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8FE49-554C-420B-B510-16E5A2842826}" type="datetimeFigureOut">
              <a:rPr lang="en-IN" smtClean="0"/>
              <a:t>10-11-2019</a:t>
            </a:fld>
            <a:endParaRPr lang="en-IN"/>
          </a:p>
        </p:txBody>
      </p:sp>
      <p:sp>
        <p:nvSpPr>
          <p:cNvPr id="5" name="Footer Placeholder 4">
            <a:extLst>
              <a:ext uri="{FF2B5EF4-FFF2-40B4-BE49-F238E27FC236}">
                <a16:creationId xmlns:a16="http://schemas.microsoft.com/office/drawing/2014/main" id="{99B780FE-CB2C-4B4C-8810-355DD2053B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A83380-7E2D-4476-B5E8-9982B3F2A1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15AAE-CDF2-4933-BAA2-67D5E2378F7B}" type="slidenum">
              <a:rPr lang="en-IN" smtClean="0"/>
              <a:t>‹#›</a:t>
            </a:fld>
            <a:endParaRPr lang="en-IN"/>
          </a:p>
        </p:txBody>
      </p:sp>
    </p:spTree>
    <p:extLst>
      <p:ext uri="{BB962C8B-B14F-4D97-AF65-F5344CB8AC3E}">
        <p14:creationId xmlns:p14="http://schemas.microsoft.com/office/powerpoint/2010/main" val="105636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EOSIoT/rfid-scanner-node" TargetMode="External"/><Relationship Id="rId2" Type="http://schemas.openxmlformats.org/officeDocument/2006/relationships/hyperlink" Target="https://www.hackster.io/firmwareguru/build-an-rfid-scanner-for-blockchain-1fbdb3" TargetMode="External"/><Relationship Id="rId1" Type="http://schemas.openxmlformats.org/officeDocument/2006/relationships/slideLayout" Target="../slideLayouts/slideLayout2.xml"/><Relationship Id="rId4" Type="http://schemas.openxmlformats.org/officeDocument/2006/relationships/hyperlink" Target="https://github.com/EOSIoT/rfid-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F551-FCB8-4EF4-A191-21017C06B456}"/>
              </a:ext>
            </a:extLst>
          </p:cNvPr>
          <p:cNvSpPr>
            <a:spLocks noGrp="1"/>
          </p:cNvSpPr>
          <p:nvPr>
            <p:ph type="ctrTitle"/>
          </p:nvPr>
        </p:nvSpPr>
        <p:spPr/>
        <p:txBody>
          <a:bodyPr/>
          <a:lstStyle/>
          <a:p>
            <a:r>
              <a:rPr lang="en-IN" dirty="0"/>
              <a:t>RFID Scanner for Blockchain</a:t>
            </a:r>
          </a:p>
        </p:txBody>
      </p:sp>
      <p:sp>
        <p:nvSpPr>
          <p:cNvPr id="3" name="Subtitle 2">
            <a:extLst>
              <a:ext uri="{FF2B5EF4-FFF2-40B4-BE49-F238E27FC236}">
                <a16:creationId xmlns:a16="http://schemas.microsoft.com/office/drawing/2014/main" id="{1A423F9E-78EF-4E5C-B3A9-EEB2DC8DDA25}"/>
              </a:ext>
            </a:extLst>
          </p:cNvPr>
          <p:cNvSpPr>
            <a:spLocks noGrp="1"/>
          </p:cNvSpPr>
          <p:nvPr>
            <p:ph type="subTitle" idx="1"/>
          </p:nvPr>
        </p:nvSpPr>
        <p:spPr/>
        <p:txBody>
          <a:bodyPr/>
          <a:lstStyle/>
          <a:p>
            <a:r>
              <a:rPr lang="en-IN" dirty="0"/>
              <a:t>Assignment member:</a:t>
            </a:r>
          </a:p>
          <a:p>
            <a:r>
              <a:rPr lang="en-IN" dirty="0"/>
              <a:t>Shashwat Khare</a:t>
            </a:r>
          </a:p>
          <a:p>
            <a:r>
              <a:rPr lang="en-IN" dirty="0"/>
              <a:t>2017A8PS0249P</a:t>
            </a:r>
          </a:p>
        </p:txBody>
      </p:sp>
    </p:spTree>
    <p:extLst>
      <p:ext uri="{BB962C8B-B14F-4D97-AF65-F5344CB8AC3E}">
        <p14:creationId xmlns:p14="http://schemas.microsoft.com/office/powerpoint/2010/main" val="1498580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57BD-AEB1-4545-BF21-54083437DEBF}"/>
              </a:ext>
            </a:extLst>
          </p:cNvPr>
          <p:cNvSpPr>
            <a:spLocks noGrp="1"/>
          </p:cNvSpPr>
          <p:nvPr>
            <p:ph type="title"/>
          </p:nvPr>
        </p:nvSpPr>
        <p:spPr/>
        <p:txBody>
          <a:bodyPr/>
          <a:lstStyle/>
          <a:p>
            <a:pPr algn="ctr"/>
            <a:r>
              <a:rPr lang="en-IN" b="1" dirty="0"/>
              <a:t>Using the IoT device (cont.)</a:t>
            </a:r>
            <a:endParaRPr lang="en-IN" dirty="0"/>
          </a:p>
        </p:txBody>
      </p:sp>
      <p:sp>
        <p:nvSpPr>
          <p:cNvPr id="3" name="Content Placeholder 2">
            <a:extLst>
              <a:ext uri="{FF2B5EF4-FFF2-40B4-BE49-F238E27FC236}">
                <a16:creationId xmlns:a16="http://schemas.microsoft.com/office/drawing/2014/main" id="{2A1CD132-6C27-43D1-A2BC-C9B1321D352E}"/>
              </a:ext>
            </a:extLst>
          </p:cNvPr>
          <p:cNvSpPr>
            <a:spLocks noGrp="1"/>
          </p:cNvSpPr>
          <p:nvPr>
            <p:ph idx="1"/>
          </p:nvPr>
        </p:nvSpPr>
        <p:spPr/>
        <p:txBody>
          <a:bodyPr/>
          <a:lstStyle/>
          <a:p>
            <a:r>
              <a:rPr lang="en-IN" dirty="0"/>
              <a:t>To scan a card or tag, place it near (within 2 cm) the mfrc522 reader's top (antenna) side. </a:t>
            </a:r>
          </a:p>
          <a:p>
            <a:r>
              <a:rPr lang="en-IN" dirty="0"/>
              <a:t>You'll hear a beep sound from the buzzer confirming the scan. </a:t>
            </a:r>
          </a:p>
          <a:p>
            <a:r>
              <a:rPr lang="en-IN" dirty="0"/>
              <a:t>The tag's UID and the current time on the Raspberry Pi IoT device is then bundled up into a transaction and sent to the EOS blockchain where it is quickly absorbed into a block.</a:t>
            </a:r>
          </a:p>
          <a:p>
            <a:r>
              <a:rPr lang="en-IN" dirty="0"/>
              <a:t>The RFID scanner software has a private key enabling it to submit tag data on behalf of the eosiot11node account. The tag's UID data is placed into a database hosted by a smart contract under the eosiot11rfid account.</a:t>
            </a:r>
          </a:p>
          <a:p>
            <a:endParaRPr lang="en-IN" dirty="0"/>
          </a:p>
        </p:txBody>
      </p:sp>
    </p:spTree>
    <p:extLst>
      <p:ext uri="{BB962C8B-B14F-4D97-AF65-F5344CB8AC3E}">
        <p14:creationId xmlns:p14="http://schemas.microsoft.com/office/powerpoint/2010/main" val="3133280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96A8B-8D80-4B2C-89F7-EA0596EEBE73}"/>
              </a:ext>
            </a:extLst>
          </p:cNvPr>
          <p:cNvSpPr>
            <a:spLocks noGrp="1"/>
          </p:cNvSpPr>
          <p:nvPr>
            <p:ph type="title"/>
          </p:nvPr>
        </p:nvSpPr>
        <p:spPr/>
        <p:txBody>
          <a:bodyPr/>
          <a:lstStyle/>
          <a:p>
            <a:pPr algn="ctr"/>
            <a:r>
              <a:rPr lang="en-IN" dirty="0"/>
              <a:t>A note</a:t>
            </a:r>
          </a:p>
        </p:txBody>
      </p:sp>
      <p:sp>
        <p:nvSpPr>
          <p:cNvPr id="3" name="Content Placeholder 2">
            <a:extLst>
              <a:ext uri="{FF2B5EF4-FFF2-40B4-BE49-F238E27FC236}">
                <a16:creationId xmlns:a16="http://schemas.microsoft.com/office/drawing/2014/main" id="{C8FCF103-40F7-4162-B81E-0757D2B76654}"/>
              </a:ext>
            </a:extLst>
          </p:cNvPr>
          <p:cNvSpPr>
            <a:spLocks noGrp="1"/>
          </p:cNvSpPr>
          <p:nvPr>
            <p:ph idx="1"/>
          </p:nvPr>
        </p:nvSpPr>
        <p:spPr/>
        <p:txBody>
          <a:bodyPr>
            <a:normAutofit fontScale="92500" lnSpcReduction="10000"/>
          </a:bodyPr>
          <a:lstStyle/>
          <a:p>
            <a:r>
              <a:rPr lang="en-IN" dirty="0"/>
              <a:t>A blockchain smart contract eosiot11rfid and a device account eosiot11node is already setup and waiting to receive the RFID scanner data, so nothing has to be done on the blockchain side to see the scanner data appear on the chain. The account being "billed" for transaction bandwidth and the account hosting the smart contract are both located on the </a:t>
            </a:r>
            <a:r>
              <a:rPr lang="en-IN" dirty="0" err="1"/>
              <a:t>mainnet</a:t>
            </a:r>
            <a:r>
              <a:rPr lang="en-IN" dirty="0"/>
              <a:t> chain - the EOS flagship blockchain (real-time status).</a:t>
            </a:r>
          </a:p>
          <a:p>
            <a:r>
              <a:rPr lang="en-IN" dirty="0"/>
              <a:t>The blockchain account created for this project (eosiot11node) is shared between every IoT device that uses the software. There is a limited amount of bandwidth and CPU allocated to it, and with enough users the daily limits will be reached. However, we can setup our own device account(s) where we can control access and allocate resources, and even deploy our own </a:t>
            </a:r>
            <a:r>
              <a:rPr lang="en-IN" dirty="0" err="1"/>
              <a:t>dApp</a:t>
            </a:r>
            <a:r>
              <a:rPr lang="en-IN" dirty="0"/>
              <a:t> (to see the scanned tag data appear on the EOS blockchain in near real-time).</a:t>
            </a:r>
          </a:p>
          <a:p>
            <a:endParaRPr lang="en-IN" dirty="0"/>
          </a:p>
        </p:txBody>
      </p:sp>
    </p:spTree>
    <p:extLst>
      <p:ext uri="{BB962C8B-B14F-4D97-AF65-F5344CB8AC3E}">
        <p14:creationId xmlns:p14="http://schemas.microsoft.com/office/powerpoint/2010/main" val="180088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D59A-73D7-4418-9513-EE1B7F169A52}"/>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2655E650-81CB-444D-AE8D-72E3F63E7077}"/>
              </a:ext>
            </a:extLst>
          </p:cNvPr>
          <p:cNvSpPr>
            <a:spLocks noGrp="1"/>
          </p:cNvSpPr>
          <p:nvPr>
            <p:ph idx="1"/>
          </p:nvPr>
        </p:nvSpPr>
        <p:spPr/>
        <p:txBody>
          <a:bodyPr/>
          <a:lstStyle/>
          <a:p>
            <a:r>
              <a:rPr lang="en-IN" dirty="0"/>
              <a:t>Project page: </a:t>
            </a:r>
            <a:r>
              <a:rPr lang="en-IN" u="sng" dirty="0">
                <a:hlinkClick r:id="rId2"/>
              </a:rPr>
              <a:t>https://www.hackster.io/firmwareguru/build-an-rfid-scanner-for-blockchain-1fbdb3</a:t>
            </a:r>
            <a:endParaRPr lang="en-IN" dirty="0"/>
          </a:p>
          <a:p>
            <a:r>
              <a:rPr lang="en-IN" dirty="0"/>
              <a:t>Software code: </a:t>
            </a:r>
            <a:r>
              <a:rPr lang="en-IN" u="sng" dirty="0">
                <a:hlinkClick r:id="rId3"/>
              </a:rPr>
              <a:t>https://github.com/EOSIoT/rfid-scanner-node</a:t>
            </a:r>
            <a:endParaRPr lang="en-IN" dirty="0"/>
          </a:p>
          <a:p>
            <a:r>
              <a:rPr lang="en-IN" dirty="0"/>
              <a:t>Demo web application</a:t>
            </a:r>
            <a:r>
              <a:rPr lang="en-IN"/>
              <a:t>: </a:t>
            </a:r>
            <a:r>
              <a:rPr lang="en-IN">
                <a:hlinkClick r:id="rId4"/>
              </a:rPr>
              <a:t>https://github.com/EOSIoT/rfid-html</a:t>
            </a:r>
            <a:endParaRPr lang="en-IN" dirty="0"/>
          </a:p>
        </p:txBody>
      </p:sp>
    </p:spTree>
    <p:extLst>
      <p:ext uri="{BB962C8B-B14F-4D97-AF65-F5344CB8AC3E}">
        <p14:creationId xmlns:p14="http://schemas.microsoft.com/office/powerpoint/2010/main" val="1919480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5513-7A14-4927-9889-67185C3CBCE2}"/>
              </a:ext>
            </a:extLst>
          </p:cNvPr>
          <p:cNvSpPr>
            <a:spLocks noGrp="1"/>
          </p:cNvSpPr>
          <p:nvPr>
            <p:ph type="title"/>
          </p:nvPr>
        </p:nvSpPr>
        <p:spPr>
          <a:xfrm>
            <a:off x="838200" y="2766218"/>
            <a:ext cx="10515600" cy="1325563"/>
          </a:xfrm>
        </p:spPr>
        <p:txBody>
          <a:bodyPr/>
          <a:lstStyle/>
          <a:p>
            <a:pPr algn="ctr"/>
            <a:r>
              <a:rPr lang="en-IN" dirty="0"/>
              <a:t>Hardware used</a:t>
            </a:r>
          </a:p>
        </p:txBody>
      </p:sp>
    </p:spTree>
    <p:extLst>
      <p:ext uri="{BB962C8B-B14F-4D97-AF65-F5344CB8AC3E}">
        <p14:creationId xmlns:p14="http://schemas.microsoft.com/office/powerpoint/2010/main" val="114248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0AA3-B42D-4446-AD9A-71EA728A07AA}"/>
              </a:ext>
            </a:extLst>
          </p:cNvPr>
          <p:cNvSpPr>
            <a:spLocks noGrp="1"/>
          </p:cNvSpPr>
          <p:nvPr>
            <p:ph type="title"/>
          </p:nvPr>
        </p:nvSpPr>
        <p:spPr/>
        <p:txBody>
          <a:bodyPr/>
          <a:lstStyle/>
          <a:p>
            <a:pPr algn="ctr"/>
            <a:r>
              <a:rPr lang="en-IN" dirty="0"/>
              <a:t>Raspberry Pi 3 Model B</a:t>
            </a:r>
          </a:p>
        </p:txBody>
      </p:sp>
      <p:pic>
        <p:nvPicPr>
          <p:cNvPr id="1026" name="Picture 2" descr="Image result for Raspberry Pi 3 Model B">
            <a:extLst>
              <a:ext uri="{FF2B5EF4-FFF2-40B4-BE49-F238E27FC236}">
                <a16:creationId xmlns:a16="http://schemas.microsoft.com/office/drawing/2014/main" id="{2DCC0EC7-E24A-4E4A-980A-DAE396F6FF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8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989B-B71E-4709-90CD-32C6D2D5C8D4}"/>
              </a:ext>
            </a:extLst>
          </p:cNvPr>
          <p:cNvSpPr>
            <a:spLocks noGrp="1"/>
          </p:cNvSpPr>
          <p:nvPr>
            <p:ph type="title"/>
          </p:nvPr>
        </p:nvSpPr>
        <p:spPr/>
        <p:txBody>
          <a:bodyPr/>
          <a:lstStyle/>
          <a:p>
            <a:pPr algn="ctr"/>
            <a:r>
              <a:rPr lang="en-IN" dirty="0"/>
              <a:t>MFRC522 RFID Card Reader</a:t>
            </a:r>
          </a:p>
        </p:txBody>
      </p:sp>
      <p:pic>
        <p:nvPicPr>
          <p:cNvPr id="2050" name="Picture 2" descr="Image result for MFRC522">
            <a:extLst>
              <a:ext uri="{FF2B5EF4-FFF2-40B4-BE49-F238E27FC236}">
                <a16:creationId xmlns:a16="http://schemas.microsoft.com/office/drawing/2014/main" id="{491045B7-E4FD-4679-8642-3B2D880D7F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42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1334-4E74-4C42-B9DA-BAF71FE87A9E}"/>
              </a:ext>
            </a:extLst>
          </p:cNvPr>
          <p:cNvSpPr>
            <a:spLocks noGrp="1"/>
          </p:cNvSpPr>
          <p:nvPr>
            <p:ph type="title"/>
          </p:nvPr>
        </p:nvSpPr>
        <p:spPr/>
        <p:txBody>
          <a:bodyPr/>
          <a:lstStyle/>
          <a:p>
            <a:pPr algn="ctr"/>
            <a:r>
              <a:rPr lang="en-IN" dirty="0"/>
              <a:t>Active buzzer</a:t>
            </a:r>
          </a:p>
        </p:txBody>
      </p:sp>
      <p:pic>
        <p:nvPicPr>
          <p:cNvPr id="3074" name="Picture 2" descr="Active Passive Buzzer">
            <a:extLst>
              <a:ext uri="{FF2B5EF4-FFF2-40B4-BE49-F238E27FC236}">
                <a16:creationId xmlns:a16="http://schemas.microsoft.com/office/drawing/2014/main" id="{7D112B29-0707-4AE1-8B56-564F33287A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8500" y="1853406"/>
            <a:ext cx="571500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72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2361-7660-4547-AC9D-0E6DA600F50B}"/>
              </a:ext>
            </a:extLst>
          </p:cNvPr>
          <p:cNvSpPr>
            <a:spLocks noGrp="1"/>
          </p:cNvSpPr>
          <p:nvPr>
            <p:ph type="title"/>
          </p:nvPr>
        </p:nvSpPr>
        <p:spPr/>
        <p:txBody>
          <a:bodyPr/>
          <a:lstStyle/>
          <a:p>
            <a:pPr algn="ctr"/>
            <a:r>
              <a:rPr lang="en-IN" b="1" dirty="0"/>
              <a:t>Hardware setup</a:t>
            </a:r>
            <a:endParaRPr lang="en-IN" dirty="0"/>
          </a:p>
        </p:txBody>
      </p:sp>
      <p:pic>
        <p:nvPicPr>
          <p:cNvPr id="4" name="Content Placeholder 3">
            <a:extLst>
              <a:ext uri="{FF2B5EF4-FFF2-40B4-BE49-F238E27FC236}">
                <a16:creationId xmlns:a16="http://schemas.microsoft.com/office/drawing/2014/main" id="{835255F1-FC21-40E5-AE22-99C797C90E9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69557" y="1825625"/>
            <a:ext cx="6452886" cy="4351338"/>
          </a:xfrm>
          <a:prstGeom prst="rect">
            <a:avLst/>
          </a:prstGeom>
          <a:noFill/>
          <a:ln>
            <a:noFill/>
          </a:ln>
        </p:spPr>
      </p:pic>
    </p:spTree>
    <p:extLst>
      <p:ext uri="{BB962C8B-B14F-4D97-AF65-F5344CB8AC3E}">
        <p14:creationId xmlns:p14="http://schemas.microsoft.com/office/powerpoint/2010/main" val="130915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4901-3E7D-4234-9995-6DA82ACF4772}"/>
              </a:ext>
            </a:extLst>
          </p:cNvPr>
          <p:cNvSpPr>
            <a:spLocks noGrp="1"/>
          </p:cNvSpPr>
          <p:nvPr>
            <p:ph type="title"/>
          </p:nvPr>
        </p:nvSpPr>
        <p:spPr/>
        <p:txBody>
          <a:bodyPr/>
          <a:lstStyle/>
          <a:p>
            <a:pPr algn="ctr"/>
            <a:r>
              <a:rPr lang="en-IN" dirty="0"/>
              <a:t>Wiring</a:t>
            </a:r>
          </a:p>
        </p:txBody>
      </p:sp>
      <p:pic>
        <p:nvPicPr>
          <p:cNvPr id="4" name="Content Placeholder 3" descr="RFID scanner for EOS blockchain connection diagram">
            <a:extLst>
              <a:ext uri="{FF2B5EF4-FFF2-40B4-BE49-F238E27FC236}">
                <a16:creationId xmlns:a16="http://schemas.microsoft.com/office/drawing/2014/main" id="{587C6D47-17B7-477D-B69F-3F00C8C8696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5759" y="1825625"/>
            <a:ext cx="5080481" cy="4351338"/>
          </a:xfrm>
          <a:prstGeom prst="rect">
            <a:avLst/>
          </a:prstGeom>
          <a:noFill/>
          <a:ln>
            <a:noFill/>
          </a:ln>
        </p:spPr>
      </p:pic>
    </p:spTree>
    <p:extLst>
      <p:ext uri="{BB962C8B-B14F-4D97-AF65-F5344CB8AC3E}">
        <p14:creationId xmlns:p14="http://schemas.microsoft.com/office/powerpoint/2010/main" val="3052509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9103-3DA8-4A8C-A1A8-A016251A646D}"/>
              </a:ext>
            </a:extLst>
          </p:cNvPr>
          <p:cNvSpPr>
            <a:spLocks noGrp="1"/>
          </p:cNvSpPr>
          <p:nvPr>
            <p:ph type="title"/>
          </p:nvPr>
        </p:nvSpPr>
        <p:spPr/>
        <p:txBody>
          <a:bodyPr/>
          <a:lstStyle/>
          <a:p>
            <a:pPr algn="ctr"/>
            <a:r>
              <a:rPr lang="en-IN" b="1" dirty="0"/>
              <a:t>Software Setup</a:t>
            </a:r>
            <a:endParaRPr lang="en-IN" dirty="0"/>
          </a:p>
        </p:txBody>
      </p:sp>
      <p:sp>
        <p:nvSpPr>
          <p:cNvPr id="3" name="Content Placeholder 2">
            <a:extLst>
              <a:ext uri="{FF2B5EF4-FFF2-40B4-BE49-F238E27FC236}">
                <a16:creationId xmlns:a16="http://schemas.microsoft.com/office/drawing/2014/main" id="{2F07954B-A030-480A-BCB1-BC603E3C6F68}"/>
              </a:ext>
            </a:extLst>
          </p:cNvPr>
          <p:cNvSpPr>
            <a:spLocks noGrp="1"/>
          </p:cNvSpPr>
          <p:nvPr>
            <p:ph idx="1"/>
          </p:nvPr>
        </p:nvSpPr>
        <p:spPr>
          <a:xfrm>
            <a:off x="838200" y="1690688"/>
            <a:ext cx="10515600" cy="4486275"/>
          </a:xfrm>
        </p:spPr>
        <p:txBody>
          <a:bodyPr>
            <a:normAutofit fontScale="92500" lnSpcReduction="20000"/>
          </a:bodyPr>
          <a:lstStyle/>
          <a:p>
            <a:pPr lvl="0"/>
            <a:r>
              <a:rPr lang="en-IN" dirty="0"/>
              <a:t>Latest Raspbian OS</a:t>
            </a:r>
          </a:p>
          <a:p>
            <a:pPr lvl="0"/>
            <a:r>
              <a:rPr lang="en-IN" dirty="0"/>
              <a:t>Recent Node.js. The version (8.11.1) that comes with Raspbian works.</a:t>
            </a:r>
          </a:p>
          <a:p>
            <a:pPr lvl="0"/>
            <a:r>
              <a:rPr lang="en-IN" dirty="0"/>
              <a:t>NPM package manager. Install it then update it:</a:t>
            </a:r>
          </a:p>
          <a:p>
            <a:pPr lvl="1"/>
            <a:r>
              <a:rPr lang="en-IN" dirty="0" err="1"/>
              <a:t>sudo</a:t>
            </a:r>
            <a:r>
              <a:rPr lang="en-IN" dirty="0"/>
              <a:t> apt-get install </a:t>
            </a:r>
            <a:r>
              <a:rPr lang="en-IN" dirty="0" err="1"/>
              <a:t>npm</a:t>
            </a:r>
            <a:endParaRPr lang="en-IN" dirty="0"/>
          </a:p>
          <a:p>
            <a:pPr lvl="1"/>
            <a:r>
              <a:rPr lang="en-IN" dirty="0" err="1"/>
              <a:t>sudo</a:t>
            </a:r>
            <a:r>
              <a:rPr lang="en-IN" dirty="0"/>
              <a:t> </a:t>
            </a:r>
            <a:r>
              <a:rPr lang="en-IN" dirty="0" err="1"/>
              <a:t>npm</a:t>
            </a:r>
            <a:r>
              <a:rPr lang="en-IN" dirty="0"/>
              <a:t> </a:t>
            </a:r>
            <a:r>
              <a:rPr lang="en-IN" dirty="0" err="1"/>
              <a:t>i</a:t>
            </a:r>
            <a:r>
              <a:rPr lang="en-IN" dirty="0"/>
              <a:t> -g </a:t>
            </a:r>
            <a:r>
              <a:rPr lang="en-IN" dirty="0" err="1"/>
              <a:t>npm</a:t>
            </a:r>
            <a:endParaRPr lang="en-IN" dirty="0"/>
          </a:p>
          <a:p>
            <a:pPr lvl="0"/>
            <a:r>
              <a:rPr lang="en-IN" dirty="0"/>
              <a:t>Git (already installed)</a:t>
            </a:r>
          </a:p>
          <a:p>
            <a:r>
              <a:rPr lang="en-IN" dirty="0"/>
              <a:t>Clone the repository onto your Pi as follows and go to the location of the cloned folder:</a:t>
            </a:r>
          </a:p>
          <a:p>
            <a:pPr lvl="1"/>
            <a:r>
              <a:rPr lang="en-IN" dirty="0"/>
              <a:t>$ git clone https://github.com/EOSIoT/rfid-scanner-node.git</a:t>
            </a:r>
          </a:p>
          <a:p>
            <a:pPr lvl="1"/>
            <a:r>
              <a:rPr lang="en-IN" dirty="0"/>
              <a:t>$ cd </a:t>
            </a:r>
            <a:r>
              <a:rPr lang="en-IN" dirty="0" err="1"/>
              <a:t>rfid</a:t>
            </a:r>
            <a:r>
              <a:rPr lang="en-IN" dirty="0"/>
              <a:t>-scanner-node</a:t>
            </a:r>
          </a:p>
          <a:p>
            <a:r>
              <a:rPr lang="en-IN" dirty="0"/>
              <a:t>Install project dependencies:</a:t>
            </a:r>
          </a:p>
          <a:p>
            <a:pPr lvl="1"/>
            <a:r>
              <a:rPr lang="en-IN" dirty="0"/>
              <a:t>$ </a:t>
            </a:r>
            <a:r>
              <a:rPr lang="en-IN" dirty="0" err="1"/>
              <a:t>npm</a:t>
            </a:r>
            <a:r>
              <a:rPr lang="en-IN" dirty="0"/>
              <a:t> install</a:t>
            </a:r>
          </a:p>
        </p:txBody>
      </p:sp>
    </p:spTree>
    <p:extLst>
      <p:ext uri="{BB962C8B-B14F-4D97-AF65-F5344CB8AC3E}">
        <p14:creationId xmlns:p14="http://schemas.microsoft.com/office/powerpoint/2010/main" val="126035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AD09-EDDD-4201-9F76-647BC4D83E30}"/>
              </a:ext>
            </a:extLst>
          </p:cNvPr>
          <p:cNvSpPr>
            <a:spLocks noGrp="1"/>
          </p:cNvSpPr>
          <p:nvPr>
            <p:ph type="title"/>
          </p:nvPr>
        </p:nvSpPr>
        <p:spPr/>
        <p:txBody>
          <a:bodyPr/>
          <a:lstStyle/>
          <a:p>
            <a:pPr algn="ctr"/>
            <a:r>
              <a:rPr lang="en-IN" b="1" dirty="0"/>
              <a:t>Using the IoT device</a:t>
            </a:r>
            <a:endParaRPr lang="en-IN" dirty="0"/>
          </a:p>
        </p:txBody>
      </p:sp>
      <p:sp>
        <p:nvSpPr>
          <p:cNvPr id="3" name="Content Placeholder 2">
            <a:extLst>
              <a:ext uri="{FF2B5EF4-FFF2-40B4-BE49-F238E27FC236}">
                <a16:creationId xmlns:a16="http://schemas.microsoft.com/office/drawing/2014/main" id="{53D558F9-B61B-4CFD-8FA9-5538EBD9D2BC}"/>
              </a:ext>
            </a:extLst>
          </p:cNvPr>
          <p:cNvSpPr>
            <a:spLocks noGrp="1"/>
          </p:cNvSpPr>
          <p:nvPr>
            <p:ph idx="1"/>
          </p:nvPr>
        </p:nvSpPr>
        <p:spPr>
          <a:xfrm>
            <a:off x="838200" y="2506662"/>
            <a:ext cx="10515600" cy="4351338"/>
          </a:xfrm>
        </p:spPr>
        <p:txBody>
          <a:bodyPr/>
          <a:lstStyle/>
          <a:p>
            <a:r>
              <a:rPr lang="en-IN" dirty="0"/>
              <a:t>Run the application with super-user privileges. </a:t>
            </a:r>
          </a:p>
          <a:p>
            <a:r>
              <a:rPr lang="en-IN" dirty="0"/>
              <a:t>Take note of the unique device ID to reference the scanner's data in the demo web application.</a:t>
            </a:r>
          </a:p>
          <a:p>
            <a:r>
              <a:rPr lang="en-IN" dirty="0"/>
              <a:t>If the application was setup correctly, you will see the results of an initial blockchain info request, showing that communication with the designated EOS API endpoint is working</a:t>
            </a:r>
          </a:p>
          <a:p>
            <a:endParaRPr lang="en-IN" dirty="0"/>
          </a:p>
        </p:txBody>
      </p:sp>
    </p:spTree>
    <p:extLst>
      <p:ext uri="{BB962C8B-B14F-4D97-AF65-F5344CB8AC3E}">
        <p14:creationId xmlns:p14="http://schemas.microsoft.com/office/powerpoint/2010/main" val="3231260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495</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RFID Scanner for Blockchain</vt:lpstr>
      <vt:lpstr>Hardware used</vt:lpstr>
      <vt:lpstr>Raspberry Pi 3 Model B</vt:lpstr>
      <vt:lpstr>MFRC522 RFID Card Reader</vt:lpstr>
      <vt:lpstr>Active buzzer</vt:lpstr>
      <vt:lpstr>Hardware setup</vt:lpstr>
      <vt:lpstr>Wiring</vt:lpstr>
      <vt:lpstr>Software Setup</vt:lpstr>
      <vt:lpstr>Using the IoT device</vt:lpstr>
      <vt:lpstr>Using the IoT device (cont.)</vt:lpstr>
      <vt:lpstr>A note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Scanner for Blockchain</dc:title>
  <dc:creator>SHASHWAT KHARE</dc:creator>
  <cp:lastModifiedBy>SHASHWAT KHARE</cp:lastModifiedBy>
  <cp:revision>4</cp:revision>
  <dcterms:created xsi:type="dcterms:W3CDTF">2019-09-25T14:20:13Z</dcterms:created>
  <dcterms:modified xsi:type="dcterms:W3CDTF">2019-11-10T17:34:12Z</dcterms:modified>
</cp:coreProperties>
</file>