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11A6-5E91-4721-84A4-C3E6B4D9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7E880-9475-453B-B286-25577B44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CCCE9-A53C-4CD1-9942-94C26B4B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45C8-C16E-44B3-B48F-7D631796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F53D8-3237-40A5-9185-AC61227F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57181-4AFD-4159-AEDC-96F18345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62B40-F3A9-4AF5-A670-BA8C8BEC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6849B-1D69-46FF-9E62-9C2266D7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1228F-BBE1-4BA7-9F46-BA23914C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AD9D5-9FC7-412D-A86C-7819760C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2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C4F79-C35B-4108-9542-B1B96BDF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3E416-86AE-4A0A-ABF2-7614C158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223D-46DE-41E5-90EF-0F01BC79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E4D88-E315-4D5C-9A6A-DC0D6575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21F9B-7693-4BE7-976D-81BB4122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0571E-325B-419B-9BE3-12DBE8FD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001FE-966E-447F-A765-5D5561C9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59F06-CEE6-44B7-A128-E9216A9B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4C2BB-036E-4D5A-8761-36C50D9C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364D2-8B3B-41ED-BF66-C1476D73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62B2C-DB55-447C-AD47-E46430F4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F6028-BEBD-4048-AFD9-88B7DCF2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0ABD9-7285-4868-B329-2274958F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EF00B-2C31-4536-8C4C-7410307A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9CBA9-F529-4CFB-8A57-42566F6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6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5051F-4543-49FF-AA89-83621240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F5951-F32F-4209-BA18-F1036C9D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C5947-7B1B-43E0-9DDE-44B9BC08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D93D5-8573-4746-B89C-4BABE8A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944F7-8DED-4724-A756-BCF5BD7F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892DA-CB94-4254-877F-A41488B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43891-DE54-4360-A0B9-BC35207D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75457-6073-46C4-8F68-D2A07A63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9DD4C1-C771-4938-838B-2C79F2A3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215E8-A47E-4DAD-B32D-8D9A1A52C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D6A01D-D284-4726-9B11-06FC3FF05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2591B-C973-4693-8030-80B1A0E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0B414D-E5CA-485A-9F1E-CBEFECE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0617F-3DD5-4DF3-8DBD-FFD61F2E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4D14-8104-447F-A5CA-EAE4826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CDB2F-A65A-40EE-AA4B-21445F36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684B9B-16D8-405C-9EEA-7D07D46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F49036-AC3E-4ECC-BB14-AC956AB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2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FBCDC-979E-41E3-A223-6334B8D5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19FB4-1069-4E1C-B9F0-1AD470C8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44E46-B227-42E3-8D53-641606A1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A9F1-6B51-46E4-8390-67E5A6DD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E4AF7-6269-4974-87C4-E5E4AF8F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63A1-A26D-4ECC-9B23-25959076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D3744-99D0-4554-A5CC-4BA89009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228F2-55FB-4BD7-8B5E-B9CE8895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62B0D-8979-44DE-8639-AF89146E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8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4F5A1-6A50-4860-8997-43BD61A1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0632C-916D-4A53-9E8B-6EAA85F9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B320A-601E-4C31-8F26-5A992A19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80396-CB4F-4C2E-A689-9C2B5B55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4BE87-7B8E-4F9C-84B9-76BAFF6F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13567-2F59-431F-842F-0637439F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6CBCA1-4A9D-4D8D-A6FD-CC75D1A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630C3-7450-42BF-80D5-8A12D0CB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0268A-617E-4640-80C1-83FF710F8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0FED-FC5D-41E7-BA77-4304B4FCD25F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B3F07-F6F6-4AA7-B9FA-E70E28354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5EF85-A5B0-4C7A-BFA8-C29E2615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451D-5FCE-4025-857C-7C8DEF368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8EF701-0753-4DD6-B660-8FA578585CB7}"/>
              </a:ext>
            </a:extLst>
          </p:cNvPr>
          <p:cNvSpPr/>
          <p:nvPr/>
        </p:nvSpPr>
        <p:spPr>
          <a:xfrm>
            <a:off x="7420303" y="317288"/>
            <a:ext cx="2112579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calculator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9248D-8D02-4D96-8632-F27A985D097C}"/>
              </a:ext>
            </a:extLst>
          </p:cNvPr>
          <p:cNvSpPr/>
          <p:nvPr/>
        </p:nvSpPr>
        <p:spPr>
          <a:xfrm>
            <a:off x="2261694" y="2611643"/>
            <a:ext cx="2112579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D3AA1-7173-455D-9166-57D2C2FA447D}"/>
              </a:ext>
            </a:extLst>
          </p:cNvPr>
          <p:cNvSpPr/>
          <p:nvPr/>
        </p:nvSpPr>
        <p:spPr>
          <a:xfrm>
            <a:off x="5161893" y="3667070"/>
            <a:ext cx="2112579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1A8D6-4C58-4D0A-BAEE-3405611E3880}"/>
              </a:ext>
            </a:extLst>
          </p:cNvPr>
          <p:cNvSpPr/>
          <p:nvPr/>
        </p:nvSpPr>
        <p:spPr>
          <a:xfrm>
            <a:off x="7688972" y="4905999"/>
            <a:ext cx="2112579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B5760-D4BF-44C8-940B-93E0FA7F9119}"/>
              </a:ext>
            </a:extLst>
          </p:cNvPr>
          <p:cNvSpPr/>
          <p:nvPr/>
        </p:nvSpPr>
        <p:spPr>
          <a:xfrm>
            <a:off x="9264214" y="3060098"/>
            <a:ext cx="2112579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Display-record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2AF438-CB12-43A7-A035-BBCC4C398B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17984" y="1751950"/>
            <a:ext cx="5158609" cy="8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19D54C-A903-4210-A431-12988B8421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218183" y="1751950"/>
            <a:ext cx="2258410" cy="19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38911F-57B4-415A-8F85-0876EA4958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476593" y="1751950"/>
            <a:ext cx="268669" cy="315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FB7864-0356-4F88-9573-1D3514E4D8B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8476593" y="1751950"/>
            <a:ext cx="1843911" cy="130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6A50D8-847C-4FF7-98E0-1D5831E83C9F}"/>
              </a:ext>
            </a:extLst>
          </p:cNvPr>
          <p:cNvSpPr/>
          <p:nvPr/>
        </p:nvSpPr>
        <p:spPr>
          <a:xfrm>
            <a:off x="4730972" y="510149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calculator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22F872-FBAD-42B5-B4C6-614A9A33813C}"/>
              </a:ext>
            </a:extLst>
          </p:cNvPr>
          <p:cNvSpPr/>
          <p:nvPr/>
        </p:nvSpPr>
        <p:spPr>
          <a:xfrm>
            <a:off x="4730972" y="3176752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(memento)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E199CF-0CE5-46C9-9856-32705883A413}"/>
              </a:ext>
            </a:extLst>
          </p:cNvPr>
          <p:cNvSpPr/>
          <p:nvPr/>
        </p:nvSpPr>
        <p:spPr>
          <a:xfrm>
            <a:off x="7825936" y="3176752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(caretaker)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839AA0-53BB-4A4B-BF46-5A010CB2C6C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10555" y="1584433"/>
            <a:ext cx="0" cy="159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9D5948-DFB2-46EE-9D4C-2B7BD3A06AB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10555" y="1584433"/>
            <a:ext cx="3094964" cy="159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4765DC-3C0F-421D-A729-FD4A6A38D172}"/>
              </a:ext>
            </a:extLst>
          </p:cNvPr>
          <p:cNvSpPr txBox="1"/>
          <p:nvPr/>
        </p:nvSpPr>
        <p:spPr>
          <a:xfrm>
            <a:off x="7825936" y="4372682"/>
            <a:ext cx="33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Snapshop</a:t>
            </a:r>
            <a:r>
              <a:rPr lang="en-US" altLang="ko-KR" dirty="0"/>
              <a:t> </a:t>
            </a:r>
            <a:r>
              <a:rPr lang="ko-KR" altLang="en-US" dirty="0"/>
              <a:t>관리 </a:t>
            </a:r>
            <a:r>
              <a:rPr lang="en-US" altLang="ko-KR" dirty="0"/>
              <a:t>– undo, redo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FD393-71CE-4D7D-A719-73D6BBC51446}"/>
              </a:ext>
            </a:extLst>
          </p:cNvPr>
          <p:cNvSpPr txBox="1"/>
          <p:nvPr/>
        </p:nvSpPr>
        <p:spPr>
          <a:xfrm>
            <a:off x="2267940" y="3344562"/>
            <a:ext cx="225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Snapshop</a:t>
            </a:r>
            <a:r>
              <a:rPr lang="ko-KR" altLang="en-US" dirty="0"/>
              <a:t>을 찍는다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6E74C-75B8-46DE-BE23-3BEFDF95C824}"/>
              </a:ext>
            </a:extLst>
          </p:cNvPr>
          <p:cNvSpPr txBox="1"/>
          <p:nvPr/>
        </p:nvSpPr>
        <p:spPr>
          <a:xfrm>
            <a:off x="6568967" y="571342"/>
            <a:ext cx="248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Snapshop</a:t>
            </a:r>
            <a:r>
              <a:rPr lang="ko-KR" altLang="en-US" dirty="0"/>
              <a:t>을 찍어서 </a:t>
            </a:r>
            <a:r>
              <a:rPr lang="en-US" altLang="ko-KR" dirty="0"/>
              <a:t>caretaker</a:t>
            </a:r>
            <a:r>
              <a:rPr lang="ko-KR" altLang="en-US" dirty="0"/>
              <a:t>에 넘겨준다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06D405-D1AE-4B0F-BD88-799437585B12}"/>
              </a:ext>
            </a:extLst>
          </p:cNvPr>
          <p:cNvSpPr/>
          <p:nvPr/>
        </p:nvSpPr>
        <p:spPr>
          <a:xfrm>
            <a:off x="2224340" y="5159823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Concrete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memento1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758C92-E6DA-4AD1-A364-458A5C1CD0CF}"/>
              </a:ext>
            </a:extLst>
          </p:cNvPr>
          <p:cNvSpPr/>
          <p:nvPr/>
        </p:nvSpPr>
        <p:spPr>
          <a:xfrm>
            <a:off x="6190432" y="5135831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Concrete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memento2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882567-CB75-4FD2-BEE5-3FBE56BB5A05}"/>
              </a:ext>
            </a:extLst>
          </p:cNvPr>
          <p:cNvCxnSpPr>
            <a:stCxn id="23" idx="0"/>
            <a:endCxn id="7" idx="2"/>
          </p:cNvCxnSpPr>
          <p:nvPr/>
        </p:nvCxnSpPr>
        <p:spPr>
          <a:xfrm flipH="1" flipV="1">
            <a:off x="5610555" y="4251036"/>
            <a:ext cx="1459460" cy="88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B4F448-B008-4C8B-9D90-FCD107C81B63}"/>
              </a:ext>
            </a:extLst>
          </p:cNvPr>
          <p:cNvCxnSpPr>
            <a:stCxn id="22" idx="0"/>
            <a:endCxn id="7" idx="2"/>
          </p:cNvCxnSpPr>
          <p:nvPr/>
        </p:nvCxnSpPr>
        <p:spPr>
          <a:xfrm flipV="1">
            <a:off x="3103923" y="4251036"/>
            <a:ext cx="2506632" cy="90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846EA0-0172-4BCD-BB9D-B59A6812D820}"/>
              </a:ext>
            </a:extLst>
          </p:cNvPr>
          <p:cNvSpPr/>
          <p:nvPr/>
        </p:nvSpPr>
        <p:spPr>
          <a:xfrm>
            <a:off x="4207386" y="5159823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Concrete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memento1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0B697D-6BAA-4E80-ACAE-12204C979C68}"/>
              </a:ext>
            </a:extLst>
          </p:cNvPr>
          <p:cNvCxnSpPr>
            <a:stCxn id="29" idx="0"/>
            <a:endCxn id="7" idx="2"/>
          </p:cNvCxnSpPr>
          <p:nvPr/>
        </p:nvCxnSpPr>
        <p:spPr>
          <a:xfrm flipV="1">
            <a:off x="5086969" y="4251036"/>
            <a:ext cx="523586" cy="90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4920A1-A22C-4DDD-A826-1F2448E94203}"/>
              </a:ext>
            </a:extLst>
          </p:cNvPr>
          <p:cNvSpPr/>
          <p:nvPr/>
        </p:nvSpPr>
        <p:spPr>
          <a:xfrm>
            <a:off x="3647422" y="1266894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calculator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C4E8FB-9D72-4821-83CB-A3FE7859AD4F}"/>
              </a:ext>
            </a:extLst>
          </p:cNvPr>
          <p:cNvSpPr/>
          <p:nvPr/>
        </p:nvSpPr>
        <p:spPr>
          <a:xfrm>
            <a:off x="3663846" y="3933497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180C84-781C-45D0-A876-08154148D13D}"/>
              </a:ext>
            </a:extLst>
          </p:cNvPr>
          <p:cNvSpPr/>
          <p:nvPr/>
        </p:nvSpPr>
        <p:spPr>
          <a:xfrm>
            <a:off x="6742386" y="3933497"/>
            <a:ext cx="1759166" cy="1074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20F69A-430F-4500-BB2A-D1359A9FEC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27005" y="2341178"/>
            <a:ext cx="16424" cy="159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483C28-D330-4C5F-B9CC-774652BD2B9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27005" y="2341178"/>
            <a:ext cx="3094964" cy="159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9F21D1-3E46-4767-B40D-D97B23A30D3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423012" y="4470639"/>
            <a:ext cx="1319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560C5E-E2C2-42D1-AC47-A550F1FDEE9B}"/>
              </a:ext>
            </a:extLst>
          </p:cNvPr>
          <p:cNvSpPr txBox="1"/>
          <p:nvPr/>
        </p:nvSpPr>
        <p:spPr>
          <a:xfrm>
            <a:off x="3647422" y="5156484"/>
            <a:ext cx="33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History data </a:t>
            </a:r>
            <a:r>
              <a:rPr lang="ko-KR" altLang="en-US" dirty="0"/>
              <a:t>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0E66B-25EC-4257-86C8-786A3463306E}"/>
              </a:ext>
            </a:extLst>
          </p:cNvPr>
          <p:cNvSpPr txBox="1"/>
          <p:nvPr/>
        </p:nvSpPr>
        <p:spPr>
          <a:xfrm>
            <a:off x="6742386" y="5186883"/>
            <a:ext cx="33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History data </a:t>
            </a:r>
            <a:r>
              <a:rPr lang="ko-KR" altLang="en-US" dirty="0"/>
              <a:t>가지고 렌더링</a:t>
            </a:r>
          </a:p>
        </p:txBody>
      </p:sp>
    </p:spTree>
    <p:extLst>
      <p:ext uri="{BB962C8B-B14F-4D97-AF65-F5344CB8AC3E}">
        <p14:creationId xmlns:p14="http://schemas.microsoft.com/office/powerpoint/2010/main" val="48926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78F599-A310-4BA1-93E1-2DDC3A4F6BD0}"/>
              </a:ext>
            </a:extLst>
          </p:cNvPr>
          <p:cNvSpPr/>
          <p:nvPr/>
        </p:nvSpPr>
        <p:spPr>
          <a:xfrm>
            <a:off x="3468415" y="528144"/>
            <a:ext cx="6369268" cy="5801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2F3190-2D21-4611-A812-B2A00683B321}"/>
              </a:ext>
            </a:extLst>
          </p:cNvPr>
          <p:cNvSpPr/>
          <p:nvPr/>
        </p:nvSpPr>
        <p:spPr>
          <a:xfrm>
            <a:off x="3875691" y="788276"/>
            <a:ext cx="5554716" cy="46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997BDC-15AA-4C19-9857-61191A65DFF6}"/>
              </a:ext>
            </a:extLst>
          </p:cNvPr>
          <p:cNvSpPr/>
          <p:nvPr/>
        </p:nvSpPr>
        <p:spPr>
          <a:xfrm>
            <a:off x="3875691" y="1389994"/>
            <a:ext cx="5554716" cy="46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display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4188D-4C6E-4F75-8A01-7310FBA53C39}"/>
              </a:ext>
            </a:extLst>
          </p:cNvPr>
          <p:cNvSpPr/>
          <p:nvPr/>
        </p:nvSpPr>
        <p:spPr>
          <a:xfrm>
            <a:off x="3875691" y="1991713"/>
            <a:ext cx="5554716" cy="462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</a:t>
            </a:r>
            <a:r>
              <a:rPr lang="ko-KR" altLang="en-US" dirty="0" err="1">
                <a:solidFill>
                  <a:schemeClr val="tx1"/>
                </a:solidFill>
              </a:rPr>
              <a:t>선택자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DEF20-7AF6-416E-9058-254467BE7EDD}"/>
              </a:ext>
            </a:extLst>
          </p:cNvPr>
          <p:cNvSpPr/>
          <p:nvPr/>
        </p:nvSpPr>
        <p:spPr>
          <a:xfrm>
            <a:off x="4240924" y="2777361"/>
            <a:ext cx="914400" cy="47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13AF51-D286-42A2-BBC9-685BFD5787C6}"/>
              </a:ext>
            </a:extLst>
          </p:cNvPr>
          <p:cNvSpPr/>
          <p:nvPr/>
        </p:nvSpPr>
        <p:spPr>
          <a:xfrm>
            <a:off x="5221012" y="2774735"/>
            <a:ext cx="914400" cy="47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01B940-4940-4B00-BA35-70DA106F5DBF}"/>
              </a:ext>
            </a:extLst>
          </p:cNvPr>
          <p:cNvSpPr/>
          <p:nvPr/>
        </p:nvSpPr>
        <p:spPr>
          <a:xfrm>
            <a:off x="7081344" y="2776048"/>
            <a:ext cx="914400" cy="47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668EDA-6096-4DA7-B5D5-2D4D3E208536}"/>
              </a:ext>
            </a:extLst>
          </p:cNvPr>
          <p:cNvSpPr/>
          <p:nvPr/>
        </p:nvSpPr>
        <p:spPr>
          <a:xfrm>
            <a:off x="8104790" y="2774734"/>
            <a:ext cx="914400" cy="47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200740-F393-46C3-9772-9A6F2D3AE3A2}"/>
              </a:ext>
            </a:extLst>
          </p:cNvPr>
          <p:cNvSpPr/>
          <p:nvPr/>
        </p:nvSpPr>
        <p:spPr>
          <a:xfrm>
            <a:off x="6178770" y="2774733"/>
            <a:ext cx="914400" cy="470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AB7DA2-D18F-412D-BEB3-44FF97967B1C}"/>
              </a:ext>
            </a:extLst>
          </p:cNvPr>
          <p:cNvSpPr/>
          <p:nvPr/>
        </p:nvSpPr>
        <p:spPr>
          <a:xfrm>
            <a:off x="3875691" y="3568264"/>
            <a:ext cx="5554716" cy="250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buttonDisplay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4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741141-9132-4FF2-B637-5B5B4E536CA1}"/>
              </a:ext>
            </a:extLst>
          </p:cNvPr>
          <p:cNvSpPr/>
          <p:nvPr/>
        </p:nvSpPr>
        <p:spPr>
          <a:xfrm>
            <a:off x="5020659" y="344134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calculator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DF9E2C-3CDE-42AB-BD99-9636764B94BC}"/>
              </a:ext>
            </a:extLst>
          </p:cNvPr>
          <p:cNvSpPr/>
          <p:nvPr/>
        </p:nvSpPr>
        <p:spPr>
          <a:xfrm>
            <a:off x="1337445" y="1142919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9382655-B3EA-4D17-8BAE-B0F192D39789}"/>
              </a:ext>
            </a:extLst>
          </p:cNvPr>
          <p:cNvSpPr/>
          <p:nvPr/>
        </p:nvSpPr>
        <p:spPr>
          <a:xfrm>
            <a:off x="8086395" y="1142919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Veiw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62A6BE-BE73-44D8-A9AF-FB2E888274C1}"/>
              </a:ext>
            </a:extLst>
          </p:cNvPr>
          <p:cNvSpPr/>
          <p:nvPr/>
        </p:nvSpPr>
        <p:spPr>
          <a:xfrm>
            <a:off x="6664212" y="2453831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0CC482-A77F-4BE5-A03F-5C62EBD11FB7}"/>
              </a:ext>
            </a:extLst>
          </p:cNvPr>
          <p:cNvSpPr/>
          <p:nvPr/>
        </p:nvSpPr>
        <p:spPr>
          <a:xfrm>
            <a:off x="9655722" y="2200469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FB064A-9E18-4E55-8390-A1147375B938}"/>
              </a:ext>
            </a:extLst>
          </p:cNvPr>
          <p:cNvSpPr/>
          <p:nvPr/>
        </p:nvSpPr>
        <p:spPr>
          <a:xfrm>
            <a:off x="262104" y="2193951"/>
            <a:ext cx="2150682" cy="56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B75D70B-C69B-4C84-9736-1169ADFD642A}"/>
              </a:ext>
            </a:extLst>
          </p:cNvPr>
          <p:cNvCxnSpPr>
            <a:stCxn id="4" idx="2"/>
            <a:endCxn id="41" idx="0"/>
          </p:cNvCxnSpPr>
          <p:nvPr/>
        </p:nvCxnSpPr>
        <p:spPr>
          <a:xfrm>
            <a:off x="6096000" y="913921"/>
            <a:ext cx="3065736" cy="22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EC5DA0-3959-439E-89A9-539EAFE43384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7739553" y="1712706"/>
            <a:ext cx="1422183" cy="74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640A22-98CE-4828-BC68-9CA892C47BD1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9161736" y="1712706"/>
            <a:ext cx="1569327" cy="48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8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2016-058 JungDongWoo</dc:creator>
  <cp:lastModifiedBy>2016-058 JungDongWoo</cp:lastModifiedBy>
  <cp:revision>12</cp:revision>
  <dcterms:created xsi:type="dcterms:W3CDTF">2021-01-31T04:44:02Z</dcterms:created>
  <dcterms:modified xsi:type="dcterms:W3CDTF">2021-01-31T07:58:53Z</dcterms:modified>
</cp:coreProperties>
</file>