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5E3E-1E55-461F-B28A-3FEB348AEA9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CCE7-12D4-40D7-9BCF-7A521D95A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0AA95-6032-468A-AFCB-A6DD309CDBFD}"/>
              </a:ext>
            </a:extLst>
          </p:cNvPr>
          <p:cNvSpPr txBox="1"/>
          <p:nvPr/>
        </p:nvSpPr>
        <p:spPr>
          <a:xfrm>
            <a:off x="3048000" y="2871335"/>
            <a:ext cx="60960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&lt;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Söhne Mono"/>
              </a:rPr>
              <a:t>img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 err="1">
                <a:solidFill>
                  <a:srgbClr val="DF3079"/>
                </a:solidFill>
                <a:effectLst/>
                <a:latin typeface="Söhne Mono"/>
              </a:rPr>
              <a:t>src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sz="3200" b="0" i="0" dirty="0">
                <a:solidFill>
                  <a:srgbClr val="00A67D"/>
                </a:solidFill>
                <a:effectLst/>
                <a:latin typeface="Söhne Mono"/>
              </a:rPr>
              <a:t>"path/to/image.jpg"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 /&gt;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EFE3D-34CE-4EA1-BA24-BFAB309ACC29}"/>
              </a:ext>
            </a:extLst>
          </p:cNvPr>
          <p:cNvSpPr txBox="1"/>
          <p:nvPr/>
        </p:nvSpPr>
        <p:spPr>
          <a:xfrm>
            <a:off x="3048000" y="12012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2. </a:t>
            </a:r>
            <a:r>
              <a:rPr lang="en-US" b="1" i="0" dirty="0">
                <a:effectLst/>
                <a:latin typeface="Söhne"/>
              </a:rPr>
              <a:t>alt (alternate text):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Provides alternative text for the image. It's essential for accessibility, screen readers, and also displayed if the image fails to 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Example: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66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0AA95-6032-468A-AFCB-A6DD309CDBFD}"/>
              </a:ext>
            </a:extLst>
          </p:cNvPr>
          <p:cNvSpPr txBox="1"/>
          <p:nvPr/>
        </p:nvSpPr>
        <p:spPr>
          <a:xfrm>
            <a:off x="3048000" y="2756537"/>
            <a:ext cx="60960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&lt;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Söhne Mono"/>
              </a:rPr>
              <a:t>img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DF3079"/>
                </a:solidFill>
                <a:effectLst/>
                <a:latin typeface="Söhne Mono"/>
              </a:rPr>
              <a:t>alt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sz="3200" b="0" i="0" dirty="0">
                <a:solidFill>
                  <a:srgbClr val="00A67D"/>
                </a:solidFill>
                <a:effectLst/>
                <a:latin typeface="Söhne Mono"/>
              </a:rPr>
              <a:t>"Description“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/&gt;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EFE3D-34CE-4EA1-BA24-BFAB309ACC29}"/>
              </a:ext>
            </a:extLst>
          </p:cNvPr>
          <p:cNvSpPr txBox="1"/>
          <p:nvPr/>
        </p:nvSpPr>
        <p:spPr>
          <a:xfrm>
            <a:off x="3048000" y="12012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2. </a:t>
            </a:r>
            <a:r>
              <a:rPr lang="en-US" b="1" i="0" dirty="0">
                <a:effectLst/>
                <a:latin typeface="Söhne"/>
              </a:rPr>
              <a:t>alt (alternate text):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Provides alternative text for the image. It's essential for accessibility, screen readers, and also displayed if the image fails to 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Example: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236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0AA95-6032-468A-AFCB-A6DD309CDBFD}"/>
              </a:ext>
            </a:extLst>
          </p:cNvPr>
          <p:cNvSpPr txBox="1"/>
          <p:nvPr/>
        </p:nvSpPr>
        <p:spPr>
          <a:xfrm>
            <a:off x="3048000" y="2756537"/>
            <a:ext cx="6096000" cy="20621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&lt;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Söhne Mono"/>
              </a:rPr>
              <a:t>img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DF3079"/>
                </a:solidFill>
                <a:effectLst/>
                <a:latin typeface="Söhne Mono"/>
              </a:rPr>
              <a:t>width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sz="3200" b="0" i="0" dirty="0">
                <a:solidFill>
                  <a:srgbClr val="00A67D"/>
                </a:solidFill>
                <a:effectLst/>
                <a:latin typeface="Söhne Mono"/>
              </a:rPr>
              <a:t>"300"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DF3079"/>
                </a:solidFill>
                <a:effectLst/>
                <a:latin typeface="Söhne Mono"/>
              </a:rPr>
              <a:t>height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n-US" sz="3200" b="0" i="0" dirty="0">
                <a:solidFill>
                  <a:srgbClr val="00A67D"/>
                </a:solidFill>
                <a:effectLst/>
                <a:latin typeface="Söhne Mono"/>
              </a:rPr>
              <a:t>"200“</a:t>
            </a:r>
          </a:p>
          <a:p>
            <a:r>
              <a:rPr lang="en-US" sz="3200" dirty="0">
                <a:solidFill>
                  <a:srgbClr val="00A67D"/>
                </a:solidFill>
                <a:latin typeface="Söhne Mono"/>
              </a:rPr>
              <a:t>/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&gt;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EFE3D-34CE-4EA1-BA24-BFAB309ACC29}"/>
              </a:ext>
            </a:extLst>
          </p:cNvPr>
          <p:cNvSpPr txBox="1"/>
          <p:nvPr/>
        </p:nvSpPr>
        <p:spPr>
          <a:xfrm>
            <a:off x="3048000" y="12012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3. </a:t>
            </a:r>
            <a:r>
              <a:rPr lang="en-US" b="1" i="0" dirty="0">
                <a:effectLst/>
                <a:latin typeface="Söhne"/>
              </a:rPr>
              <a:t>width and height: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Optional attributes that define the dimensions (in pixels) of the image. They specify the width and height of the image before it loads.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Example: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03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141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 SOHEL</dc:creator>
  <cp:lastModifiedBy>SH SOHEL</cp:lastModifiedBy>
  <cp:revision>10</cp:revision>
  <dcterms:created xsi:type="dcterms:W3CDTF">2023-11-15T05:32:04Z</dcterms:created>
  <dcterms:modified xsi:type="dcterms:W3CDTF">2023-11-15T12:28:28Z</dcterms:modified>
</cp:coreProperties>
</file>