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897C-DB64-4987-87F3-FBD45158BE0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55EE-9307-4E52-A918-481E91476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스타일 시트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&lt;span&gt; </a:t>
            </a:r>
            <a:r>
              <a:rPr lang="ko-KR" altLang="en-US" dirty="0"/>
              <a:t>텍스트를 </a:t>
            </a:r>
            <a:r>
              <a:rPr lang="en-US" altLang="ko-KR" dirty="0"/>
              <a:t>20</a:t>
            </a:r>
            <a:r>
              <a:rPr lang="ko-KR" altLang="en-US" dirty="0"/>
              <a:t>픽셀 </a:t>
            </a:r>
            <a:r>
              <a:rPr lang="en-US" altLang="ko-KR" dirty="0"/>
              <a:t>blue</a:t>
            </a:r>
            <a:r>
              <a:rPr lang="ko-KR" altLang="en-US" dirty="0"/>
              <a:t>로 출력하는 </a:t>
            </a:r>
            <a:r>
              <a:rPr lang="en-US" altLang="ko-KR" dirty="0"/>
              <a:t>CSS3 </a:t>
            </a:r>
            <a:r>
              <a:rPr lang="ko-KR" altLang="en-US" dirty="0"/>
              <a:t>스타일시트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셀렉터</a:t>
            </a:r>
            <a:endParaRPr lang="en-US" altLang="ko-KR" dirty="0"/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 시트를 </a:t>
            </a:r>
            <a:r>
              <a:rPr lang="en-US" altLang="ko-KR" dirty="0"/>
              <a:t>HTML </a:t>
            </a:r>
            <a:r>
              <a:rPr lang="ko-KR" altLang="en-US" dirty="0"/>
              <a:t>페이지에 적용하도록 만든 이름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스타일 속성 이름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200</a:t>
            </a:r>
            <a:r>
              <a:rPr lang="ko-KR" altLang="en-US" dirty="0"/>
              <a:t>개 정도의 </a:t>
            </a:r>
            <a:r>
              <a:rPr lang="ko-KR" altLang="en-US" dirty="0" err="1"/>
              <a:t>프로퍼티</a:t>
            </a:r>
            <a:r>
              <a:rPr lang="ko-KR" altLang="en-US" dirty="0"/>
              <a:t> 있음</a:t>
            </a:r>
          </a:p>
          <a:p>
            <a:pPr lvl="1"/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 err="1"/>
              <a:t>프로퍼티의</a:t>
            </a:r>
            <a:r>
              <a:rPr lang="ko-KR" altLang="en-US" dirty="0"/>
              <a:t> 값</a:t>
            </a:r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endParaRPr lang="en-US" altLang="ko-KR" dirty="0"/>
          </a:p>
          <a:p>
            <a:pPr lvl="2"/>
            <a:r>
              <a:rPr lang="ko-KR" altLang="en-US" dirty="0"/>
              <a:t>스타일 시트 내에 붙이는 설명문으로 </a:t>
            </a:r>
            <a:r>
              <a:rPr lang="en-US" altLang="ko-KR" dirty="0"/>
              <a:t>/* ... */. </a:t>
            </a:r>
            <a:r>
              <a:rPr lang="ko-KR" altLang="en-US" dirty="0"/>
              <a:t>여러 줄</a:t>
            </a:r>
            <a:r>
              <a:rPr lang="en-US" altLang="ko-KR" dirty="0"/>
              <a:t>,</a:t>
            </a:r>
            <a:r>
              <a:rPr lang="ko-KR" altLang="en-US" dirty="0"/>
              <a:t> 아무 위치에나 사용 가능</a:t>
            </a:r>
            <a:endParaRPr lang="en-US" altLang="ko-KR" dirty="0"/>
          </a:p>
          <a:p>
            <a:pPr lvl="1"/>
            <a:r>
              <a:rPr lang="ko-KR" altLang="en-US" dirty="0"/>
              <a:t>대소문자 구분 없음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43425" y="5905024"/>
            <a:ext cx="3594570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body { background-color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BODY { Background-Color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Mistyrose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59" y="2397528"/>
            <a:ext cx="7035165" cy="13315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3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의 표준 단위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에서는 단위를 사용하지 않으면 </a:t>
            </a:r>
            <a:r>
              <a:rPr lang="en-US" altLang="ko-KR" dirty="0"/>
              <a:t>CSS </a:t>
            </a:r>
            <a:r>
              <a:rPr lang="ko-KR" altLang="en-US" dirty="0"/>
              <a:t>스타일 오류</a:t>
            </a:r>
            <a:endParaRPr lang="en-US" altLang="ko-KR" dirty="0"/>
          </a:p>
          <a:p>
            <a:pPr lvl="2"/>
            <a:r>
              <a:rPr lang="en-US" altLang="ko-KR" dirty="0"/>
              <a:t>font-size : 3; /* </a:t>
            </a:r>
            <a:r>
              <a:rPr lang="ko-KR" altLang="en-US" dirty="0"/>
              <a:t>오류 *</a:t>
            </a:r>
            <a:r>
              <a:rPr lang="en-US" altLang="ko-KR" dirty="0"/>
              <a:t>/</a:t>
            </a:r>
          </a:p>
          <a:p>
            <a:pPr lvl="2"/>
            <a:r>
              <a:rPr lang="en-US" altLang="ko-KR" dirty="0"/>
              <a:t>font-size : 3px; /* </a:t>
            </a:r>
            <a:r>
              <a:rPr lang="ko-KR" altLang="en-US" dirty="0"/>
              <a:t>정상 *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48" y="1484784"/>
            <a:ext cx="7792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모델의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29068" y="1628801"/>
            <a:ext cx="2574559" cy="3459323"/>
            <a:chOff x="5796135" y="1841885"/>
            <a:chExt cx="2574559" cy="3459323"/>
          </a:xfrm>
        </p:grpSpPr>
        <p:sp>
          <p:nvSpPr>
            <p:cNvPr id="5" name="직사각형 4"/>
            <p:cNvSpPr/>
            <p:nvPr/>
          </p:nvSpPr>
          <p:spPr>
            <a:xfrm>
              <a:off x="5796135" y="1841885"/>
              <a:ext cx="2574559" cy="3459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28184" y="2276871"/>
              <a:ext cx="1800200" cy="26208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8223" y="2636912"/>
              <a:ext cx="1123313" cy="1944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48264" y="3068960"/>
              <a:ext cx="432048" cy="11521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츠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4263" y="1870202"/>
              <a:ext cx="15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margin(</a:t>
              </a:r>
              <a:r>
                <a:rPr lang="ko-KR" altLang="en-US" dirty="0"/>
                <a:t>여백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2188" y="4566940"/>
              <a:ext cx="1376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border(</a:t>
              </a:r>
              <a:r>
                <a:rPr lang="ko-KR" altLang="en-US" sz="1400" dirty="0">
                  <a:solidFill>
                    <a:schemeClr val="bg1"/>
                  </a:solidFill>
                </a:rPr>
                <a:t>테두리</a:t>
              </a:r>
              <a:r>
                <a:rPr lang="en-US" altLang="ko-KR" sz="1400" dirty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68117" y="2656974"/>
              <a:ext cx="1163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padding(</a:t>
              </a:r>
              <a:r>
                <a:rPr lang="ko-KR" altLang="en-US" sz="1200" dirty="0" err="1"/>
                <a:t>패딩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108277" y="1749331"/>
            <a:ext cx="50653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 fontAlgn="base"/>
            <a:r>
              <a:rPr lang="ko-KR" altLang="en-US" sz="1600" b="1" dirty="0" err="1"/>
              <a:t>콘텐츠</a:t>
            </a:r>
            <a:endParaRPr lang="en-US" altLang="ko-KR" sz="1600" b="1" dirty="0"/>
          </a:p>
          <a:p>
            <a:pPr defTabSz="180000" fontAlgn="base"/>
            <a:r>
              <a:rPr lang="en-US" altLang="ko-KR" sz="1600" dirty="0"/>
              <a:t>	HTML </a:t>
            </a:r>
            <a:r>
              <a:rPr lang="ko-KR" altLang="en-US" sz="1600" dirty="0"/>
              <a:t>태그의 텍스트나 이미지가 출력되는 부분</a:t>
            </a:r>
            <a:endParaRPr lang="en-US" altLang="ko-KR" sz="1600" dirty="0"/>
          </a:p>
          <a:p>
            <a:pPr defTabSz="180000" fontAlgn="base"/>
            <a:endParaRPr lang="ko-KR" altLang="en-US" sz="1600" dirty="0"/>
          </a:p>
          <a:p>
            <a:pPr defTabSz="180000" fontAlgn="base"/>
            <a:r>
              <a:rPr lang="ko-KR" altLang="en-US" sz="1600" b="1" dirty="0" err="1"/>
              <a:t>패딩</a:t>
            </a:r>
            <a:endParaRPr lang="ko-KR" altLang="en-US" sz="1600" b="1" dirty="0"/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직접 둘러싸고 있는 내부 여백</a:t>
            </a:r>
            <a:endParaRPr lang="en-US" altLang="ko-KR" sz="1600" dirty="0"/>
          </a:p>
          <a:p>
            <a:pPr defTabSz="180000" fontAlgn="base"/>
            <a:endParaRPr lang="ko-KR" altLang="en-US" sz="1600" dirty="0"/>
          </a:p>
          <a:p>
            <a:pPr defTabSz="180000" fontAlgn="base"/>
            <a:r>
              <a:rPr lang="ko-KR" altLang="en-US" sz="1600" b="1" dirty="0"/>
              <a:t>테두리</a:t>
            </a:r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 err="1"/>
              <a:t>패딩</a:t>
            </a:r>
            <a:r>
              <a:rPr lang="ko-KR" altLang="en-US" sz="1600" dirty="0"/>
              <a:t> 외부의 테두리로서</a:t>
            </a:r>
            <a:r>
              <a:rPr lang="en-US" altLang="ko-KR" sz="1600" dirty="0"/>
              <a:t>, </a:t>
            </a:r>
            <a:r>
              <a:rPr lang="ko-KR" altLang="en-US" sz="1600" dirty="0"/>
              <a:t>직선이나 점선 혹은 </a:t>
            </a:r>
            <a:endParaRPr lang="en-US" altLang="ko-KR" sz="1600" dirty="0"/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/>
              <a:t>이미지로 테두리를 그릴 수 있음</a:t>
            </a:r>
            <a:endParaRPr lang="en-US" altLang="ko-KR" sz="1600" dirty="0"/>
          </a:p>
          <a:p>
            <a:pPr defTabSz="180000" fontAlgn="base"/>
            <a:endParaRPr lang="ko-KR" altLang="en-US" sz="1600" dirty="0"/>
          </a:p>
          <a:p>
            <a:pPr defTabSz="180000" fontAlgn="base"/>
            <a:r>
              <a:rPr lang="ko-KR" altLang="en-US" sz="1600" b="1" dirty="0"/>
              <a:t>여백</a:t>
            </a:r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/>
              <a:t>박스의 맨 바깥 영역이며 테두리 바깥의 공간으로</a:t>
            </a:r>
            <a:endParaRPr lang="en-US" altLang="ko-KR" sz="1600" dirty="0"/>
          </a:p>
          <a:p>
            <a:pPr defTabSz="180000" fontAlgn="base"/>
            <a:r>
              <a:rPr lang="en-US" altLang="ko-KR" sz="1600" dirty="0"/>
              <a:t>	</a:t>
            </a:r>
            <a:r>
              <a:rPr lang="ko-KR" altLang="en-US" sz="1600" dirty="0"/>
              <a:t>인접한 아래위 이웃 태그의 박스와의 거리</a:t>
            </a:r>
          </a:p>
        </p:txBody>
      </p:sp>
    </p:spTree>
    <p:extLst>
      <p:ext uri="{BB962C8B-B14F-4D97-AF65-F5344CB8AC3E}">
        <p14:creationId xmlns:p14="http://schemas.microsoft.com/office/powerpoint/2010/main" val="9790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모델을 구성하는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484784"/>
            <a:ext cx="6984776" cy="46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크기 </a:t>
            </a:r>
            <a:r>
              <a:rPr lang="en-US" altLang="ko-KR" dirty="0"/>
              <a:t>- &lt;div&gt; </a:t>
            </a:r>
            <a:r>
              <a:rPr lang="ko-KR" altLang="en-US" dirty="0"/>
              <a:t>태그의 박스 모델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049815"/>
            <a:ext cx="3295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2855278" y="2034426"/>
            <a:ext cx="2400249" cy="1631394"/>
          </a:xfrm>
          <a:prstGeom prst="roundRect">
            <a:avLst>
              <a:gd name="adj" fmla="val 48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/>
              <a:t>div.box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width : 150px;</a:t>
            </a:r>
          </a:p>
          <a:p>
            <a:pPr defTabSz="180000"/>
            <a:r>
              <a:rPr lang="en-US" altLang="ko-KR" sz="1400" dirty="0"/>
              <a:t>	height : 50px;</a:t>
            </a:r>
          </a:p>
          <a:p>
            <a:pPr defTabSz="180000"/>
            <a:r>
              <a:rPr lang="en-US" altLang="ko-KR" sz="1400" dirty="0"/>
              <a:t>	margin : 40px;</a:t>
            </a:r>
          </a:p>
          <a:p>
            <a:pPr defTabSz="180000"/>
            <a:r>
              <a:rPr lang="en-US" altLang="ko-KR" sz="1400" dirty="0"/>
              <a:t>	border-width : 30px; </a:t>
            </a:r>
          </a:p>
          <a:p>
            <a:pPr defTabSz="180000"/>
            <a:r>
              <a:rPr lang="en-US" altLang="ko-KR" sz="1400" dirty="0"/>
              <a:t>	padding : 20px;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99884" y="3994733"/>
            <a:ext cx="2355643" cy="760095"/>
          </a:xfrm>
          <a:prstGeom prst="roundRect">
            <a:avLst>
              <a:gd name="adj" fmla="val 561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/>
              <a:t>&lt;div class="box"&gt;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DIVDIVDIV</a:t>
            </a:r>
          </a:p>
          <a:p>
            <a:pPr defTabSz="180000"/>
            <a:r>
              <a:rPr lang="en-US" altLang="ko-KR" sz="1400" b="1" dirty="0"/>
              <a:t>&lt;/div&gt;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80355" y="177281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CSS </a:t>
            </a:r>
            <a:r>
              <a:rPr lang="ko-KR" altLang="en-US" sz="120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8202" y="3733123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HTML </a:t>
            </a:r>
            <a:r>
              <a:rPr lang="ko-KR" altLang="en-US" sz="1200" dirty="0">
                <a:solidFill>
                  <a:srgbClr val="C00000"/>
                </a:solidFill>
              </a:rPr>
              <a:t>코드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951737" y="2093314"/>
            <a:ext cx="0" cy="424353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87763" y="2182379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margin : 40px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499931" y="2505160"/>
            <a:ext cx="1" cy="275155"/>
          </a:xfrm>
          <a:prstGeom prst="straightConnector1">
            <a:avLst/>
          </a:prstGeom>
          <a:ln w="952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97247" y="2513103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chemeClr val="bg1"/>
                </a:solidFill>
              </a:rPr>
              <a:t>border-width : 30px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859970" y="2762478"/>
            <a:ext cx="1" cy="227402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769607" y="2753069"/>
            <a:ext cx="109036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padding : 20px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824559" y="2987712"/>
            <a:ext cx="0" cy="466788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6741032" y="4437940"/>
            <a:ext cx="1407691" cy="2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00130" y="4360998"/>
            <a:ext cx="96293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defTabSz="180000"/>
            <a:r>
              <a:rPr lang="en-US" altLang="ko-KR" sz="1000" dirty="0"/>
              <a:t>width : 150px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724067" y="3133433"/>
            <a:ext cx="7950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defTabSz="180000"/>
            <a:r>
              <a:rPr lang="en-US" altLang="ko-KR" sz="1000" dirty="0"/>
              <a:t>height : 50px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6741031" y="3530779"/>
            <a:ext cx="0" cy="9806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158246" y="3530779"/>
            <a:ext cx="0" cy="9806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08794" y="2999289"/>
            <a:ext cx="8753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203551" y="3459912"/>
            <a:ext cx="8753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커서 제어</a:t>
            </a:r>
            <a:r>
              <a:rPr lang="en-US" altLang="ko-KR" dirty="0"/>
              <a:t>, cursor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위에 마우스가 올라갈 때 마우스의 커서 모양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r>
              <a:rPr lang="ko-KR" altLang="en-US" dirty="0"/>
              <a:t> 값에 따른 다양한 커서 모양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653137"/>
            <a:ext cx="5722730" cy="1679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30" y="2348880"/>
            <a:ext cx="7851371" cy="13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CSS3 스타일 시트 구성</vt:lpstr>
      <vt:lpstr>CSS3의 표준 단위</vt:lpstr>
      <vt:lpstr>박스 모델의 구성</vt:lpstr>
      <vt:lpstr>박스 모델을 구성하는 CSS3 프로퍼티</vt:lpstr>
      <vt:lpstr>박스 크기 - &lt;div&gt; 태그의 박스 모델 사례</vt:lpstr>
      <vt:lpstr>마우스 커서 제어,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스타일 시트 구성</dc:title>
  <dc:creator>kim</dc:creator>
  <cp:lastModifiedBy>kim</cp:lastModifiedBy>
  <cp:revision>2</cp:revision>
  <dcterms:created xsi:type="dcterms:W3CDTF">2023-09-11T02:06:31Z</dcterms:created>
  <dcterms:modified xsi:type="dcterms:W3CDTF">2023-09-11T02:09:12Z</dcterms:modified>
</cp:coreProperties>
</file>