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60AF-C3D3-49FD-80A6-3B8A5A1E1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03188"/>
            <a:ext cx="8791575" cy="2387600"/>
          </a:xfrm>
        </p:spPr>
        <p:txBody>
          <a:bodyPr/>
          <a:lstStyle/>
          <a:p>
            <a:r>
              <a:rPr lang="en-CA" dirty="0"/>
              <a:t>Weather app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DFC0E-990D-458B-88D4-F7578C15E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Team name: - WEATHER BOYS</a:t>
            </a:r>
          </a:p>
          <a:p>
            <a:r>
              <a:rPr lang="en-CA" dirty="0">
                <a:solidFill>
                  <a:schemeClr val="tx1"/>
                </a:solidFill>
              </a:rPr>
              <a:t>MEMBERS: - HAI do, KHUSHVEEN SINGH SMAGH, KARAMULLAH AGHA</a:t>
            </a:r>
          </a:p>
          <a:p>
            <a:r>
              <a:rPr lang="en-CA" dirty="0">
                <a:solidFill>
                  <a:schemeClr val="tx1"/>
                </a:solidFill>
              </a:rPr>
              <a:t>COURSE: - SODV 2101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FF968-EB4F-473A-9995-75E69737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04" y="2422993"/>
            <a:ext cx="978394" cy="9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4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697E-6B4E-4324-83F9-01A7FF44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ECBA-0DBC-4FA7-824E-2765FCDE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DISPLAY CURRENT WEATHER INFORMATION</a:t>
            </a:r>
          </a:p>
          <a:p>
            <a:r>
              <a:rPr lang="en-CA" dirty="0"/>
              <a:t>DISPAY WEATHER FORECAST</a:t>
            </a:r>
          </a:p>
          <a:p>
            <a:r>
              <a:rPr lang="en-CA" dirty="0"/>
              <a:t>MAKE A WEATHER WIDGET</a:t>
            </a:r>
          </a:p>
        </p:txBody>
      </p:sp>
    </p:spTree>
    <p:extLst>
      <p:ext uri="{BB962C8B-B14F-4D97-AF65-F5344CB8AC3E}">
        <p14:creationId xmlns:p14="http://schemas.microsoft.com/office/powerpoint/2010/main" val="230693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A94199-28EE-4640-B2D7-903BE754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CA"/>
              <a:t>TOOLS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6A505-34A3-4F2D-8304-5D752F7A51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1" r="9688"/>
          <a:stretch/>
        </p:blipFill>
        <p:spPr>
          <a:xfrm>
            <a:off x="1438275" y="922338"/>
            <a:ext cx="4793707" cy="538796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76F1-397E-48D6-A780-87634F55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CA"/>
              <a:t>VISUAL STUDIO</a:t>
            </a:r>
          </a:p>
          <a:p>
            <a:r>
              <a:rPr lang="en-CA"/>
              <a:t>VISUAL STUDIO CODE</a:t>
            </a:r>
          </a:p>
          <a:p>
            <a:r>
              <a:rPr lang="en-CA"/>
              <a:t>VERSION CONTROL(GIT)</a:t>
            </a:r>
          </a:p>
          <a:p>
            <a:r>
              <a:rPr lang="en-CA"/>
              <a:t>BITBUCKET</a:t>
            </a:r>
          </a:p>
          <a:p>
            <a:r>
              <a:rPr lang="en-CA"/>
              <a:t>MS DOCUMENTATION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022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47C2-15CC-4E39-A424-B657C37F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CA"/>
              <a:t>WHAT WENT WELL</a:t>
            </a:r>
            <a:endParaRPr lang="en-CA" dirty="0"/>
          </a:p>
        </p:txBody>
      </p:sp>
      <p:sp>
        <p:nvSpPr>
          <p:cNvPr id="7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FAD2D-5E0A-47AD-8045-D252547D6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93" y="1147145"/>
            <a:ext cx="4567773" cy="45677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6EC0-417D-477B-8C46-6C1B078A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CA"/>
              <a:t>TEAM COLLABORATION</a:t>
            </a:r>
          </a:p>
          <a:p>
            <a:r>
              <a:rPr lang="en-CA"/>
              <a:t>TIME MANAGEMENT</a:t>
            </a:r>
          </a:p>
          <a:p>
            <a:r>
              <a:rPr lang="en-CA"/>
              <a:t>COMMUNICATION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284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C990-79E2-4C4B-902D-E50CCC62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D773-E61B-4DE8-9036-957BAA1F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ADDING NEWS FEATURE</a:t>
            </a:r>
          </a:p>
          <a:p>
            <a:r>
              <a:rPr lang="en-CA" dirty="0"/>
              <a:t>ADDING GOOGLE MAPS</a:t>
            </a:r>
          </a:p>
          <a:p>
            <a:r>
              <a:rPr lang="en-CA" dirty="0"/>
              <a:t>DISPLAY WEATHER OF CURRENT CITY BY DEFAULT</a:t>
            </a:r>
          </a:p>
        </p:txBody>
      </p:sp>
    </p:spTree>
    <p:extLst>
      <p:ext uri="{BB962C8B-B14F-4D97-AF65-F5344CB8AC3E}">
        <p14:creationId xmlns:p14="http://schemas.microsoft.com/office/powerpoint/2010/main" val="153207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9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1CE926-8A39-47A9-A249-3C93C03E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CA" dirty="0"/>
              <a:t>LESSONS LEARNED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89163-B408-494D-8EF7-F044714F3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0" r="5040"/>
          <a:stretch/>
        </p:blipFill>
        <p:spPr>
          <a:xfrm>
            <a:off x="1543050" y="198442"/>
            <a:ext cx="5297936" cy="595470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06D3-A6B9-4B2A-A82A-709AC540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CA" dirty="0"/>
              <a:t>ASYNCHRONOUS PROGRAMMING</a:t>
            </a:r>
          </a:p>
          <a:p>
            <a:r>
              <a:rPr lang="en-CA" dirty="0"/>
              <a:t>USER CUSTOM CONTROL</a:t>
            </a:r>
          </a:p>
          <a:p>
            <a:r>
              <a:rPr lang="en-CA" dirty="0"/>
              <a:t>GRAPHICAL USER INTERFACE</a:t>
            </a:r>
          </a:p>
          <a:p>
            <a:r>
              <a:rPr lang="en-CA" dirty="0"/>
              <a:t>MVC MODEL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495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52BB-98ED-4E9D-8179-A2D8F178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CA" sz="2800"/>
              <a:t>CHALLENGES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6E704-0C71-4A46-87B3-555A0401D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81" y="1137621"/>
            <a:ext cx="5029996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91DB-8D64-4D2F-9D98-3583A0D7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CA" sz="1800"/>
              <a:t>DEAL WITH RESPONSED DATA FROM API</a:t>
            </a:r>
          </a:p>
          <a:p>
            <a:r>
              <a:rPr lang="en-CA" sz="1800"/>
              <a:t>DESIGN UI</a:t>
            </a:r>
          </a:p>
          <a:p>
            <a:r>
              <a:rPr lang="en-CA" sz="1800"/>
              <a:t>DATA FLOW</a:t>
            </a:r>
          </a:p>
          <a:p>
            <a:r>
              <a:rPr lang="en-CA" sz="1800"/>
              <a:t>DATA BINDING</a:t>
            </a:r>
          </a:p>
          <a:p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02109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0AED-01C3-4D69-B86E-2562FB3D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435" y="2385174"/>
            <a:ext cx="9905998" cy="1478570"/>
          </a:xfrm>
        </p:spPr>
        <p:txBody>
          <a:bodyPr/>
          <a:lstStyle/>
          <a:p>
            <a:pPr algn="ctr"/>
            <a:r>
              <a:rPr lang="en-CA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12231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0D7C-9DF8-465B-B408-D2D1C865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56195"/>
            <a:ext cx="9905998" cy="1645289"/>
          </a:xfrm>
        </p:spPr>
        <p:txBody>
          <a:bodyPr/>
          <a:lstStyle/>
          <a:p>
            <a:pPr algn="ctr"/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001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Weather app project</vt:lpstr>
      <vt:lpstr>PROJECT DESCRIPTION</vt:lpstr>
      <vt:lpstr>TOOLS </vt:lpstr>
      <vt:lpstr>WHAT WENT WELL</vt:lpstr>
      <vt:lpstr>POTENTIAL IMPROVEMENTS</vt:lpstr>
      <vt:lpstr>LESSONS LEARNED</vt:lpstr>
      <vt:lpstr>CHALLENGES</vt:lpstr>
      <vt:lpstr>LIVE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 project</dc:title>
  <dc:creator>Khushveen Singh Smagh</dc:creator>
  <cp:lastModifiedBy>Khushveen Singh Smagh</cp:lastModifiedBy>
  <cp:revision>2</cp:revision>
  <dcterms:created xsi:type="dcterms:W3CDTF">2018-12-07T19:57:19Z</dcterms:created>
  <dcterms:modified xsi:type="dcterms:W3CDTF">2018-12-07T20:04:46Z</dcterms:modified>
</cp:coreProperties>
</file>