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www.google.com/search?sca_esv=f3c05f7381de81f9&amp;rlz=1C1GCEA_enIN1125IN1125&amp;q=Goechala+trek&amp;sa=X&amp;ved=2ahUKEwjEsI2q4_-OAxUmR2wGHZdFNAoQxccNegUIvwIQAw&amp;mstk=AUtExfALs-mADvG3DsOsOuFrykL7a9piKgvxbWiciF-ShaqZfszQOagh6opEko_hIzOKTqfS-UpMg13m3M5KrnENSeRgOhVxRPo0tg-YlTgCnVT4mUaIjVKuXEkZzY-dlHY7irI&amp;csui=3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hyperlink" Target="https://www.google.com/search?sca_esv=f3c05f7381de81f9&amp;rlz=1C1GCEA_enIN1125IN1125&amp;q=Dzongri+trek&amp;sa=X&amp;ved=2ahUKEwjEsI2q4_-OAxUmR2wGHZdFNAoQxccNegUIvwIQAg&amp;mstk=AUtExfALs-mADvG3DsOsOuFrykL7a9piKgvxbWiciF-ShaqZfszQOagh6opEko_hIzOKTqfS-UpMg13m3M5KrnENSeRgOhVxRPo0tg-YlTgCnVT4mUaIjVKuXEkZzY-dlHY7irI&amp;csui=3" TargetMode="External"/><Relationship Id="rId1" Type="http://schemas.openxmlformats.org/officeDocument/2006/relationships/hyperlink" Target="https://www.google.com/search?sca_esv=f3c05f7381de81f9&amp;rlz=1C1GCEA_enIN1125IN1125&amp;q=Green+Lake+trek&amp;sa=X&amp;ved=2ahUKEwjEsI2q4_-OAxUmR2wGHZdFNAoQxccNegUIvwIQAQ&amp;mstk=AUtExfALs-mADvG3DsOsOuFrykL7a9piKgvxbWiciF-ShaqZfszQOagh6opEko_hIzOKTqfS-UpMg13m3M5KrnENSeRgOhVxRPo0tg-YlTgCnVT4mUaIjVKuXEkZzY-dlHY7irI&amp;csui=3" TargetMode="Externa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hyperlink" Target="https://www.google.com/search?sca_esv=f3c05f7381de81f9&amp;rlz=1C1GCEA_enIN1125IN1125&amp;q=Teesta+River&amp;sa=X&amp;ved=2ahUKEwjEsI2q4_-OAxUmR2wGHZdFNAoQxccNegUIwAIQAQ&amp;mstk=AUtExfALs-mADvG3DsOsOuFrykL7a9piKgvxbWiciF-ShaqZfszQOagh6opEko_hIzOKTqfS-UpMg13m3M5KrnENSeRgOhVxRPo0tg-YlTgCnVT4mUaIjVKuXEkZzY-dlHY7irI&amp;csui=3" TargetMode="External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google.com/search?sca_esv=f3c05f7381de81f9&amp;rlz=1C1GCEA_enIN1125IN1125&amp;q=Green+Lake+trek&amp;sa=X&amp;ved=2ahUKEwjEsI2q4_-OAxUmR2wGHZdFNAoQxccNegUIvwIQAQ&amp;mstk=AUtExfALs-mADvG3DsOsOuFrykL7a9piKgvxbWiciF-ShaqZfszQOagh6opEko_hIzOKTqfS-UpMg13m3M5KrnENSeRgOhVxRPo0tg-YlTgCnVT4mUaIjVKuXEkZzY-dlHY7irI&amp;csui=3" TargetMode="External"/><Relationship Id="rId7" Type="http://schemas.openxmlformats.org/officeDocument/2006/relationships/image" Target="../media/image8.svg"/><Relationship Id="rId12" Type="http://schemas.openxmlformats.org/officeDocument/2006/relationships/image" Target="../media/image12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hyperlink" Target="https://www.google.com/search?sca_esv=f3c05f7381de81f9&amp;rlz=1C1GCEA_enIN1125IN1125&amp;q=Goechala+trek&amp;sa=X&amp;ved=2ahUKEwjEsI2q4_-OAxUmR2wGHZdFNAoQxccNegUIvwIQAw&amp;mstk=AUtExfALs-mADvG3DsOsOuFrykL7a9piKgvxbWiciF-ShaqZfszQOagh6opEko_hIzOKTqfS-UpMg13m3M5KrnENSeRgOhVxRPo0tg-YlTgCnVT4mUaIjVKuXEkZzY-dlHY7irI&amp;csui=3" TargetMode="External"/><Relationship Id="rId10" Type="http://schemas.openxmlformats.org/officeDocument/2006/relationships/hyperlink" Target="https://www.google.com/search?sca_esv=f3c05f7381de81f9&amp;rlz=1C1GCEA_enIN1125IN1125&amp;q=Teesta+River&amp;sa=X&amp;ved=2ahUKEwjEsI2q4_-OAxUmR2wGHZdFNAoQxccNegUIwAIQAQ&amp;mstk=AUtExfALs-mADvG3DsOsOuFrykL7a9piKgvxbWiciF-ShaqZfszQOagh6opEko_hIzOKTqfS-UpMg13m3M5KrnENSeRgOhVxRPo0tg-YlTgCnVT4mUaIjVKuXEkZzY-dlHY7irI&amp;csui=3" TargetMode="External"/><Relationship Id="rId4" Type="http://schemas.openxmlformats.org/officeDocument/2006/relationships/hyperlink" Target="https://www.google.com/search?sca_esv=f3c05f7381de81f9&amp;rlz=1C1GCEA_enIN1125IN1125&amp;q=Dzongri+trek&amp;sa=X&amp;ved=2ahUKEwjEsI2q4_-OAxUmR2wGHZdFNAoQxccNegUIvwIQAg&amp;mstk=AUtExfALs-mADvG3DsOsOuFrykL7a9piKgvxbWiciF-ShaqZfszQOagh6opEko_hIzOKTqfS-UpMg13m3M5KrnENSeRgOhVxRPo0tg-YlTgCnVT4mUaIjVKuXEkZzY-dlHY7irI&amp;csui=3" TargetMode="External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61F13-2373-483A-ACA0-8921D5515C1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1CC0D9-8246-4328-A16F-BB6C0F69F0FE}">
      <dgm:prSet/>
      <dgm:spPr/>
      <dgm:t>
        <a:bodyPr/>
        <a:lstStyle/>
        <a:p>
          <a:r>
            <a:rPr lang="en-US" b="1" i="0" baseline="0"/>
            <a:t>Trekking:</a:t>
          </a:r>
          <a:r>
            <a:rPr lang="en-US" b="0" i="0" baseline="0"/>
            <a:t> Sikkim offers numerous trekking routes, including the </a:t>
          </a:r>
          <a:r>
            <a:rPr lang="en-US" b="0" i="0" baseline="0">
              <a:hlinkClick xmlns:r="http://schemas.openxmlformats.org/officeDocument/2006/relationships" r:id="rId1"/>
            </a:rPr>
            <a:t>Green Lake trek</a:t>
          </a:r>
          <a:r>
            <a:rPr lang="en-US" b="0" i="0" baseline="0"/>
            <a:t>, the </a:t>
          </a:r>
          <a:r>
            <a:rPr lang="en-US" b="0" i="0" baseline="0">
              <a:hlinkClick xmlns:r="http://schemas.openxmlformats.org/officeDocument/2006/relationships" r:id="rId2"/>
            </a:rPr>
            <a:t>Dzongri trek</a:t>
          </a:r>
          <a:r>
            <a:rPr lang="en-US" b="0" i="0" baseline="0"/>
            <a:t>, and the </a:t>
          </a:r>
          <a:r>
            <a:rPr lang="en-US" b="0" i="0" baseline="0">
              <a:hlinkClick xmlns:r="http://schemas.openxmlformats.org/officeDocument/2006/relationships" r:id="rId3"/>
            </a:rPr>
            <a:t>Goechala trek</a:t>
          </a:r>
          <a:r>
            <a:rPr lang="en-US" b="0" i="0" baseline="0"/>
            <a:t>. </a:t>
          </a:r>
          <a:endParaRPr lang="en-US"/>
        </a:p>
      </dgm:t>
    </dgm:pt>
    <dgm:pt modelId="{4C6D5388-BC04-43C9-8A5D-D35BC04C4BA3}" type="parTrans" cxnId="{478417A9-40B8-4066-9B38-C524DBEFA690}">
      <dgm:prSet/>
      <dgm:spPr/>
      <dgm:t>
        <a:bodyPr/>
        <a:lstStyle/>
        <a:p>
          <a:endParaRPr lang="en-US"/>
        </a:p>
      </dgm:t>
    </dgm:pt>
    <dgm:pt modelId="{3D921331-0517-4306-BDF7-2ABA5CAC0949}" type="sibTrans" cxnId="{478417A9-40B8-4066-9B38-C524DBEFA690}">
      <dgm:prSet/>
      <dgm:spPr/>
      <dgm:t>
        <a:bodyPr/>
        <a:lstStyle/>
        <a:p>
          <a:endParaRPr lang="en-US"/>
        </a:p>
      </dgm:t>
    </dgm:pt>
    <dgm:pt modelId="{6F1ED9D0-2167-4029-821B-A66555756F9D}">
      <dgm:prSet/>
      <dgm:spPr/>
      <dgm:t>
        <a:bodyPr/>
        <a:lstStyle/>
        <a:p>
          <a:r>
            <a:rPr lang="en-US" b="1" i="0" baseline="0"/>
            <a:t>Paragliding:</a:t>
          </a:r>
          <a:r>
            <a:rPr lang="en-US" b="0" i="0" baseline="0"/>
            <a:t> Enjoy the thrill of paragliding in Gangtok. </a:t>
          </a:r>
          <a:endParaRPr lang="en-US"/>
        </a:p>
      </dgm:t>
    </dgm:pt>
    <dgm:pt modelId="{19755230-114D-4EF6-94E9-6352B0573092}" type="parTrans" cxnId="{6A8FC4C6-951C-46B7-B3C7-70E79E906919}">
      <dgm:prSet/>
      <dgm:spPr/>
      <dgm:t>
        <a:bodyPr/>
        <a:lstStyle/>
        <a:p>
          <a:endParaRPr lang="en-US"/>
        </a:p>
      </dgm:t>
    </dgm:pt>
    <dgm:pt modelId="{17B55423-F50D-47C0-90F2-E3FD759AF9EB}" type="sibTrans" cxnId="{6A8FC4C6-951C-46B7-B3C7-70E79E906919}">
      <dgm:prSet/>
      <dgm:spPr/>
      <dgm:t>
        <a:bodyPr/>
        <a:lstStyle/>
        <a:p>
          <a:endParaRPr lang="en-US"/>
        </a:p>
      </dgm:t>
    </dgm:pt>
    <dgm:pt modelId="{F0D4BDE0-49E3-42C6-9895-EF8E4907A514}">
      <dgm:prSet/>
      <dgm:spPr/>
      <dgm:t>
        <a:bodyPr/>
        <a:lstStyle/>
        <a:p>
          <a:r>
            <a:rPr lang="en-US" b="1" i="0" baseline="0"/>
            <a:t>River Rafting:</a:t>
          </a:r>
          <a:r>
            <a:rPr lang="en-US" b="0" i="0" baseline="0"/>
            <a:t> Experience the adrenaline rush of river rafting on the </a:t>
          </a:r>
          <a:r>
            <a:rPr lang="en-US" b="0" i="0" baseline="0">
              <a:hlinkClick xmlns:r="http://schemas.openxmlformats.org/officeDocument/2006/relationships" r:id="rId4"/>
            </a:rPr>
            <a:t>Teesta River</a:t>
          </a:r>
          <a:r>
            <a:rPr lang="en-US" b="0" i="0" baseline="0"/>
            <a:t>. </a:t>
          </a:r>
          <a:endParaRPr lang="en-US"/>
        </a:p>
      </dgm:t>
    </dgm:pt>
    <dgm:pt modelId="{E5C49244-E25E-4CEC-BD4E-5AE0DE193FD1}" type="parTrans" cxnId="{6745DEA2-5CC7-404A-8EE0-4908A55F4DA5}">
      <dgm:prSet/>
      <dgm:spPr/>
      <dgm:t>
        <a:bodyPr/>
        <a:lstStyle/>
        <a:p>
          <a:endParaRPr lang="en-US"/>
        </a:p>
      </dgm:t>
    </dgm:pt>
    <dgm:pt modelId="{C182DA5E-CA03-47D3-B47F-F631F1C2C928}" type="sibTrans" cxnId="{6745DEA2-5CC7-404A-8EE0-4908A55F4DA5}">
      <dgm:prSet/>
      <dgm:spPr/>
      <dgm:t>
        <a:bodyPr/>
        <a:lstStyle/>
        <a:p>
          <a:endParaRPr lang="en-US"/>
        </a:p>
      </dgm:t>
    </dgm:pt>
    <dgm:pt modelId="{9CD80D24-3DAB-4C19-B546-D418E7D0ADA5}">
      <dgm:prSet/>
      <dgm:spPr/>
      <dgm:t>
        <a:bodyPr/>
        <a:lstStyle/>
        <a:p>
          <a:r>
            <a:rPr lang="en-US" b="1" i="0" baseline="0"/>
            <a:t>Shopping:</a:t>
          </a:r>
          <a:r>
            <a:rPr lang="en-US" b="0" i="0" baseline="0"/>
            <a:t> Explore local markets for traditional handicrafts, woolen garments, and souvenirs. </a:t>
          </a:r>
          <a:endParaRPr lang="en-US"/>
        </a:p>
      </dgm:t>
    </dgm:pt>
    <dgm:pt modelId="{3A20BB8F-B83D-4A64-B9C1-19A0FF55757D}" type="parTrans" cxnId="{DF21EC0D-A493-48B0-AF53-C93FA0486D47}">
      <dgm:prSet/>
      <dgm:spPr/>
      <dgm:t>
        <a:bodyPr/>
        <a:lstStyle/>
        <a:p>
          <a:endParaRPr lang="en-US"/>
        </a:p>
      </dgm:t>
    </dgm:pt>
    <dgm:pt modelId="{56A9E887-9B38-4249-ACA6-1E7641A99ABA}" type="sibTrans" cxnId="{DF21EC0D-A493-48B0-AF53-C93FA0486D47}">
      <dgm:prSet/>
      <dgm:spPr/>
      <dgm:t>
        <a:bodyPr/>
        <a:lstStyle/>
        <a:p>
          <a:endParaRPr lang="en-US"/>
        </a:p>
      </dgm:t>
    </dgm:pt>
    <dgm:pt modelId="{B0EEB5F2-70F6-4579-B2E1-5ABD6C978255}" type="pres">
      <dgm:prSet presAssocID="{FBD61F13-2373-483A-ACA0-8921D5515C10}" presName="root" presStyleCnt="0">
        <dgm:presLayoutVars>
          <dgm:dir/>
          <dgm:resizeHandles val="exact"/>
        </dgm:presLayoutVars>
      </dgm:prSet>
      <dgm:spPr/>
    </dgm:pt>
    <dgm:pt modelId="{C64FF80F-2DDD-459C-808C-17D1539ADC77}" type="pres">
      <dgm:prSet presAssocID="{FBD61F13-2373-483A-ACA0-8921D5515C10}" presName="container" presStyleCnt="0">
        <dgm:presLayoutVars>
          <dgm:dir/>
          <dgm:resizeHandles val="exact"/>
        </dgm:presLayoutVars>
      </dgm:prSet>
      <dgm:spPr/>
    </dgm:pt>
    <dgm:pt modelId="{29F6BAC0-414C-430E-8B17-6949FDA5EAC7}" type="pres">
      <dgm:prSet presAssocID="{1B1CC0D9-8246-4328-A16F-BB6C0F69F0FE}" presName="compNode" presStyleCnt="0"/>
      <dgm:spPr/>
    </dgm:pt>
    <dgm:pt modelId="{83025491-D86B-443C-ABC2-EE1728BD0EB0}" type="pres">
      <dgm:prSet presAssocID="{1B1CC0D9-8246-4328-A16F-BB6C0F69F0FE}" presName="iconBgRect" presStyleLbl="bgShp" presStyleIdx="0" presStyleCnt="4"/>
      <dgm:spPr/>
    </dgm:pt>
    <dgm:pt modelId="{D2AEC6F2-B00E-464B-9D54-1787EDFC4419}" type="pres">
      <dgm:prSet presAssocID="{1B1CC0D9-8246-4328-A16F-BB6C0F69F0FE}" presName="iconRect" presStyleLbl="node1" presStyleIdx="0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3F97E4AE-36E9-4EB2-911C-27373AC1E267}" type="pres">
      <dgm:prSet presAssocID="{1B1CC0D9-8246-4328-A16F-BB6C0F69F0FE}" presName="spaceRect" presStyleCnt="0"/>
      <dgm:spPr/>
    </dgm:pt>
    <dgm:pt modelId="{6279A41A-00B8-4D7C-BDAE-FFA0D914695F}" type="pres">
      <dgm:prSet presAssocID="{1B1CC0D9-8246-4328-A16F-BB6C0F69F0FE}" presName="textRect" presStyleLbl="revTx" presStyleIdx="0" presStyleCnt="4">
        <dgm:presLayoutVars>
          <dgm:chMax val="1"/>
          <dgm:chPref val="1"/>
        </dgm:presLayoutVars>
      </dgm:prSet>
      <dgm:spPr/>
    </dgm:pt>
    <dgm:pt modelId="{941AC444-81B7-4037-BE8B-182A1BEFD119}" type="pres">
      <dgm:prSet presAssocID="{3D921331-0517-4306-BDF7-2ABA5CAC0949}" presName="sibTrans" presStyleLbl="sibTrans2D1" presStyleIdx="0" presStyleCnt="0"/>
      <dgm:spPr/>
    </dgm:pt>
    <dgm:pt modelId="{C94D722A-1BCE-48B6-AC39-53534000F3B5}" type="pres">
      <dgm:prSet presAssocID="{6F1ED9D0-2167-4029-821B-A66555756F9D}" presName="compNode" presStyleCnt="0"/>
      <dgm:spPr/>
    </dgm:pt>
    <dgm:pt modelId="{F7F83936-BAB7-4D8A-B91A-F86CA7AF7652}" type="pres">
      <dgm:prSet presAssocID="{6F1ED9D0-2167-4029-821B-A66555756F9D}" presName="iconBgRect" presStyleLbl="bgShp" presStyleIdx="1" presStyleCnt="4"/>
      <dgm:spPr/>
    </dgm:pt>
    <dgm:pt modelId="{6C48BDE7-0D45-40FC-A108-6846D3653230}" type="pres">
      <dgm:prSet presAssocID="{6F1ED9D0-2167-4029-821B-A66555756F9D}" presName="iconRect" presStyleLbl="node1" presStyleIdx="1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AB43A8DF-2F9B-4FDA-8C08-C83404DE0460}" type="pres">
      <dgm:prSet presAssocID="{6F1ED9D0-2167-4029-821B-A66555756F9D}" presName="spaceRect" presStyleCnt="0"/>
      <dgm:spPr/>
    </dgm:pt>
    <dgm:pt modelId="{C106714E-F5E0-49E8-A534-7BEAF7F2C9F7}" type="pres">
      <dgm:prSet presAssocID="{6F1ED9D0-2167-4029-821B-A66555756F9D}" presName="textRect" presStyleLbl="revTx" presStyleIdx="1" presStyleCnt="4">
        <dgm:presLayoutVars>
          <dgm:chMax val="1"/>
          <dgm:chPref val="1"/>
        </dgm:presLayoutVars>
      </dgm:prSet>
      <dgm:spPr/>
    </dgm:pt>
    <dgm:pt modelId="{4CB0C82F-7B01-441F-A14E-A3B85AFCB8AB}" type="pres">
      <dgm:prSet presAssocID="{17B55423-F50D-47C0-90F2-E3FD759AF9EB}" presName="sibTrans" presStyleLbl="sibTrans2D1" presStyleIdx="0" presStyleCnt="0"/>
      <dgm:spPr/>
    </dgm:pt>
    <dgm:pt modelId="{6E0CD852-04B5-45CF-BD1C-713FF8F959ED}" type="pres">
      <dgm:prSet presAssocID="{F0D4BDE0-49E3-42C6-9895-EF8E4907A514}" presName="compNode" presStyleCnt="0"/>
      <dgm:spPr/>
    </dgm:pt>
    <dgm:pt modelId="{4F3F4982-560E-43A3-805F-D762614CC749}" type="pres">
      <dgm:prSet presAssocID="{F0D4BDE0-49E3-42C6-9895-EF8E4907A514}" presName="iconBgRect" presStyleLbl="bgShp" presStyleIdx="2" presStyleCnt="4"/>
      <dgm:spPr/>
    </dgm:pt>
    <dgm:pt modelId="{10AE8CF9-9EEF-4050-AD36-AAA3CAE6E0F6}" type="pres">
      <dgm:prSet presAssocID="{F0D4BDE0-49E3-42C6-9895-EF8E4907A514}" presName="iconRect" presStyleLbl="node1" presStyleIdx="2" presStyleCnt="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ADC43EB3-7FFC-44D9-9FB9-AA46C1E7236A}" type="pres">
      <dgm:prSet presAssocID="{F0D4BDE0-49E3-42C6-9895-EF8E4907A514}" presName="spaceRect" presStyleCnt="0"/>
      <dgm:spPr/>
    </dgm:pt>
    <dgm:pt modelId="{512843D3-C336-4C6A-B5A8-A56F0DFAEA00}" type="pres">
      <dgm:prSet presAssocID="{F0D4BDE0-49E3-42C6-9895-EF8E4907A514}" presName="textRect" presStyleLbl="revTx" presStyleIdx="2" presStyleCnt="4">
        <dgm:presLayoutVars>
          <dgm:chMax val="1"/>
          <dgm:chPref val="1"/>
        </dgm:presLayoutVars>
      </dgm:prSet>
      <dgm:spPr/>
    </dgm:pt>
    <dgm:pt modelId="{CF9B7E79-C7B3-4D83-B94D-C7982ED1E4A0}" type="pres">
      <dgm:prSet presAssocID="{C182DA5E-CA03-47D3-B47F-F631F1C2C928}" presName="sibTrans" presStyleLbl="sibTrans2D1" presStyleIdx="0" presStyleCnt="0"/>
      <dgm:spPr/>
    </dgm:pt>
    <dgm:pt modelId="{7842F381-EC70-4A67-AE46-4E1CD93A9B3C}" type="pres">
      <dgm:prSet presAssocID="{9CD80D24-3DAB-4C19-B546-D418E7D0ADA5}" presName="compNode" presStyleCnt="0"/>
      <dgm:spPr/>
    </dgm:pt>
    <dgm:pt modelId="{8872C2B2-3123-4A2B-8EA2-A566DB6BABC8}" type="pres">
      <dgm:prSet presAssocID="{9CD80D24-3DAB-4C19-B546-D418E7D0ADA5}" presName="iconBgRect" presStyleLbl="bgShp" presStyleIdx="3" presStyleCnt="4"/>
      <dgm:spPr/>
    </dgm:pt>
    <dgm:pt modelId="{13337FDD-8B9C-4BEC-98D1-31EF8F88C6F7}" type="pres">
      <dgm:prSet presAssocID="{9CD80D24-3DAB-4C19-B546-D418E7D0ADA5}" presName="iconRect" presStyleLbl="node1" presStyleIdx="3" presStyleCnt="4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65F9F43-0ECE-40CC-838E-8841315AEBA9}" type="pres">
      <dgm:prSet presAssocID="{9CD80D24-3DAB-4C19-B546-D418E7D0ADA5}" presName="spaceRect" presStyleCnt="0"/>
      <dgm:spPr/>
    </dgm:pt>
    <dgm:pt modelId="{4890D770-AD0B-456D-A7CD-EEA866B42A24}" type="pres">
      <dgm:prSet presAssocID="{9CD80D24-3DAB-4C19-B546-D418E7D0AD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21EC0D-A493-48B0-AF53-C93FA0486D47}" srcId="{FBD61F13-2373-483A-ACA0-8921D5515C10}" destId="{9CD80D24-3DAB-4C19-B546-D418E7D0ADA5}" srcOrd="3" destOrd="0" parTransId="{3A20BB8F-B83D-4A64-B9C1-19A0FF55757D}" sibTransId="{56A9E887-9B38-4249-ACA6-1E7641A99ABA}"/>
    <dgm:cxn modelId="{91FB3326-6557-4211-A3C4-40E2FDF09211}" type="presOf" srcId="{3D921331-0517-4306-BDF7-2ABA5CAC0949}" destId="{941AC444-81B7-4037-BE8B-182A1BEFD119}" srcOrd="0" destOrd="0" presId="urn:microsoft.com/office/officeart/2018/2/layout/IconCircleList"/>
    <dgm:cxn modelId="{9F3E4569-397D-4D2F-9091-133EE1AB0CAE}" type="presOf" srcId="{17B55423-F50D-47C0-90F2-E3FD759AF9EB}" destId="{4CB0C82F-7B01-441F-A14E-A3B85AFCB8AB}" srcOrd="0" destOrd="0" presId="urn:microsoft.com/office/officeart/2018/2/layout/IconCircleList"/>
    <dgm:cxn modelId="{1C85BF92-9938-4146-90D3-F500CD5A2BA6}" type="presOf" srcId="{F0D4BDE0-49E3-42C6-9895-EF8E4907A514}" destId="{512843D3-C336-4C6A-B5A8-A56F0DFAEA00}" srcOrd="0" destOrd="0" presId="urn:microsoft.com/office/officeart/2018/2/layout/IconCircleList"/>
    <dgm:cxn modelId="{6745DEA2-5CC7-404A-8EE0-4908A55F4DA5}" srcId="{FBD61F13-2373-483A-ACA0-8921D5515C10}" destId="{F0D4BDE0-49E3-42C6-9895-EF8E4907A514}" srcOrd="2" destOrd="0" parTransId="{E5C49244-E25E-4CEC-BD4E-5AE0DE193FD1}" sibTransId="{C182DA5E-CA03-47D3-B47F-F631F1C2C928}"/>
    <dgm:cxn modelId="{478417A9-40B8-4066-9B38-C524DBEFA690}" srcId="{FBD61F13-2373-483A-ACA0-8921D5515C10}" destId="{1B1CC0D9-8246-4328-A16F-BB6C0F69F0FE}" srcOrd="0" destOrd="0" parTransId="{4C6D5388-BC04-43C9-8A5D-D35BC04C4BA3}" sibTransId="{3D921331-0517-4306-BDF7-2ABA5CAC0949}"/>
    <dgm:cxn modelId="{6A8FC4C6-951C-46B7-B3C7-70E79E906919}" srcId="{FBD61F13-2373-483A-ACA0-8921D5515C10}" destId="{6F1ED9D0-2167-4029-821B-A66555756F9D}" srcOrd="1" destOrd="0" parTransId="{19755230-114D-4EF6-94E9-6352B0573092}" sibTransId="{17B55423-F50D-47C0-90F2-E3FD759AF9EB}"/>
    <dgm:cxn modelId="{5A7061D1-48AC-4A7B-8204-04E6080537E2}" type="presOf" srcId="{6F1ED9D0-2167-4029-821B-A66555756F9D}" destId="{C106714E-F5E0-49E8-A534-7BEAF7F2C9F7}" srcOrd="0" destOrd="0" presId="urn:microsoft.com/office/officeart/2018/2/layout/IconCircleList"/>
    <dgm:cxn modelId="{98EC49E7-782E-4092-AA13-2016AD8D8E9A}" type="presOf" srcId="{C182DA5E-CA03-47D3-B47F-F631F1C2C928}" destId="{CF9B7E79-C7B3-4D83-B94D-C7982ED1E4A0}" srcOrd="0" destOrd="0" presId="urn:microsoft.com/office/officeart/2018/2/layout/IconCircleList"/>
    <dgm:cxn modelId="{A3BE18ED-BD16-4EE6-A7DE-1C41F84F303D}" type="presOf" srcId="{1B1CC0D9-8246-4328-A16F-BB6C0F69F0FE}" destId="{6279A41A-00B8-4D7C-BDAE-FFA0D914695F}" srcOrd="0" destOrd="0" presId="urn:microsoft.com/office/officeart/2018/2/layout/IconCircleList"/>
    <dgm:cxn modelId="{AC3E2CF3-0152-41A5-9571-C7BBC47ED736}" type="presOf" srcId="{9CD80D24-3DAB-4C19-B546-D418E7D0ADA5}" destId="{4890D770-AD0B-456D-A7CD-EEA866B42A24}" srcOrd="0" destOrd="0" presId="urn:microsoft.com/office/officeart/2018/2/layout/IconCircleList"/>
    <dgm:cxn modelId="{0D7320F9-5F93-4AFB-9739-827740D1DD6D}" type="presOf" srcId="{FBD61F13-2373-483A-ACA0-8921D5515C10}" destId="{B0EEB5F2-70F6-4579-B2E1-5ABD6C978255}" srcOrd="0" destOrd="0" presId="urn:microsoft.com/office/officeart/2018/2/layout/IconCircleList"/>
    <dgm:cxn modelId="{C0AF4012-3BB9-4046-A8CD-BA7B9164CB0F}" type="presParOf" srcId="{B0EEB5F2-70F6-4579-B2E1-5ABD6C978255}" destId="{C64FF80F-2DDD-459C-808C-17D1539ADC77}" srcOrd="0" destOrd="0" presId="urn:microsoft.com/office/officeart/2018/2/layout/IconCircleList"/>
    <dgm:cxn modelId="{BA001CDA-8A4A-4611-9019-04354CD2BEF8}" type="presParOf" srcId="{C64FF80F-2DDD-459C-808C-17D1539ADC77}" destId="{29F6BAC0-414C-430E-8B17-6949FDA5EAC7}" srcOrd="0" destOrd="0" presId="urn:microsoft.com/office/officeart/2018/2/layout/IconCircleList"/>
    <dgm:cxn modelId="{29F32102-FE29-4207-836B-1F8998A5A067}" type="presParOf" srcId="{29F6BAC0-414C-430E-8B17-6949FDA5EAC7}" destId="{83025491-D86B-443C-ABC2-EE1728BD0EB0}" srcOrd="0" destOrd="0" presId="urn:microsoft.com/office/officeart/2018/2/layout/IconCircleList"/>
    <dgm:cxn modelId="{17EB20FA-20F7-461C-B047-EDD0F57DBDFD}" type="presParOf" srcId="{29F6BAC0-414C-430E-8B17-6949FDA5EAC7}" destId="{D2AEC6F2-B00E-464B-9D54-1787EDFC4419}" srcOrd="1" destOrd="0" presId="urn:microsoft.com/office/officeart/2018/2/layout/IconCircleList"/>
    <dgm:cxn modelId="{67674647-DDB5-4721-A928-A901B765D9D4}" type="presParOf" srcId="{29F6BAC0-414C-430E-8B17-6949FDA5EAC7}" destId="{3F97E4AE-36E9-4EB2-911C-27373AC1E267}" srcOrd="2" destOrd="0" presId="urn:microsoft.com/office/officeart/2018/2/layout/IconCircleList"/>
    <dgm:cxn modelId="{226878C8-FF3C-4867-B524-6E1CC20A97DB}" type="presParOf" srcId="{29F6BAC0-414C-430E-8B17-6949FDA5EAC7}" destId="{6279A41A-00B8-4D7C-BDAE-FFA0D914695F}" srcOrd="3" destOrd="0" presId="urn:microsoft.com/office/officeart/2018/2/layout/IconCircleList"/>
    <dgm:cxn modelId="{1C43CE8A-FB4A-4178-968D-6614048F92BC}" type="presParOf" srcId="{C64FF80F-2DDD-459C-808C-17D1539ADC77}" destId="{941AC444-81B7-4037-BE8B-182A1BEFD119}" srcOrd="1" destOrd="0" presId="urn:microsoft.com/office/officeart/2018/2/layout/IconCircleList"/>
    <dgm:cxn modelId="{ACF6974F-47F7-4705-ABFB-8A24CB82362C}" type="presParOf" srcId="{C64FF80F-2DDD-459C-808C-17D1539ADC77}" destId="{C94D722A-1BCE-48B6-AC39-53534000F3B5}" srcOrd="2" destOrd="0" presId="urn:microsoft.com/office/officeart/2018/2/layout/IconCircleList"/>
    <dgm:cxn modelId="{D308F60A-E97F-45FC-A5D6-733B982075A2}" type="presParOf" srcId="{C94D722A-1BCE-48B6-AC39-53534000F3B5}" destId="{F7F83936-BAB7-4D8A-B91A-F86CA7AF7652}" srcOrd="0" destOrd="0" presId="urn:microsoft.com/office/officeart/2018/2/layout/IconCircleList"/>
    <dgm:cxn modelId="{1670BCB7-0756-4F7C-9DCC-4861FA6AED2A}" type="presParOf" srcId="{C94D722A-1BCE-48B6-AC39-53534000F3B5}" destId="{6C48BDE7-0D45-40FC-A108-6846D3653230}" srcOrd="1" destOrd="0" presId="urn:microsoft.com/office/officeart/2018/2/layout/IconCircleList"/>
    <dgm:cxn modelId="{198C7748-4DF6-471B-A046-9779369872AF}" type="presParOf" srcId="{C94D722A-1BCE-48B6-AC39-53534000F3B5}" destId="{AB43A8DF-2F9B-4FDA-8C08-C83404DE0460}" srcOrd="2" destOrd="0" presId="urn:microsoft.com/office/officeart/2018/2/layout/IconCircleList"/>
    <dgm:cxn modelId="{21BBA63F-8C8D-4D18-B7C7-AA45E989422A}" type="presParOf" srcId="{C94D722A-1BCE-48B6-AC39-53534000F3B5}" destId="{C106714E-F5E0-49E8-A534-7BEAF7F2C9F7}" srcOrd="3" destOrd="0" presId="urn:microsoft.com/office/officeart/2018/2/layout/IconCircleList"/>
    <dgm:cxn modelId="{06C93842-C0C5-41B6-A9FA-9B044CE04815}" type="presParOf" srcId="{C64FF80F-2DDD-459C-808C-17D1539ADC77}" destId="{4CB0C82F-7B01-441F-A14E-A3B85AFCB8AB}" srcOrd="3" destOrd="0" presId="urn:microsoft.com/office/officeart/2018/2/layout/IconCircleList"/>
    <dgm:cxn modelId="{5F7AC5DD-E302-46BA-A382-0B37D3D3CFFF}" type="presParOf" srcId="{C64FF80F-2DDD-459C-808C-17D1539ADC77}" destId="{6E0CD852-04B5-45CF-BD1C-713FF8F959ED}" srcOrd="4" destOrd="0" presId="urn:microsoft.com/office/officeart/2018/2/layout/IconCircleList"/>
    <dgm:cxn modelId="{633F8ABE-8A1B-4A8B-B6D5-A8BD5F9E977D}" type="presParOf" srcId="{6E0CD852-04B5-45CF-BD1C-713FF8F959ED}" destId="{4F3F4982-560E-43A3-805F-D762614CC749}" srcOrd="0" destOrd="0" presId="urn:microsoft.com/office/officeart/2018/2/layout/IconCircleList"/>
    <dgm:cxn modelId="{B8D22BA5-F5CE-4B70-B624-CA4536696E13}" type="presParOf" srcId="{6E0CD852-04B5-45CF-BD1C-713FF8F959ED}" destId="{10AE8CF9-9EEF-4050-AD36-AAA3CAE6E0F6}" srcOrd="1" destOrd="0" presId="urn:microsoft.com/office/officeart/2018/2/layout/IconCircleList"/>
    <dgm:cxn modelId="{0150B3A5-B66F-407D-8795-9E5F5D2863C0}" type="presParOf" srcId="{6E0CD852-04B5-45CF-BD1C-713FF8F959ED}" destId="{ADC43EB3-7FFC-44D9-9FB9-AA46C1E7236A}" srcOrd="2" destOrd="0" presId="urn:microsoft.com/office/officeart/2018/2/layout/IconCircleList"/>
    <dgm:cxn modelId="{BB8763D5-D947-44B3-A79C-1317C69650E6}" type="presParOf" srcId="{6E0CD852-04B5-45CF-BD1C-713FF8F959ED}" destId="{512843D3-C336-4C6A-B5A8-A56F0DFAEA00}" srcOrd="3" destOrd="0" presId="urn:microsoft.com/office/officeart/2018/2/layout/IconCircleList"/>
    <dgm:cxn modelId="{61DC8490-169A-4972-8E4E-9D26A0FFE244}" type="presParOf" srcId="{C64FF80F-2DDD-459C-808C-17D1539ADC77}" destId="{CF9B7E79-C7B3-4D83-B94D-C7982ED1E4A0}" srcOrd="5" destOrd="0" presId="urn:microsoft.com/office/officeart/2018/2/layout/IconCircleList"/>
    <dgm:cxn modelId="{33288383-5160-4E93-83D2-25B37FE651D9}" type="presParOf" srcId="{C64FF80F-2DDD-459C-808C-17D1539ADC77}" destId="{7842F381-EC70-4A67-AE46-4E1CD93A9B3C}" srcOrd="6" destOrd="0" presId="urn:microsoft.com/office/officeart/2018/2/layout/IconCircleList"/>
    <dgm:cxn modelId="{74030BB9-10CD-4AFC-B0AE-3F2CB0D14138}" type="presParOf" srcId="{7842F381-EC70-4A67-AE46-4E1CD93A9B3C}" destId="{8872C2B2-3123-4A2B-8EA2-A566DB6BABC8}" srcOrd="0" destOrd="0" presId="urn:microsoft.com/office/officeart/2018/2/layout/IconCircleList"/>
    <dgm:cxn modelId="{8A368912-CA2B-4CE7-9FF0-09D468FCE46B}" type="presParOf" srcId="{7842F381-EC70-4A67-AE46-4E1CD93A9B3C}" destId="{13337FDD-8B9C-4BEC-98D1-31EF8F88C6F7}" srcOrd="1" destOrd="0" presId="urn:microsoft.com/office/officeart/2018/2/layout/IconCircleList"/>
    <dgm:cxn modelId="{09F239DF-11F6-4A87-A8E0-79DB2482113C}" type="presParOf" srcId="{7842F381-EC70-4A67-AE46-4E1CD93A9B3C}" destId="{365F9F43-0ECE-40CC-838E-8841315AEBA9}" srcOrd="2" destOrd="0" presId="urn:microsoft.com/office/officeart/2018/2/layout/IconCircleList"/>
    <dgm:cxn modelId="{BB9F2701-C180-4A3B-B6DC-0D9F8DD7A728}" type="presParOf" srcId="{7842F381-EC70-4A67-AE46-4E1CD93A9B3C}" destId="{4890D770-AD0B-456D-A7CD-EEA866B42A2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25491-D86B-443C-ABC2-EE1728BD0EB0}">
      <dsp:nvSpPr>
        <dsp:cNvPr id="0" name=""/>
        <dsp:cNvSpPr/>
      </dsp:nvSpPr>
      <dsp:spPr>
        <a:xfrm>
          <a:off x="231712" y="254998"/>
          <a:ext cx="1345916" cy="13459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EC6F2-B00E-464B-9D54-1787EDFC4419}">
      <dsp:nvSpPr>
        <dsp:cNvPr id="0" name=""/>
        <dsp:cNvSpPr/>
      </dsp:nvSpPr>
      <dsp:spPr>
        <a:xfrm>
          <a:off x="514355" y="537640"/>
          <a:ext cx="780631" cy="780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9A41A-00B8-4D7C-BDAE-FFA0D914695F}">
      <dsp:nvSpPr>
        <dsp:cNvPr id="0" name=""/>
        <dsp:cNvSpPr/>
      </dsp:nvSpPr>
      <dsp:spPr>
        <a:xfrm>
          <a:off x="1866039" y="254998"/>
          <a:ext cx="3172516" cy="13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Trekking:</a:t>
          </a:r>
          <a:r>
            <a:rPr lang="en-US" sz="2000" b="0" i="0" kern="1200" baseline="0"/>
            <a:t> Sikkim offers numerous trekking routes, including the </a:t>
          </a:r>
          <a:r>
            <a:rPr lang="en-US" sz="2000" b="0" i="0" kern="1200" baseline="0">
              <a:hlinkClick xmlns:r="http://schemas.openxmlformats.org/officeDocument/2006/relationships" r:id="rId3"/>
            </a:rPr>
            <a:t>Green Lake trek</a:t>
          </a:r>
          <a:r>
            <a:rPr lang="en-US" sz="2000" b="0" i="0" kern="1200" baseline="0"/>
            <a:t>, the </a:t>
          </a:r>
          <a:r>
            <a:rPr lang="en-US" sz="2000" b="0" i="0" kern="1200" baseline="0">
              <a:hlinkClick xmlns:r="http://schemas.openxmlformats.org/officeDocument/2006/relationships" r:id="rId4"/>
            </a:rPr>
            <a:t>Dzongri trek</a:t>
          </a:r>
          <a:r>
            <a:rPr lang="en-US" sz="2000" b="0" i="0" kern="1200" baseline="0"/>
            <a:t>, and the </a:t>
          </a:r>
          <a:r>
            <a:rPr lang="en-US" sz="2000" b="0" i="0" kern="1200" baseline="0">
              <a:hlinkClick xmlns:r="http://schemas.openxmlformats.org/officeDocument/2006/relationships" r:id="rId5"/>
            </a:rPr>
            <a:t>Goechala trek</a:t>
          </a:r>
          <a:r>
            <a:rPr lang="en-US" sz="2000" b="0" i="0" kern="1200" baseline="0"/>
            <a:t>. </a:t>
          </a:r>
          <a:endParaRPr lang="en-US" sz="2000" kern="1200"/>
        </a:p>
      </dsp:txBody>
      <dsp:txXfrm>
        <a:off x="1866039" y="254998"/>
        <a:ext cx="3172516" cy="1345916"/>
      </dsp:txXfrm>
    </dsp:sp>
    <dsp:sp modelId="{F7F83936-BAB7-4D8A-B91A-F86CA7AF7652}">
      <dsp:nvSpPr>
        <dsp:cNvPr id="0" name=""/>
        <dsp:cNvSpPr/>
      </dsp:nvSpPr>
      <dsp:spPr>
        <a:xfrm>
          <a:off x="5591343" y="254998"/>
          <a:ext cx="1345916" cy="13459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BDE7-0D45-40FC-A108-6846D3653230}">
      <dsp:nvSpPr>
        <dsp:cNvPr id="0" name=""/>
        <dsp:cNvSpPr/>
      </dsp:nvSpPr>
      <dsp:spPr>
        <a:xfrm>
          <a:off x="5873985" y="537640"/>
          <a:ext cx="780631" cy="78063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6714E-F5E0-49E8-A534-7BEAF7F2C9F7}">
      <dsp:nvSpPr>
        <dsp:cNvPr id="0" name=""/>
        <dsp:cNvSpPr/>
      </dsp:nvSpPr>
      <dsp:spPr>
        <a:xfrm>
          <a:off x="7225670" y="254998"/>
          <a:ext cx="3172516" cy="13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Paragliding:</a:t>
          </a:r>
          <a:r>
            <a:rPr lang="en-US" sz="2000" b="0" i="0" kern="1200" baseline="0"/>
            <a:t> Enjoy the thrill of paragliding in Gangtok. </a:t>
          </a:r>
          <a:endParaRPr lang="en-US" sz="2000" kern="1200"/>
        </a:p>
      </dsp:txBody>
      <dsp:txXfrm>
        <a:off x="7225670" y="254998"/>
        <a:ext cx="3172516" cy="1345916"/>
      </dsp:txXfrm>
    </dsp:sp>
    <dsp:sp modelId="{4F3F4982-560E-43A3-805F-D762614CC749}">
      <dsp:nvSpPr>
        <dsp:cNvPr id="0" name=""/>
        <dsp:cNvSpPr/>
      </dsp:nvSpPr>
      <dsp:spPr>
        <a:xfrm>
          <a:off x="231712" y="2256711"/>
          <a:ext cx="1345916" cy="13459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E8CF9-9EEF-4050-AD36-AAA3CAE6E0F6}">
      <dsp:nvSpPr>
        <dsp:cNvPr id="0" name=""/>
        <dsp:cNvSpPr/>
      </dsp:nvSpPr>
      <dsp:spPr>
        <a:xfrm>
          <a:off x="514355" y="2539353"/>
          <a:ext cx="780631" cy="78063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843D3-C336-4C6A-B5A8-A56F0DFAEA00}">
      <dsp:nvSpPr>
        <dsp:cNvPr id="0" name=""/>
        <dsp:cNvSpPr/>
      </dsp:nvSpPr>
      <dsp:spPr>
        <a:xfrm>
          <a:off x="1866039" y="2256711"/>
          <a:ext cx="3172516" cy="13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River Rafting:</a:t>
          </a:r>
          <a:r>
            <a:rPr lang="en-US" sz="2000" b="0" i="0" kern="1200" baseline="0"/>
            <a:t> Experience the adrenaline rush of river rafting on the </a:t>
          </a:r>
          <a:r>
            <a:rPr lang="en-US" sz="2000" b="0" i="0" kern="1200" baseline="0">
              <a:hlinkClick xmlns:r="http://schemas.openxmlformats.org/officeDocument/2006/relationships" r:id="rId10"/>
            </a:rPr>
            <a:t>Teesta River</a:t>
          </a:r>
          <a:r>
            <a:rPr lang="en-US" sz="2000" b="0" i="0" kern="1200" baseline="0"/>
            <a:t>. </a:t>
          </a:r>
          <a:endParaRPr lang="en-US" sz="2000" kern="1200"/>
        </a:p>
      </dsp:txBody>
      <dsp:txXfrm>
        <a:off x="1866039" y="2256711"/>
        <a:ext cx="3172516" cy="1345916"/>
      </dsp:txXfrm>
    </dsp:sp>
    <dsp:sp modelId="{8872C2B2-3123-4A2B-8EA2-A566DB6BABC8}">
      <dsp:nvSpPr>
        <dsp:cNvPr id="0" name=""/>
        <dsp:cNvSpPr/>
      </dsp:nvSpPr>
      <dsp:spPr>
        <a:xfrm>
          <a:off x="5591343" y="2256711"/>
          <a:ext cx="1345916" cy="13459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37FDD-8B9C-4BEC-98D1-31EF8F88C6F7}">
      <dsp:nvSpPr>
        <dsp:cNvPr id="0" name=""/>
        <dsp:cNvSpPr/>
      </dsp:nvSpPr>
      <dsp:spPr>
        <a:xfrm>
          <a:off x="5873985" y="2539353"/>
          <a:ext cx="780631" cy="7806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0D770-AD0B-456D-A7CD-EEA866B42A24}">
      <dsp:nvSpPr>
        <dsp:cNvPr id="0" name=""/>
        <dsp:cNvSpPr/>
      </dsp:nvSpPr>
      <dsp:spPr>
        <a:xfrm>
          <a:off x="7225670" y="2256711"/>
          <a:ext cx="3172516" cy="13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Shopping:</a:t>
          </a:r>
          <a:r>
            <a:rPr lang="en-US" sz="2000" b="0" i="0" kern="1200" baseline="0"/>
            <a:t> Explore local markets for traditional handicrafts, woolen garments, and souvenirs. </a:t>
          </a:r>
          <a:endParaRPr lang="en-US" sz="2000" kern="1200"/>
        </a:p>
      </dsp:txBody>
      <dsp:txXfrm>
        <a:off x="7225670" y="2256711"/>
        <a:ext cx="3172516" cy="134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5FFBD-BEC8-4502-93C6-BDDCF885318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C8233-1764-4134-AFEA-26A47F59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4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C8233-1764-4134-AFEA-26A47F590C3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94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5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6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f3c05f7381de81f9&amp;rlz=1C1GCEA_enIN1125IN1125&amp;q=MG+Marg&amp;sa=X&amp;ved=2ahUKEwjEsI2q4_-OAxUmR2wGHZdFNAoQxccNegQIOhAB&amp;mstk=AUtExfALs-mADvG3DsOsOuFrykL7a9piKgvxbWiciF-ShaqZfszQOagh6opEko_hIzOKTqfS-UpMg13m3M5KrnENSeRgOhVxRPo0tg-YlTgCnVT4mUaIjVKuXEkZzY-dlHY7irI&amp;csui=3" TargetMode="External"/><Relationship Id="rId7" Type="http://schemas.openxmlformats.org/officeDocument/2006/relationships/image" Target="../media/image4.jpeg"/><Relationship Id="rId2" Type="http://schemas.openxmlformats.org/officeDocument/2006/relationships/hyperlink" Target="https://www.google.com/search?sca_esv=f3c05f7381de81f9&amp;rlz=1C1GCEA_enIN1125IN1125&amp;q=Gangtok&amp;sa=X&amp;ved=2ahUKEwjEsI2q4_-OAxUmR2wGHZdFNAoQxccNegQIIhAB&amp;mstk=AUtExfALs-mADvG3DsOsOuFrykL7a9piKgvxbWiciF-ShaqZfszQOagh6opEko_hIzOKTqfS-UpMg13m3M5KrnENSeRgOhVxRPo0tg-YlTgCnVT4mUaIjVKuXEkZzY-dlHY7irI&amp;csui=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ca_esv=f3c05f7381de81f9&amp;rlz=1C1GCEA_enIN1125IN1125&amp;q=Himalayan+Zoological+Park&amp;sa=X&amp;ved=2ahUKEwjEsI2q4_-OAxUmR2wGHZdFNAoQxccNegQIOhAE&amp;mstk=AUtExfALs-mADvG3DsOsOuFrykL7a9piKgvxbWiciF-ShaqZfszQOagh6opEko_hIzOKTqfS-UpMg13m3M5KrnENSeRgOhVxRPo0tg-YlTgCnVT4mUaIjVKuXEkZzY-dlHY7irI&amp;csui=3" TargetMode="External"/><Relationship Id="rId5" Type="http://schemas.openxmlformats.org/officeDocument/2006/relationships/hyperlink" Target="https://www.google.com/search?sca_esv=f3c05f7381de81f9&amp;rlz=1C1GCEA_enIN1125IN1125&amp;q=Nathula+Pass&amp;sa=X&amp;ved=2ahUKEwjEsI2q4_-OAxUmR2wGHZdFNAoQxccNegQIOhAD&amp;mstk=AUtExfALs-mADvG3DsOsOuFrykL7a9piKgvxbWiciF-ShaqZfszQOagh6opEko_hIzOKTqfS-UpMg13m3M5KrnENSeRgOhVxRPo0tg-YlTgCnVT4mUaIjVKuXEkZzY-dlHY7irI&amp;csui=3" TargetMode="External"/><Relationship Id="rId4" Type="http://schemas.openxmlformats.org/officeDocument/2006/relationships/hyperlink" Target="https://www.google.com/search?sca_esv=f3c05f7381de81f9&amp;rlz=1C1GCEA_enIN1125IN1125&amp;q=Tsomgo+Lake&amp;sa=X&amp;ved=2ahUKEwjEsI2q4_-OAxUmR2wGHZdFNAoQxccNegQIOhAC&amp;mstk=AUtExfALs-mADvG3DsOsOuFrykL7a9piKgvxbWiciF-ShaqZfszQOagh6opEko_hIzOKTqfS-UpMg13m3M5KrnENSeRgOhVxRPo0tg-YlTgCnVT4mUaIjVKuXEkZzY-dlHY7irI&amp;csui=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96117-56A9-47FC-5EE3-216C1F166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Famous tourist places of sikkim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4247909-7F9E-24C1-E38F-E9B504092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Class 10</a:t>
            </a:r>
            <a:r>
              <a:rPr lang="en-US" baseline="30000" dirty="0"/>
              <a:t>th</a:t>
            </a:r>
            <a:r>
              <a:rPr lang="en-US" dirty="0"/>
              <a:t> B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By Tanmay Sharma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/>
              <a:t>Cbse</a:t>
            </a:r>
            <a:r>
              <a:rPr lang="en-US" dirty="0"/>
              <a:t> art integrated project</a:t>
            </a:r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680D5F89-5F2B-D922-7FB7-374ADBEAF5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017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2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A71CA-04EB-00A1-2AC0-AD98FAB1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4729"/>
            <a:ext cx="4206240" cy="1821525"/>
          </a:xfrm>
        </p:spPr>
        <p:txBody>
          <a:bodyPr>
            <a:normAutofit/>
          </a:bodyPr>
          <a:lstStyle/>
          <a:p>
            <a:r>
              <a:rPr lang="en-GB" dirty="0"/>
              <a:t>Sikkim as a whole</a:t>
            </a:r>
            <a:endParaRPr lang="en-IN" dirty="0"/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4E03-6156-089E-60D3-4A181816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974" y="952368"/>
            <a:ext cx="6418727" cy="1773893"/>
          </a:xfrm>
        </p:spPr>
        <p:txBody>
          <a:bodyPr>
            <a:normAutofit/>
          </a:bodyPr>
          <a:lstStyle/>
          <a:p>
            <a:r>
              <a:rPr lang="en-GB" dirty="0"/>
              <a:t>Sikkim offers a diverse range of attractions, from bustling city life in Gangtok to serene natural landscapes in North Sikkim. Some must-visit places include </a:t>
            </a:r>
            <a:r>
              <a:rPr lang="en-GB" b="1" dirty="0"/>
              <a:t>Gangtok, Pelling, Lachung, Yumthang Valley and Gurudongmar Lake.</a:t>
            </a:r>
            <a:endParaRPr lang="en-IN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A89570-65BF-2B7A-F751-04C9CD3A2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7"/>
          <a:stretch>
            <a:fillRect/>
          </a:stretch>
        </p:blipFill>
        <p:spPr bwMode="auto">
          <a:xfrm>
            <a:off x="800100" y="3048000"/>
            <a:ext cx="5133990" cy="273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FDA02E-1D66-EF68-2851-E702F175E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8530"/>
          <a:stretch>
            <a:fillRect/>
          </a:stretch>
        </p:blipFill>
        <p:spPr bwMode="auto">
          <a:xfrm>
            <a:off x="6209622" y="3048000"/>
            <a:ext cx="5182278" cy="273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4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70AEA-1913-FF1F-60A3-E72219FD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871758"/>
            <a:ext cx="5227171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i="1" u="sng"/>
              <a:t>Gangtok</a:t>
            </a:r>
            <a:br>
              <a:rPr lang="en-US" sz="2200" b="1" i="1" u="sng"/>
            </a:br>
            <a:br>
              <a:rPr lang="en-US" sz="2200" b="1" i="1" u="sng"/>
            </a:br>
            <a:r>
              <a:rPr lang="en-US" sz="2200" b="1">
                <a:hlinkClick r:id="rId2"/>
              </a:rPr>
              <a:t>Gangtok</a:t>
            </a:r>
            <a:r>
              <a:rPr lang="en-US" sz="2200" b="1"/>
              <a:t>:</a:t>
            </a:r>
            <a:br>
              <a:rPr lang="en-US" sz="2200" b="1"/>
            </a:br>
            <a:r>
              <a:rPr lang="en-US" sz="2200" b="1"/>
              <a:t>The capital and largest city, known for its scenic beauty and vibrant atmosphere. Must-see spots include </a:t>
            </a:r>
            <a:r>
              <a:rPr lang="en-US" sz="2200" b="1">
                <a:hlinkClick r:id="rId3"/>
              </a:rPr>
              <a:t>MG Marg</a:t>
            </a:r>
            <a:r>
              <a:rPr lang="en-US" sz="2200" b="1"/>
              <a:t>, </a:t>
            </a:r>
            <a:r>
              <a:rPr lang="en-US" sz="2200" b="1">
                <a:hlinkClick r:id="rId4"/>
              </a:rPr>
              <a:t>Tsomgo Lake</a:t>
            </a:r>
            <a:r>
              <a:rPr lang="en-US" sz="2200" b="1"/>
              <a:t>, </a:t>
            </a:r>
            <a:r>
              <a:rPr lang="en-US" sz="2200" b="1">
                <a:hlinkClick r:id="rId5"/>
              </a:rPr>
              <a:t>Nathula Pass</a:t>
            </a:r>
            <a:r>
              <a:rPr lang="en-US" sz="2200" b="1"/>
              <a:t>, and the </a:t>
            </a:r>
            <a:r>
              <a:rPr lang="en-US" sz="2200" b="1">
                <a:hlinkClick r:id="rId6"/>
              </a:rPr>
              <a:t>Himalayan Zoological Park</a:t>
            </a:r>
            <a:r>
              <a:rPr lang="en-US" sz="2200" b="1"/>
              <a:t>. </a:t>
            </a:r>
            <a:br>
              <a:rPr lang="en-US" sz="2200" b="1"/>
            </a:br>
            <a:br>
              <a:rPr lang="en-US" sz="2200" b="1" i="1" u="sng"/>
            </a:br>
            <a:endParaRPr lang="en-US" sz="2200" b="1" i="1" u="sng"/>
          </a:p>
        </p:txBody>
      </p: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9" name="Straight Connector 208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A8D17C-CCA7-1391-153E-E763234DE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3" r="31612" b="-1"/>
          <a:stretch>
            <a:fillRect/>
          </a:stretch>
        </p:blipFill>
        <p:spPr bwMode="auto">
          <a:xfrm>
            <a:off x="6515100" y="10"/>
            <a:ext cx="56769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1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C570D-E297-091B-5502-2AA7958C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GB" dirty="0"/>
              <a:t>Other activities while in sikkim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0A92E0-65DE-48A2-DA09-6276EACF4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169718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385857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167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Calisto MT</vt:lpstr>
      <vt:lpstr>Univers Condensed</vt:lpstr>
      <vt:lpstr>ChronicleVTI</vt:lpstr>
      <vt:lpstr>Famous tourist places of sikkim</vt:lpstr>
      <vt:lpstr>Sikkim as a whole</vt:lpstr>
      <vt:lpstr>Gangtok  Gangtok: The capital and largest city, known for its scenic beauty and vibrant atmosphere. Must-see spots include MG Marg, Tsomgo Lake, Nathula Pass, and the Himalayan Zoological Park.   </vt:lpstr>
      <vt:lpstr>Other activities while in sikkim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Suneel</dc:creator>
  <cp:lastModifiedBy>Sharma, Suneel</cp:lastModifiedBy>
  <cp:revision>1</cp:revision>
  <dcterms:created xsi:type="dcterms:W3CDTF">2025-08-10T07:46:55Z</dcterms:created>
  <dcterms:modified xsi:type="dcterms:W3CDTF">2025-08-10T08:05:57Z</dcterms:modified>
</cp:coreProperties>
</file>