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1A2A-F9A0-406C-BFAE-9364262A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DADA-B611-4175-B84A-D59206A13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D7B1-4987-4684-BE11-899AF728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7A4C-2D1D-47FF-A9D9-228240C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C74D-0B47-47B1-B0F5-D483515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075-C05A-4F3D-A8B3-AE923122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60D0-F78C-4C13-A975-0E81251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F312-10D4-4869-9CC3-515F942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DD90-1B59-4637-9649-B40DE2D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3A78-18B9-4121-80BB-66F2EA5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B19F-007F-485D-93AF-F53643C2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B5FD9-5470-4F85-892E-CF83A3CC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AD4B-633D-4677-9135-4C9B7405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8A4E-DEFC-48E8-937E-68E9E53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8741-2E5B-4D89-92BF-DCC66AA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65E-27DF-4612-ACBF-D311C69E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F25C-4191-49F8-95B5-6D22912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0914-4429-432A-9662-8246C72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5C1-4A05-4833-AF33-8415D26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81F7-A4BF-44DA-BC00-D99615E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910-1C98-4FC9-B9D3-5521F9A7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E75B-26A1-4875-8CE5-99C4D41B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794B-7C61-4862-8631-DF71F2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A949-EC5F-46E0-AAE1-7EEF2DA6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F7DB-402C-473A-97B0-2E5441B8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ECC5-97FB-4ECF-BEF6-7997793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5F25-535D-44EF-9504-CD95627E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9E890-18B5-4197-938E-9D08420D3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8401-4813-40B6-B723-50F893D8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00F5-3665-4A50-BB2E-E21FEBD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3C62-A7C7-4160-820C-15CE112C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F52-9E37-4C91-AB7D-1361712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0CB6-BCBD-4AF6-9E1A-2453AFE7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608C3-A0B0-467E-A0F2-6C2A32A4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36B2-47C9-4200-BA87-CDE8D3B1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39F6E-D70C-403E-96CB-73494F78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98CD8-84FC-44F2-ABCD-FD70A85C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62D1-A448-4B72-88E5-C16E435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78299-E2B6-4472-813A-FCBA711D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426D-C3EF-4961-91C2-7D7C074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5D9A-A95E-4697-B4C6-D8FE83F9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169AD-DFD0-4210-AC2B-B67D32B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01E3-7230-4ADC-8A42-1737653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37395-3043-4095-B882-7A64E637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B41D-5DA3-4BAE-97EB-2A7D6581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CB7C-9FF7-4436-9A08-9D7049FA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A212-EF5E-45BE-A1FB-5C895CC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501F-E402-48FD-8DBB-045BD57D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2AE3B-C928-48A1-88E4-22B9EF74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9FD9-FDD4-4C6A-A3F7-00825ED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BF4B-25D3-49C4-8370-DCC260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4E46-436B-4D8A-84EC-2194397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DDC-13D4-4E6B-85B7-06160F02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D5394-A2EC-4348-B5D2-66159D16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FDA2-151C-40BB-BF8F-CE0BB7CB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651-5317-4C7B-8182-7F7F8F7D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215A-C990-4D14-A903-47A5B66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76A24-28CE-40AB-B6A8-AE27FC85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24C39-C3E5-4E9A-B550-1996BFF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25-A1EF-459F-971B-F3D2028D1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D8521-FA0C-41C6-9615-EF677F4A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A1CB-CAEC-48CC-B519-8832EFE2A36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93F1-3E16-47BD-B342-5918BC66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C28F-8081-47AB-91AE-CECD1E39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69FE-9D7C-4601-A4E5-A8139EC1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376F-6651-45F6-B125-71009516B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Data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07A3D-B4AA-4DBC-93F5-B1FF5BFA2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541A-0558-46F5-8F4C-7C1B3727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of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D2B5-7401-4092-9E30-443C7CAF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  <a:p>
            <a:r>
              <a:rPr lang="en-US" dirty="0"/>
              <a:t>Kimball and the Dimensional Model</a:t>
            </a:r>
          </a:p>
          <a:p>
            <a:endParaRPr lang="en-US" dirty="0"/>
          </a:p>
          <a:p>
            <a:r>
              <a:rPr lang="en-US" dirty="0"/>
              <a:t>Data read into staging tables and transformed using SQL</a:t>
            </a:r>
          </a:p>
          <a:p>
            <a:endParaRPr lang="en-US" dirty="0"/>
          </a:p>
          <a:p>
            <a:r>
              <a:rPr lang="en-US" dirty="0"/>
              <a:t>Rigid schema on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E9E2-2EF9-49B4-A0D7-4EE1A2A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B832-4A56-4145-9672-DDA0E621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flexible storage of data</a:t>
            </a:r>
          </a:p>
          <a:p>
            <a:r>
              <a:rPr lang="en-US" dirty="0"/>
              <a:t>Separation of storage and compute</a:t>
            </a:r>
          </a:p>
          <a:p>
            <a:r>
              <a:rPr lang="en-US" dirty="0"/>
              <a:t>Some transformation in the Data Lake</a:t>
            </a:r>
          </a:p>
          <a:p>
            <a:r>
              <a:rPr lang="en-US" dirty="0"/>
              <a:t>Data copied into data warehouse system</a:t>
            </a:r>
          </a:p>
          <a:p>
            <a:endParaRPr lang="en-US" dirty="0"/>
          </a:p>
          <a:p>
            <a:r>
              <a:rPr lang="en-US" dirty="0"/>
              <a:t>Cost to keep a DW system up and running w/ no activity</a:t>
            </a:r>
          </a:p>
        </p:txBody>
      </p:sp>
    </p:spTree>
    <p:extLst>
      <p:ext uri="{BB962C8B-B14F-4D97-AF65-F5344CB8AC3E}">
        <p14:creationId xmlns:p14="http://schemas.microsoft.com/office/powerpoint/2010/main" val="309723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C832-A0D1-470B-9332-30AEB7D4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06AC-2AEB-4F92-893F-BF9F57A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ability update data in place </a:t>
            </a:r>
          </a:p>
          <a:p>
            <a:pPr lvl="1"/>
            <a:r>
              <a:rPr lang="en-US" dirty="0"/>
              <a:t>Files have to be totally rewritten</a:t>
            </a:r>
          </a:p>
          <a:p>
            <a:pPr lvl="1"/>
            <a:endParaRPr lang="en-US" dirty="0"/>
          </a:p>
          <a:p>
            <a:r>
              <a:rPr lang="en-US" dirty="0"/>
              <a:t>ACID compliance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Durability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4B-5CB1-426F-9233-D0DF565E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1E35-C3BD-4E08-A25D-CCBF38EA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Lakehouse hopes to solve the challenges presented </a:t>
            </a:r>
          </a:p>
        </p:txBody>
      </p:sp>
    </p:spTree>
    <p:extLst>
      <p:ext uri="{BB962C8B-B14F-4D97-AF65-F5344CB8AC3E}">
        <p14:creationId xmlns:p14="http://schemas.microsoft.com/office/powerpoint/2010/main" val="247513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Data Lakehouse</vt:lpstr>
      <vt:lpstr>Intro of Data Warehousing</vt:lpstr>
      <vt:lpstr>Enter Data Lake</vt:lpstr>
      <vt:lpstr>Challenges with Data Lakes</vt:lpstr>
      <vt:lpstr>Data Lakehouse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Data Lakehouse</dc:title>
  <dc:creator>Swindell Spencer</dc:creator>
  <cp:lastModifiedBy>Swindell Spencer</cp:lastModifiedBy>
  <cp:revision>5</cp:revision>
  <dcterms:created xsi:type="dcterms:W3CDTF">2022-07-08T14:50:22Z</dcterms:created>
  <dcterms:modified xsi:type="dcterms:W3CDTF">2022-07-13T16:07:27Z</dcterms:modified>
</cp:coreProperties>
</file>