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61" r:id="rId3"/>
    <p:sldId id="267" r:id="rId4"/>
    <p:sldId id="257" r:id="rId5"/>
    <p:sldId id="264" r:id="rId6"/>
    <p:sldId id="258" r:id="rId7"/>
    <p:sldId id="262" r:id="rId8"/>
    <p:sldId id="265" r:id="rId9"/>
    <p:sldId id="260" r:id="rId10"/>
    <p:sldId id="259" r:id="rId11"/>
    <p:sldId id="268" r:id="rId12"/>
    <p:sldId id="263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5D203-7970-4E56-9313-EDF0E18D7ED1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F4BCA-BEBE-418F-99AC-8E2409CFF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2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8a729564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8a729564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1A2A-F9A0-406C-BFAE-9364262AB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9DADA-B611-4175-B84A-D59206A13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FD7B1-4987-4684-BE11-899AF728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F7A4C-2D1D-47FF-A9D9-228240CA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DC74D-0B47-47B1-B0F5-D4835156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2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9075-C05A-4F3D-A8B3-AE923122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C60D0-F78C-4C13-A975-0E812511A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1F312-10D4-4869-9CC3-515F942E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DDD90-1B59-4637-9649-B40DE2DF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73A78-18B9-4121-80BB-66F2EA5A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3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02B19F-007F-485D-93AF-F53643C2A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B5FD9-5470-4F85-892E-CF83A3CC6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EAD4B-633D-4677-9135-4C9B7405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18A4E-DEFC-48E8-937E-68E9E53E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28741-2E5B-4D89-92BF-DCC66AA4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5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80" cy="2736720"/>
          </a:xfrm>
          <a:prstGeom prst="rect">
            <a:avLst/>
          </a:prstGeom>
        </p:spPr>
        <p:txBody>
          <a:bodyPr spcFirstLastPara="1" wrap="square" lIns="146725" tIns="146725" rIns="146725" bIns="1467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6640"/>
            </a:lvl1pPr>
            <a:lvl2pPr lvl="1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6640"/>
            </a:lvl2pPr>
            <a:lvl3pPr lvl="2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6640"/>
            </a:lvl3pPr>
            <a:lvl4pPr lvl="3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6640"/>
            </a:lvl4pPr>
            <a:lvl5pPr lvl="4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6640"/>
            </a:lvl5pPr>
            <a:lvl6pPr lvl="5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6640"/>
            </a:lvl6pPr>
            <a:lvl7pPr lvl="6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6640"/>
            </a:lvl7pPr>
            <a:lvl8pPr lvl="7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6640"/>
            </a:lvl8pPr>
            <a:lvl9pPr lvl="8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664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4"/>
            <a:ext cx="11360880" cy="1056780"/>
          </a:xfrm>
          <a:prstGeom prst="rect">
            <a:avLst/>
          </a:prstGeom>
        </p:spPr>
        <p:txBody>
          <a:bodyPr spcFirstLastPara="1" wrap="square" lIns="146725" tIns="146725" rIns="146725" bIns="146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520" cy="52488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402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80" cy="763560"/>
          </a:xfrm>
          <a:prstGeom prst="rect">
            <a:avLst/>
          </a:prstGeom>
        </p:spPr>
        <p:txBody>
          <a:bodyPr spcFirstLastPara="1" wrap="square" lIns="146725" tIns="146725" rIns="146725" bIns="1467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80" cy="4555170"/>
          </a:xfrm>
          <a:prstGeom prst="rect">
            <a:avLst/>
          </a:prstGeom>
        </p:spPr>
        <p:txBody>
          <a:bodyPr spcFirstLastPara="1" wrap="square" lIns="146725" tIns="146725" rIns="146725" bIns="146725" anchor="t" anchorCtr="0">
            <a:noAutofit/>
          </a:bodyPr>
          <a:lstStyle>
            <a:lvl1pPr marL="365760" lvl="0" indent="-3302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731520" lvl="1" indent="-294640">
              <a:spcBef>
                <a:spcPts val="2080"/>
              </a:spcBef>
              <a:spcAft>
                <a:spcPts val="0"/>
              </a:spcAft>
              <a:buSzPts val="2200"/>
              <a:buChar char="○"/>
              <a:defRPr/>
            </a:lvl2pPr>
            <a:lvl3pPr marL="1097280" lvl="2" indent="-294640">
              <a:spcBef>
                <a:spcPts val="2080"/>
              </a:spcBef>
              <a:spcAft>
                <a:spcPts val="0"/>
              </a:spcAft>
              <a:buSzPts val="2200"/>
              <a:buChar char="■"/>
              <a:defRPr/>
            </a:lvl3pPr>
            <a:lvl4pPr marL="1463040" lvl="3" indent="-294640">
              <a:spcBef>
                <a:spcPts val="2080"/>
              </a:spcBef>
              <a:spcAft>
                <a:spcPts val="0"/>
              </a:spcAft>
              <a:buSzPts val="2200"/>
              <a:buChar char="●"/>
              <a:defRPr/>
            </a:lvl4pPr>
            <a:lvl5pPr marL="1828800" lvl="4" indent="-294640">
              <a:spcBef>
                <a:spcPts val="2080"/>
              </a:spcBef>
              <a:spcAft>
                <a:spcPts val="0"/>
              </a:spcAft>
              <a:buSzPts val="2200"/>
              <a:buChar char="○"/>
              <a:defRPr/>
            </a:lvl5pPr>
            <a:lvl6pPr marL="2194560" lvl="5" indent="-294640">
              <a:spcBef>
                <a:spcPts val="2080"/>
              </a:spcBef>
              <a:spcAft>
                <a:spcPts val="0"/>
              </a:spcAft>
              <a:buSzPts val="2200"/>
              <a:buChar char="■"/>
              <a:defRPr/>
            </a:lvl6pPr>
            <a:lvl7pPr marL="2560320" lvl="6" indent="-294640">
              <a:spcBef>
                <a:spcPts val="2080"/>
              </a:spcBef>
              <a:spcAft>
                <a:spcPts val="0"/>
              </a:spcAft>
              <a:buSzPts val="2200"/>
              <a:buChar char="●"/>
              <a:defRPr/>
            </a:lvl7pPr>
            <a:lvl8pPr marL="2926080" lvl="7" indent="-294640">
              <a:spcBef>
                <a:spcPts val="2080"/>
              </a:spcBef>
              <a:spcAft>
                <a:spcPts val="0"/>
              </a:spcAft>
              <a:buSzPts val="2200"/>
              <a:buChar char="○"/>
              <a:defRPr/>
            </a:lvl8pPr>
            <a:lvl9pPr marL="3291840" lvl="8" indent="-294640">
              <a:spcBef>
                <a:spcPts val="2080"/>
              </a:spcBef>
              <a:spcAft>
                <a:spcPts val="208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520" cy="52488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5647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80" cy="763560"/>
          </a:xfrm>
          <a:prstGeom prst="rect">
            <a:avLst/>
          </a:prstGeom>
        </p:spPr>
        <p:txBody>
          <a:bodyPr spcFirstLastPara="1" wrap="square" lIns="146725" tIns="146725" rIns="146725" bIns="1467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80" cy="4555170"/>
          </a:xfrm>
          <a:prstGeom prst="rect">
            <a:avLst/>
          </a:prstGeom>
        </p:spPr>
        <p:txBody>
          <a:bodyPr spcFirstLastPara="1" wrap="square" lIns="146725" tIns="146725" rIns="146725" bIns="146725" anchor="t" anchorCtr="0">
            <a:noAutofit/>
          </a:bodyPr>
          <a:lstStyle>
            <a:lvl1pPr marL="365760" lvl="0" indent="-29464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1760"/>
            </a:lvl1pPr>
            <a:lvl2pPr marL="731520" lvl="1" indent="-279400">
              <a:spcBef>
                <a:spcPts val="2080"/>
              </a:spcBef>
              <a:spcAft>
                <a:spcPts val="0"/>
              </a:spcAft>
              <a:buSzPts val="1900"/>
              <a:buChar char="○"/>
              <a:defRPr sz="1520"/>
            </a:lvl2pPr>
            <a:lvl3pPr marL="1097280" lvl="2" indent="-279400">
              <a:spcBef>
                <a:spcPts val="2080"/>
              </a:spcBef>
              <a:spcAft>
                <a:spcPts val="0"/>
              </a:spcAft>
              <a:buSzPts val="1900"/>
              <a:buChar char="■"/>
              <a:defRPr sz="1520"/>
            </a:lvl3pPr>
            <a:lvl4pPr marL="1463040" lvl="3" indent="-279400">
              <a:spcBef>
                <a:spcPts val="2080"/>
              </a:spcBef>
              <a:spcAft>
                <a:spcPts val="0"/>
              </a:spcAft>
              <a:buSzPts val="1900"/>
              <a:buChar char="●"/>
              <a:defRPr sz="1520"/>
            </a:lvl4pPr>
            <a:lvl5pPr marL="1828800" lvl="4" indent="-279400">
              <a:spcBef>
                <a:spcPts val="2080"/>
              </a:spcBef>
              <a:spcAft>
                <a:spcPts val="0"/>
              </a:spcAft>
              <a:buSzPts val="1900"/>
              <a:buChar char="○"/>
              <a:defRPr sz="1520"/>
            </a:lvl5pPr>
            <a:lvl6pPr marL="2194560" lvl="5" indent="-279400">
              <a:spcBef>
                <a:spcPts val="2080"/>
              </a:spcBef>
              <a:spcAft>
                <a:spcPts val="0"/>
              </a:spcAft>
              <a:buSzPts val="1900"/>
              <a:buChar char="■"/>
              <a:defRPr sz="1520"/>
            </a:lvl6pPr>
            <a:lvl7pPr marL="2560320" lvl="6" indent="-279400">
              <a:spcBef>
                <a:spcPts val="2080"/>
              </a:spcBef>
              <a:spcAft>
                <a:spcPts val="0"/>
              </a:spcAft>
              <a:buSzPts val="1900"/>
              <a:buChar char="●"/>
              <a:defRPr sz="1520"/>
            </a:lvl7pPr>
            <a:lvl8pPr marL="2926080" lvl="7" indent="-279400">
              <a:spcBef>
                <a:spcPts val="2080"/>
              </a:spcBef>
              <a:spcAft>
                <a:spcPts val="0"/>
              </a:spcAft>
              <a:buSzPts val="1900"/>
              <a:buChar char="○"/>
              <a:defRPr sz="1520"/>
            </a:lvl8pPr>
            <a:lvl9pPr marL="3291840" lvl="8" indent="-279400">
              <a:spcBef>
                <a:spcPts val="2080"/>
              </a:spcBef>
              <a:spcAft>
                <a:spcPts val="2080"/>
              </a:spcAft>
              <a:buSzPts val="1900"/>
              <a:buChar char="■"/>
              <a:defRPr sz="152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80" cy="4555170"/>
          </a:xfrm>
          <a:prstGeom prst="rect">
            <a:avLst/>
          </a:prstGeom>
        </p:spPr>
        <p:txBody>
          <a:bodyPr spcFirstLastPara="1" wrap="square" lIns="146725" tIns="146725" rIns="146725" bIns="146725" anchor="t" anchorCtr="0">
            <a:noAutofit/>
          </a:bodyPr>
          <a:lstStyle>
            <a:lvl1pPr marL="365760" lvl="0" indent="-29464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1760"/>
            </a:lvl1pPr>
            <a:lvl2pPr marL="731520" lvl="1" indent="-279400">
              <a:spcBef>
                <a:spcPts val="2080"/>
              </a:spcBef>
              <a:spcAft>
                <a:spcPts val="0"/>
              </a:spcAft>
              <a:buSzPts val="1900"/>
              <a:buChar char="○"/>
              <a:defRPr sz="1520"/>
            </a:lvl2pPr>
            <a:lvl3pPr marL="1097280" lvl="2" indent="-279400">
              <a:spcBef>
                <a:spcPts val="2080"/>
              </a:spcBef>
              <a:spcAft>
                <a:spcPts val="0"/>
              </a:spcAft>
              <a:buSzPts val="1900"/>
              <a:buChar char="■"/>
              <a:defRPr sz="1520"/>
            </a:lvl3pPr>
            <a:lvl4pPr marL="1463040" lvl="3" indent="-279400">
              <a:spcBef>
                <a:spcPts val="2080"/>
              </a:spcBef>
              <a:spcAft>
                <a:spcPts val="0"/>
              </a:spcAft>
              <a:buSzPts val="1900"/>
              <a:buChar char="●"/>
              <a:defRPr sz="1520"/>
            </a:lvl4pPr>
            <a:lvl5pPr marL="1828800" lvl="4" indent="-279400">
              <a:spcBef>
                <a:spcPts val="2080"/>
              </a:spcBef>
              <a:spcAft>
                <a:spcPts val="0"/>
              </a:spcAft>
              <a:buSzPts val="1900"/>
              <a:buChar char="○"/>
              <a:defRPr sz="1520"/>
            </a:lvl5pPr>
            <a:lvl6pPr marL="2194560" lvl="5" indent="-279400">
              <a:spcBef>
                <a:spcPts val="2080"/>
              </a:spcBef>
              <a:spcAft>
                <a:spcPts val="0"/>
              </a:spcAft>
              <a:buSzPts val="1900"/>
              <a:buChar char="■"/>
              <a:defRPr sz="1520"/>
            </a:lvl6pPr>
            <a:lvl7pPr marL="2560320" lvl="6" indent="-279400">
              <a:spcBef>
                <a:spcPts val="2080"/>
              </a:spcBef>
              <a:spcAft>
                <a:spcPts val="0"/>
              </a:spcAft>
              <a:buSzPts val="1900"/>
              <a:buChar char="●"/>
              <a:defRPr sz="1520"/>
            </a:lvl7pPr>
            <a:lvl8pPr marL="2926080" lvl="7" indent="-279400">
              <a:spcBef>
                <a:spcPts val="2080"/>
              </a:spcBef>
              <a:spcAft>
                <a:spcPts val="0"/>
              </a:spcAft>
              <a:buSzPts val="1900"/>
              <a:buChar char="○"/>
              <a:defRPr sz="1520"/>
            </a:lvl8pPr>
            <a:lvl9pPr marL="3291840" lvl="8" indent="-279400">
              <a:spcBef>
                <a:spcPts val="2080"/>
              </a:spcBef>
              <a:spcAft>
                <a:spcPts val="2080"/>
              </a:spcAft>
              <a:buSzPts val="1900"/>
              <a:buChar char="■"/>
              <a:defRPr sz="152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520" cy="52488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5035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80" cy="763560"/>
          </a:xfrm>
          <a:prstGeom prst="rect">
            <a:avLst/>
          </a:prstGeom>
        </p:spPr>
        <p:txBody>
          <a:bodyPr spcFirstLastPara="1" wrap="square" lIns="146725" tIns="146725" rIns="146725" bIns="1467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520" cy="52488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8759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40"/>
          </a:xfrm>
          <a:prstGeom prst="rect">
            <a:avLst/>
          </a:prstGeom>
        </p:spPr>
        <p:txBody>
          <a:bodyPr spcFirstLastPara="1" wrap="square" lIns="146725" tIns="146725" rIns="146725" bIns="1467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12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12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12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12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12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12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12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12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12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70"/>
          </a:xfrm>
          <a:prstGeom prst="rect">
            <a:avLst/>
          </a:prstGeom>
        </p:spPr>
        <p:txBody>
          <a:bodyPr spcFirstLastPara="1" wrap="square" lIns="146725" tIns="146725" rIns="146725" bIns="146725" anchor="t" anchorCtr="0">
            <a:noAutofit/>
          </a:bodyPr>
          <a:lstStyle>
            <a:lvl1pPr marL="365760" lvl="0" indent="-279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520"/>
            </a:lvl1pPr>
            <a:lvl2pPr marL="731520" lvl="1" indent="-279400">
              <a:spcBef>
                <a:spcPts val="2080"/>
              </a:spcBef>
              <a:spcAft>
                <a:spcPts val="0"/>
              </a:spcAft>
              <a:buSzPts val="1900"/>
              <a:buChar char="○"/>
              <a:defRPr sz="1520"/>
            </a:lvl2pPr>
            <a:lvl3pPr marL="1097280" lvl="2" indent="-279400">
              <a:spcBef>
                <a:spcPts val="2080"/>
              </a:spcBef>
              <a:spcAft>
                <a:spcPts val="0"/>
              </a:spcAft>
              <a:buSzPts val="1900"/>
              <a:buChar char="■"/>
              <a:defRPr sz="1520"/>
            </a:lvl3pPr>
            <a:lvl4pPr marL="1463040" lvl="3" indent="-279400">
              <a:spcBef>
                <a:spcPts val="2080"/>
              </a:spcBef>
              <a:spcAft>
                <a:spcPts val="0"/>
              </a:spcAft>
              <a:buSzPts val="1900"/>
              <a:buChar char="●"/>
              <a:defRPr sz="1520"/>
            </a:lvl4pPr>
            <a:lvl5pPr marL="1828800" lvl="4" indent="-279400">
              <a:spcBef>
                <a:spcPts val="2080"/>
              </a:spcBef>
              <a:spcAft>
                <a:spcPts val="0"/>
              </a:spcAft>
              <a:buSzPts val="1900"/>
              <a:buChar char="○"/>
              <a:defRPr sz="1520"/>
            </a:lvl5pPr>
            <a:lvl6pPr marL="2194560" lvl="5" indent="-279400">
              <a:spcBef>
                <a:spcPts val="2080"/>
              </a:spcBef>
              <a:spcAft>
                <a:spcPts val="0"/>
              </a:spcAft>
              <a:buSzPts val="1900"/>
              <a:buChar char="■"/>
              <a:defRPr sz="1520"/>
            </a:lvl6pPr>
            <a:lvl7pPr marL="2560320" lvl="6" indent="-279400">
              <a:spcBef>
                <a:spcPts val="2080"/>
              </a:spcBef>
              <a:spcAft>
                <a:spcPts val="0"/>
              </a:spcAft>
              <a:buSzPts val="1900"/>
              <a:buChar char="●"/>
              <a:defRPr sz="1520"/>
            </a:lvl7pPr>
            <a:lvl8pPr marL="2926080" lvl="7" indent="-279400">
              <a:spcBef>
                <a:spcPts val="2080"/>
              </a:spcBef>
              <a:spcAft>
                <a:spcPts val="0"/>
              </a:spcAft>
              <a:buSzPts val="1900"/>
              <a:buChar char="○"/>
              <a:defRPr sz="1520"/>
            </a:lvl8pPr>
            <a:lvl9pPr marL="3291840" lvl="8" indent="-279400">
              <a:spcBef>
                <a:spcPts val="2080"/>
              </a:spcBef>
              <a:spcAft>
                <a:spcPts val="2080"/>
              </a:spcAft>
              <a:buSzPts val="1900"/>
              <a:buChar char="■"/>
              <a:defRPr sz="152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520" cy="52488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8934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6" y="600200"/>
            <a:ext cx="8490480" cy="545427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700"/>
              <a:buNone/>
              <a:defRPr sz="6160"/>
            </a:lvl1pPr>
            <a:lvl2pPr lvl="1">
              <a:spcBef>
                <a:spcPts val="0"/>
              </a:spcBef>
              <a:spcAft>
                <a:spcPts val="0"/>
              </a:spcAft>
              <a:buSzPts val="7700"/>
              <a:buNone/>
              <a:defRPr sz="6160"/>
            </a:lvl2pPr>
            <a:lvl3pPr lvl="2">
              <a:spcBef>
                <a:spcPts val="0"/>
              </a:spcBef>
              <a:spcAft>
                <a:spcPts val="0"/>
              </a:spcAft>
              <a:buSzPts val="7700"/>
              <a:buNone/>
              <a:defRPr sz="6160"/>
            </a:lvl3pPr>
            <a:lvl4pPr lvl="3">
              <a:spcBef>
                <a:spcPts val="0"/>
              </a:spcBef>
              <a:spcAft>
                <a:spcPts val="0"/>
              </a:spcAft>
              <a:buSzPts val="7700"/>
              <a:buNone/>
              <a:defRPr sz="6160"/>
            </a:lvl4pPr>
            <a:lvl5pPr lvl="4">
              <a:spcBef>
                <a:spcPts val="0"/>
              </a:spcBef>
              <a:spcAft>
                <a:spcPts val="0"/>
              </a:spcAft>
              <a:buSzPts val="7700"/>
              <a:buNone/>
              <a:defRPr sz="6160"/>
            </a:lvl5pPr>
            <a:lvl6pPr lvl="5">
              <a:spcBef>
                <a:spcPts val="0"/>
              </a:spcBef>
              <a:spcAft>
                <a:spcPts val="0"/>
              </a:spcAft>
              <a:buSzPts val="7700"/>
              <a:buNone/>
              <a:defRPr sz="6160"/>
            </a:lvl6pPr>
            <a:lvl7pPr lvl="6">
              <a:spcBef>
                <a:spcPts val="0"/>
              </a:spcBef>
              <a:spcAft>
                <a:spcPts val="0"/>
              </a:spcAft>
              <a:buSzPts val="7700"/>
              <a:buNone/>
              <a:defRPr sz="6160"/>
            </a:lvl7pPr>
            <a:lvl8pPr lvl="7">
              <a:spcBef>
                <a:spcPts val="0"/>
              </a:spcBef>
              <a:spcAft>
                <a:spcPts val="0"/>
              </a:spcAft>
              <a:buSzPts val="7700"/>
              <a:buNone/>
              <a:defRPr sz="6160"/>
            </a:lvl8pPr>
            <a:lvl9pPr lvl="8">
              <a:spcBef>
                <a:spcPts val="0"/>
              </a:spcBef>
              <a:spcAft>
                <a:spcPts val="0"/>
              </a:spcAft>
              <a:buSzPts val="7700"/>
              <a:buNone/>
              <a:defRPr sz="616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520" cy="52488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456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7380" tIns="117380" rIns="117380" bIns="1173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4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520" cy="1976400"/>
          </a:xfrm>
          <a:prstGeom prst="rect">
            <a:avLst/>
          </a:prstGeom>
        </p:spPr>
        <p:txBody>
          <a:bodyPr spcFirstLastPara="1" wrap="square" lIns="146725" tIns="146725" rIns="146725" bIns="1467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5360"/>
            </a:lvl1pPr>
            <a:lvl2pPr lvl="1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5360"/>
            </a:lvl2pPr>
            <a:lvl3pPr lvl="2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5360"/>
            </a:lvl3pPr>
            <a:lvl4pPr lvl="3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5360"/>
            </a:lvl4pPr>
            <a:lvl5pPr lvl="4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5360"/>
            </a:lvl5pPr>
            <a:lvl6pPr lvl="5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5360"/>
            </a:lvl6pPr>
            <a:lvl7pPr lvl="6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5360"/>
            </a:lvl7pPr>
            <a:lvl8pPr lvl="7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5360"/>
            </a:lvl8pPr>
            <a:lvl9pPr lvl="8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536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4"/>
            <a:ext cx="5393520" cy="1646730"/>
          </a:xfrm>
          <a:prstGeom prst="rect">
            <a:avLst/>
          </a:prstGeom>
        </p:spPr>
        <p:txBody>
          <a:bodyPr spcFirstLastPara="1" wrap="square" lIns="146725" tIns="146725" rIns="146725" bIns="146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72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72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72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72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72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72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72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72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72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4"/>
            <a:ext cx="5116080" cy="492669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marL="365760" lvl="0" indent="-3302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731520" lvl="1" indent="-294640">
              <a:spcBef>
                <a:spcPts val="2080"/>
              </a:spcBef>
              <a:spcAft>
                <a:spcPts val="0"/>
              </a:spcAft>
              <a:buSzPts val="2200"/>
              <a:buChar char="○"/>
              <a:defRPr/>
            </a:lvl2pPr>
            <a:lvl3pPr marL="1097280" lvl="2" indent="-294640">
              <a:spcBef>
                <a:spcPts val="2080"/>
              </a:spcBef>
              <a:spcAft>
                <a:spcPts val="0"/>
              </a:spcAft>
              <a:buSzPts val="2200"/>
              <a:buChar char="■"/>
              <a:defRPr/>
            </a:lvl3pPr>
            <a:lvl4pPr marL="1463040" lvl="3" indent="-294640">
              <a:spcBef>
                <a:spcPts val="2080"/>
              </a:spcBef>
              <a:spcAft>
                <a:spcPts val="0"/>
              </a:spcAft>
              <a:buSzPts val="2200"/>
              <a:buChar char="●"/>
              <a:defRPr/>
            </a:lvl4pPr>
            <a:lvl5pPr marL="1828800" lvl="4" indent="-294640">
              <a:spcBef>
                <a:spcPts val="2080"/>
              </a:spcBef>
              <a:spcAft>
                <a:spcPts val="0"/>
              </a:spcAft>
              <a:buSzPts val="2200"/>
              <a:buChar char="○"/>
              <a:defRPr/>
            </a:lvl5pPr>
            <a:lvl6pPr marL="2194560" lvl="5" indent="-294640">
              <a:spcBef>
                <a:spcPts val="2080"/>
              </a:spcBef>
              <a:spcAft>
                <a:spcPts val="0"/>
              </a:spcAft>
              <a:buSzPts val="2200"/>
              <a:buChar char="■"/>
              <a:defRPr/>
            </a:lvl6pPr>
            <a:lvl7pPr marL="2560320" lvl="6" indent="-294640">
              <a:spcBef>
                <a:spcPts val="2080"/>
              </a:spcBef>
              <a:spcAft>
                <a:spcPts val="0"/>
              </a:spcAft>
              <a:buSzPts val="2200"/>
              <a:buChar char="●"/>
              <a:defRPr/>
            </a:lvl7pPr>
            <a:lvl8pPr marL="2926080" lvl="7" indent="-294640">
              <a:spcBef>
                <a:spcPts val="2080"/>
              </a:spcBef>
              <a:spcAft>
                <a:spcPts val="0"/>
              </a:spcAft>
              <a:buSzPts val="2200"/>
              <a:buChar char="○"/>
              <a:defRPr/>
            </a:lvl8pPr>
            <a:lvl9pPr marL="3291840" lvl="8" indent="-294640">
              <a:spcBef>
                <a:spcPts val="2080"/>
              </a:spcBef>
              <a:spcAft>
                <a:spcPts val="208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520" cy="52488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72658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80" cy="80676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marL="365760" lvl="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520" cy="52488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440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965E-27DF-4612-ACBF-D311C69E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5F25C-4191-49F8-95B5-6D229125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70914-4429-432A-9662-8246C724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FC5C1-4A05-4833-AF33-8415D264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281F7-A4BF-44DA-BC00-D99615EF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46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4"/>
            <a:ext cx="11360880" cy="2617920"/>
          </a:xfrm>
          <a:prstGeom prst="rect">
            <a:avLst/>
          </a:prstGeom>
        </p:spPr>
        <p:txBody>
          <a:bodyPr spcFirstLastPara="1" wrap="square" lIns="146725" tIns="146725" rIns="146725" bIns="1467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5440"/>
            </a:lvl1pPr>
            <a:lvl2pPr lvl="1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5440"/>
            </a:lvl2pPr>
            <a:lvl3pPr lvl="2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5440"/>
            </a:lvl3pPr>
            <a:lvl4pPr lvl="3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5440"/>
            </a:lvl4pPr>
            <a:lvl5pPr lvl="4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5440"/>
            </a:lvl5pPr>
            <a:lvl6pPr lvl="5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5440"/>
            </a:lvl6pPr>
            <a:lvl7pPr lvl="6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5440"/>
            </a:lvl7pPr>
            <a:lvl8pPr lvl="7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5440"/>
            </a:lvl8pPr>
            <a:lvl9pPr lvl="8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544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80" cy="1734480"/>
          </a:xfrm>
          <a:prstGeom prst="rect">
            <a:avLst/>
          </a:prstGeom>
        </p:spPr>
        <p:txBody>
          <a:bodyPr spcFirstLastPara="1" wrap="square" lIns="146725" tIns="146725" rIns="146725" bIns="146725" anchor="t" anchorCtr="0">
            <a:noAutofit/>
          </a:bodyPr>
          <a:lstStyle>
            <a:lvl1pPr marL="365760" lvl="0" indent="-330200" algn="ctr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731520" lvl="1" indent="-294640" algn="ctr">
              <a:spcBef>
                <a:spcPts val="2080"/>
              </a:spcBef>
              <a:spcAft>
                <a:spcPts val="0"/>
              </a:spcAft>
              <a:buSzPts val="2200"/>
              <a:buChar char="○"/>
              <a:defRPr/>
            </a:lvl2pPr>
            <a:lvl3pPr marL="1097280" lvl="2" indent="-294640" algn="ctr">
              <a:spcBef>
                <a:spcPts val="2080"/>
              </a:spcBef>
              <a:spcAft>
                <a:spcPts val="0"/>
              </a:spcAft>
              <a:buSzPts val="2200"/>
              <a:buChar char="■"/>
              <a:defRPr/>
            </a:lvl3pPr>
            <a:lvl4pPr marL="1463040" lvl="3" indent="-294640" algn="ctr">
              <a:spcBef>
                <a:spcPts val="2080"/>
              </a:spcBef>
              <a:spcAft>
                <a:spcPts val="0"/>
              </a:spcAft>
              <a:buSzPts val="2200"/>
              <a:buChar char="●"/>
              <a:defRPr/>
            </a:lvl4pPr>
            <a:lvl5pPr marL="1828800" lvl="4" indent="-294640" algn="ctr">
              <a:spcBef>
                <a:spcPts val="2080"/>
              </a:spcBef>
              <a:spcAft>
                <a:spcPts val="0"/>
              </a:spcAft>
              <a:buSzPts val="2200"/>
              <a:buChar char="○"/>
              <a:defRPr/>
            </a:lvl5pPr>
            <a:lvl6pPr marL="2194560" lvl="5" indent="-294640" algn="ctr">
              <a:spcBef>
                <a:spcPts val="2080"/>
              </a:spcBef>
              <a:spcAft>
                <a:spcPts val="0"/>
              </a:spcAft>
              <a:buSzPts val="2200"/>
              <a:buChar char="■"/>
              <a:defRPr/>
            </a:lvl6pPr>
            <a:lvl7pPr marL="2560320" lvl="6" indent="-294640" algn="ctr">
              <a:spcBef>
                <a:spcPts val="2080"/>
              </a:spcBef>
              <a:spcAft>
                <a:spcPts val="0"/>
              </a:spcAft>
              <a:buSzPts val="2200"/>
              <a:buChar char="●"/>
              <a:defRPr/>
            </a:lvl7pPr>
            <a:lvl8pPr marL="2926080" lvl="7" indent="-294640" algn="ctr">
              <a:spcBef>
                <a:spcPts val="2080"/>
              </a:spcBef>
              <a:spcAft>
                <a:spcPts val="0"/>
              </a:spcAft>
              <a:buSzPts val="2200"/>
              <a:buChar char="○"/>
              <a:defRPr/>
            </a:lvl8pPr>
            <a:lvl9pPr marL="3291840" lvl="8" indent="-294640" algn="ctr">
              <a:spcBef>
                <a:spcPts val="2080"/>
              </a:spcBef>
              <a:spcAft>
                <a:spcPts val="208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520" cy="52488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7841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520" cy="524880"/>
          </a:xfrm>
          <a:prstGeom prst="rect">
            <a:avLst/>
          </a:prstGeom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756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910-1C98-4FC9-B9D3-5521F9A7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3E75B-26A1-4875-8CE5-99C4D41BB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5794B-7C61-4862-8631-DF71F2DE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DA949-EC5F-46E0-AAE1-7EEF2DA6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AF7DB-402C-473A-97B0-2E5441B8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0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ECC5-97FB-4ECF-BEF6-7997793D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05F25-535D-44EF-9504-CD95627E1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9E890-18B5-4197-938E-9D08420D3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C8401-4813-40B6-B723-50F893D8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100F5-3665-4A50-BB2E-E21FEBD8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23C62-A7C7-4160-820C-15CE112C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9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3F52-9E37-4C91-AB7D-136171276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40CB6-BCBD-4AF6-9E1A-2453AFE77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608C3-A0B0-467E-A0F2-6C2A32A4E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636B2-47C9-4200-BA87-CDE8D3B1E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39F6E-D70C-403E-96CB-73494F784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98CD8-84FC-44F2-ABCD-FD70A85C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B62D1-A448-4B72-88E5-C16E435B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A78299-E2B6-4472-813A-FCBA711D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2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426D-C3EF-4961-91C2-7D7C074F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05D9A-A95E-4697-B4C6-D8FE83F9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169AD-DFD0-4210-AC2B-B67D32B0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B01E3-7230-4ADC-8A42-1737653F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4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37395-3043-4095-B882-7A64E637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9B41D-5DA3-4BAE-97EB-2A7D6581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ECB7C-9FF7-4436-9A08-9D7049FA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A212-EF5E-45BE-A1FB-5C895CCF4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501F-E402-48FD-8DBB-045BD57DD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2AE3B-C928-48A1-88E4-22B9EF743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C9FD9-FDD4-4C6A-A3F7-00825EDF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4BF4B-25D3-49C4-8370-DCC260CD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84E46-436B-4D8A-84EC-2194397D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4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7CDDC-13D4-4E6B-85B7-06160F02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D5394-A2EC-4348-B5D2-66159D169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4FDA2-151C-40BB-BF8F-CE0BB7CB9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3C651-5317-4C7B-8182-7F7F8F7D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0215A-C990-4D14-A903-47A5B666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76A24-28CE-40AB-B6A8-AE27FC85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2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E24C39-C3E5-4E9A-B550-1996BFF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9E825-A1EF-459F-971B-F3D2028D1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D8521-FA0C-41C6-9615-EF677F4A6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1A1CB-CAEC-48CC-B519-8832EFE2A36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893F1-3E16-47BD-B342-5918BC669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AC28F-8081-47AB-91AE-CECD1E39D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2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8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725" tIns="146725" rIns="146725" bIns="1467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80" cy="4555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725" tIns="146725" rIns="146725" bIns="146725" anchor="t" anchorCtr="0">
            <a:noAutofit/>
          </a:bodyPr>
          <a:lstStyle>
            <a:lvl1pPr marL="457200" lvl="0" indent="-412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●"/>
              <a:defRPr sz="2900">
                <a:solidFill>
                  <a:schemeClr val="dk2"/>
                </a:solidFill>
              </a:defRPr>
            </a:lvl1pPr>
            <a:lvl2pPr marL="914400" lvl="1" indent="-3683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2pPr>
            <a:lvl3pPr marL="1371600" lvl="2" indent="-3683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3pPr>
            <a:lvl4pPr marL="1828800" lvl="3" indent="-3683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4pPr>
            <a:lvl5pPr marL="2286000" lvl="4" indent="-3683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5pPr>
            <a:lvl6pPr marL="2743200" lvl="5" indent="-3683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6pPr>
            <a:lvl7pPr marL="3200400" lvl="6" indent="-3683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7pPr>
            <a:lvl8pPr marL="3657600" lvl="7" indent="-3683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8pPr>
            <a:lvl9pPr marL="4114800" lvl="8" indent="-36830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5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725" tIns="146725" rIns="146725" bIns="146725" anchor="ctr" anchorCtr="0">
            <a:noAutofit/>
          </a:bodyPr>
          <a:lstStyle>
            <a:lvl1pPr lvl="0" algn="r">
              <a:buNone/>
              <a:defRPr sz="1280">
                <a:solidFill>
                  <a:schemeClr val="dk2"/>
                </a:solidFill>
              </a:defRPr>
            </a:lvl1pPr>
            <a:lvl2pPr lvl="1" algn="r">
              <a:buNone/>
              <a:defRPr sz="1280">
                <a:solidFill>
                  <a:schemeClr val="dk2"/>
                </a:solidFill>
              </a:defRPr>
            </a:lvl2pPr>
            <a:lvl3pPr lvl="2" algn="r">
              <a:buNone/>
              <a:defRPr sz="1280">
                <a:solidFill>
                  <a:schemeClr val="dk2"/>
                </a:solidFill>
              </a:defRPr>
            </a:lvl3pPr>
            <a:lvl4pPr lvl="3" algn="r">
              <a:buNone/>
              <a:defRPr sz="1280">
                <a:solidFill>
                  <a:schemeClr val="dk2"/>
                </a:solidFill>
              </a:defRPr>
            </a:lvl4pPr>
            <a:lvl5pPr lvl="4" algn="r">
              <a:buNone/>
              <a:defRPr sz="1280">
                <a:solidFill>
                  <a:schemeClr val="dk2"/>
                </a:solidFill>
              </a:defRPr>
            </a:lvl5pPr>
            <a:lvl6pPr lvl="5" algn="r">
              <a:buNone/>
              <a:defRPr sz="1280">
                <a:solidFill>
                  <a:schemeClr val="dk2"/>
                </a:solidFill>
              </a:defRPr>
            </a:lvl6pPr>
            <a:lvl7pPr lvl="6" algn="r">
              <a:buNone/>
              <a:defRPr sz="1280">
                <a:solidFill>
                  <a:schemeClr val="dk2"/>
                </a:solidFill>
              </a:defRPr>
            </a:lvl7pPr>
            <a:lvl8pPr lvl="7" algn="r">
              <a:buNone/>
              <a:defRPr sz="1280">
                <a:solidFill>
                  <a:schemeClr val="dk2"/>
                </a:solidFill>
              </a:defRPr>
            </a:lvl8pPr>
            <a:lvl9pPr lvl="8" algn="r">
              <a:buNone/>
              <a:defRPr sz="128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40786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bricks.com/wp-content/uploads/2020/08/p975-armbrust.pdf" TargetMode="External"/><Relationship Id="rId2" Type="http://schemas.openxmlformats.org/officeDocument/2006/relationships/hyperlink" Target="https://www.cidrdb.org/cidr2021/papers/cidr2021_paper17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architecture/solution-ideas/articles/advanced-analytics-on-big-data" TargetMode="External"/><Relationship Id="rId5" Type="http://schemas.openxmlformats.org/officeDocument/2006/relationships/hyperlink" Target="https://docs.microsoft.com/en-us/azure/architecture/data-guide/relational-data/online-analytical-processing" TargetMode="External"/><Relationship Id="rId4" Type="http://schemas.openxmlformats.org/officeDocument/2006/relationships/hyperlink" Target="https://docs.microsoft.com/en-us/azure/architecture/reference-architectures/data/enterprise-bi-synaps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swindell42/Presentations/tree/main/Building%20a%20Data%20Lakehouse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lta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633" y="514791"/>
            <a:ext cx="4817760" cy="481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0820" y="381001"/>
            <a:ext cx="5085180" cy="508515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753460" y="649320"/>
            <a:ext cx="4921200" cy="162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ctr" defTabSz="731520">
              <a:lnSpc>
                <a:spcPct val="80000"/>
              </a:lnSpc>
              <a:buClr>
                <a:srgbClr val="000000"/>
              </a:buClr>
            </a:pPr>
            <a:r>
              <a:rPr lang="en" sz="4000" b="1" ker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Spencer Swindell</a:t>
            </a:r>
            <a:endParaRPr sz="4000" b="1" kern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12880" y="5332560"/>
            <a:ext cx="12192000" cy="1144560"/>
          </a:xfrm>
          <a:prstGeom prst="rect">
            <a:avLst/>
          </a:prstGeom>
          <a:solidFill>
            <a:srgbClr val="EF7928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defTabSz="731520">
              <a:buClr>
                <a:srgbClr val="000000"/>
              </a:buClr>
            </a:pPr>
            <a:endParaRPr sz="112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753460" y="1890700"/>
            <a:ext cx="4921200" cy="86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ctr" defTabSz="731520">
              <a:buClr>
                <a:srgbClr val="000000"/>
              </a:buClr>
            </a:pPr>
            <a:r>
              <a:rPr lang="en" sz="3200" b="1" kern="0">
                <a:solidFill>
                  <a:srgbClr val="EF7928"/>
                </a:solidFill>
                <a:latin typeface="Montserrat"/>
                <a:ea typeface="Montserrat"/>
                <a:cs typeface="Montserrat"/>
                <a:sym typeface="Montserrat"/>
              </a:rPr>
              <a:t>Health Trust</a:t>
            </a:r>
            <a:endParaRPr sz="3200" b="1" kern="0">
              <a:solidFill>
                <a:srgbClr val="EF792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753460" y="3406220"/>
            <a:ext cx="4921200" cy="1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ctr" defTabSz="731520">
              <a:buClr>
                <a:srgbClr val="000000"/>
              </a:buClr>
            </a:pPr>
            <a:r>
              <a:rPr lang="en" sz="3040" b="1" ker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Building a Data Lakehouse</a:t>
            </a:r>
            <a:endParaRPr sz="3040" b="1" kern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1462146" y="836162"/>
            <a:ext cx="4182480" cy="4175280"/>
          </a:xfrm>
          <a:prstGeom prst="ellipse">
            <a:avLst/>
          </a:prstGeom>
          <a:noFill/>
          <a:ln w="228600" cap="flat" cmpd="sng">
            <a:solidFill>
              <a:srgbClr val="EF79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defTabSz="731520">
              <a:buClr>
                <a:srgbClr val="000000"/>
              </a:buClr>
            </a:pPr>
            <a:endParaRPr sz="112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5">
            <a:alphaModFix/>
          </a:blip>
          <a:srcRect t="33403" b="35370"/>
          <a:stretch/>
        </p:blipFill>
        <p:spPr>
          <a:xfrm>
            <a:off x="2193870" y="5470081"/>
            <a:ext cx="2719300" cy="86951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5398020" y="5466120"/>
            <a:ext cx="5632080" cy="8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ctr" defTabSz="731520">
              <a:buClr>
                <a:srgbClr val="000000"/>
              </a:buClr>
            </a:pPr>
            <a:r>
              <a:rPr lang="en" sz="2560" b="1" ker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www.TheAnalyticsSummit.com</a:t>
            </a:r>
            <a:endParaRPr sz="2560" b="1" kern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5644620" y="2760220"/>
            <a:ext cx="6588960" cy="492960"/>
          </a:xfrm>
          <a:prstGeom prst="rect">
            <a:avLst/>
          </a:prstGeom>
          <a:solidFill>
            <a:srgbClr val="EF7928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defTabSz="731520">
              <a:buClr>
                <a:srgbClr val="000000"/>
              </a:buClr>
            </a:pPr>
            <a:endParaRPr sz="112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 rot="-2460181">
            <a:off x="-157497" y="5053291"/>
            <a:ext cx="2602657" cy="493000"/>
          </a:xfrm>
          <a:prstGeom prst="rect">
            <a:avLst/>
          </a:prstGeom>
          <a:solidFill>
            <a:srgbClr val="EF7928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defTabSz="731520">
              <a:buClr>
                <a:srgbClr val="000000"/>
              </a:buClr>
            </a:pPr>
            <a:endParaRPr sz="112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187260" y="2760220"/>
            <a:ext cx="4053600" cy="49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ctr" defTabSz="731520">
              <a:buClr>
                <a:srgbClr val="000000"/>
              </a:buClr>
            </a:pPr>
            <a:r>
              <a:rPr lang="en" sz="2560" b="1" kern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PRESENTING</a:t>
            </a:r>
            <a:endParaRPr sz="2560" b="1" kern="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7E1E9-B921-47D1-B08B-95395FE2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Lake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ACCCE-1037-4DDA-9794-2048BDFE3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Delta Lake table is </a:t>
            </a:r>
          </a:p>
          <a:p>
            <a:pPr lvl="1"/>
            <a:r>
              <a:rPr lang="en-US" dirty="0"/>
              <a:t>A directory of data objects</a:t>
            </a:r>
          </a:p>
          <a:p>
            <a:pPr lvl="2"/>
            <a:r>
              <a:rPr lang="en-US" dirty="0"/>
              <a:t>These are stored as parquet files</a:t>
            </a:r>
          </a:p>
          <a:p>
            <a:pPr lvl="1"/>
            <a:r>
              <a:rPr lang="en-US" dirty="0"/>
              <a:t>A log of transactions and metadata</a:t>
            </a:r>
          </a:p>
          <a:p>
            <a:pPr lvl="2"/>
            <a:r>
              <a:rPr lang="en-US" dirty="0"/>
              <a:t>Called _</a:t>
            </a:r>
            <a:r>
              <a:rPr lang="en-US" dirty="0" err="1"/>
              <a:t>delta_log</a:t>
            </a:r>
            <a:endParaRPr lang="en-US" dirty="0"/>
          </a:p>
          <a:p>
            <a:pPr lvl="2"/>
            <a:r>
              <a:rPr lang="en-US" dirty="0"/>
              <a:t>Json files, with checkpoints as parquet files</a:t>
            </a:r>
          </a:p>
          <a:p>
            <a:r>
              <a:rPr lang="en-US" dirty="0"/>
              <a:t>The data objects are immutable</a:t>
            </a:r>
          </a:p>
          <a:p>
            <a:r>
              <a:rPr lang="en-US" dirty="0"/>
              <a:t>The log tracks which files belong to which “version” of the table</a:t>
            </a:r>
          </a:p>
        </p:txBody>
      </p:sp>
    </p:spTree>
    <p:extLst>
      <p:ext uri="{BB962C8B-B14F-4D97-AF65-F5344CB8AC3E}">
        <p14:creationId xmlns:p14="http://schemas.microsoft.com/office/powerpoint/2010/main" val="1450727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9A6CD-338D-43AA-B4C5-B3AF3B29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6" name="Picture 4" descr="Diagram of an advanced analytics architecture using Azure Synapse Analytics with Azure Data Lake Storage Gen2, Azure Analysis Services, Azure Cosmos DB, and Power BI.">
            <a:extLst>
              <a:ext uri="{FF2B5EF4-FFF2-40B4-BE49-F238E27FC236}">
                <a16:creationId xmlns:a16="http://schemas.microsoft.com/office/drawing/2014/main" id="{B0C12309-9CBD-421B-9446-925F2CFAE6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733" y="1825625"/>
            <a:ext cx="649453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245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6E06-3172-4242-9629-BBE178FF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D461C-5301-4B01-B3B5-295651386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Warehouse Toolkit</a:t>
            </a:r>
          </a:p>
          <a:p>
            <a:r>
              <a:rPr lang="en-US" dirty="0"/>
              <a:t>Lakehouse Whitepaper - </a:t>
            </a:r>
            <a:r>
              <a:rPr lang="en-US" dirty="0">
                <a:hlinkClick r:id="rId2"/>
              </a:rPr>
              <a:t>https://www.cidrdb.org/cidr2021/papers/cidr2021_paper17.pdf</a:t>
            </a:r>
            <a:r>
              <a:rPr lang="en-US" dirty="0"/>
              <a:t> </a:t>
            </a:r>
          </a:p>
          <a:p>
            <a:r>
              <a:rPr lang="en-US" dirty="0"/>
              <a:t>Delta Lake whitepaper - </a:t>
            </a:r>
            <a:r>
              <a:rPr lang="en-US" dirty="0">
                <a:hlinkClick r:id="rId3"/>
              </a:rPr>
              <a:t>https://www.databricks.com/wp-content/uploads/2020/08/p975-armbrust.pdf</a:t>
            </a:r>
            <a:endParaRPr lang="en-US" dirty="0"/>
          </a:p>
          <a:p>
            <a:r>
              <a:rPr lang="en-US" dirty="0"/>
              <a:t>Azure Architectures</a:t>
            </a:r>
          </a:p>
          <a:p>
            <a:pPr lvl="1"/>
            <a:r>
              <a:rPr lang="en-US" dirty="0">
                <a:hlinkClick r:id="rId4"/>
              </a:rPr>
              <a:t>https://docs.microsoft.com/en-us/azure/architecture/reference-architectures/data/enterprise-bi-synapse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https://docs.microsoft.com/en-us/azure/architecture/data-guide/relational-data/online-analytical-processing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https://docs.microsoft.com/en-us/azure/architecture/solution-ideas/articles/advanced-analytics-on-big-data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8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10B04-79E1-4F72-BF9D-28EB3FC6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0D52E-C144-4B2B-AD49-1F7B39CF6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Live in Mount Juliet, grew up here in Nashville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Computer Science at TTU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10 years working in data and analytics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This presentation is open source! Materials for this presentation, including this presentation, can be found at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https://github.com/shswindell42/Presentations/tree/main/Building%20a%20Data%20Lakehouse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043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541A-0558-46F5-8F4C-7C1B3727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Data Warehousing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0D2B5-7401-4092-9E30-443C7CAF7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6090" cy="4351338"/>
          </a:xfrm>
        </p:spPr>
        <p:txBody>
          <a:bodyPr>
            <a:normAutofit/>
          </a:bodyPr>
          <a:lstStyle/>
          <a:p>
            <a:r>
              <a:rPr lang="en-US" dirty="0"/>
              <a:t>OLTP vs OLAP</a:t>
            </a:r>
          </a:p>
          <a:p>
            <a:r>
              <a:rPr lang="en-US" dirty="0"/>
              <a:t>The Dimensional Model</a:t>
            </a:r>
          </a:p>
          <a:p>
            <a:pPr lvl="1"/>
            <a:r>
              <a:rPr lang="en-US" dirty="0"/>
              <a:t>Introduced by Ralph Kimball</a:t>
            </a:r>
          </a:p>
          <a:p>
            <a:pPr lvl="1"/>
            <a:r>
              <a:rPr lang="en-US" dirty="0"/>
              <a:t>See “The Data Warehouse Toolkit”</a:t>
            </a:r>
          </a:p>
          <a:p>
            <a:endParaRPr lang="en-US" dirty="0"/>
          </a:p>
          <a:p>
            <a:r>
              <a:rPr lang="en-US" dirty="0"/>
              <a:t>Data read into staging tables and transformed using SQL</a:t>
            </a:r>
          </a:p>
          <a:p>
            <a:endParaRPr lang="en-US" dirty="0"/>
          </a:p>
          <a:p>
            <a:r>
              <a:rPr lang="en-US" dirty="0"/>
              <a:t>Rigid schema on write</a:t>
            </a:r>
          </a:p>
          <a:p>
            <a:endParaRPr lang="en-US" dirty="0"/>
          </a:p>
        </p:txBody>
      </p:sp>
      <p:pic>
        <p:nvPicPr>
          <p:cNvPr id="1028" name="Picture 4" descr="Amazon.com: The Data Warehouse Toolkit: The Definitive Guide to Dimensional  Modeling, 3rd Edition: 8601405019745: Kimball, Ralph, Ross, Margy: Libros">
            <a:extLst>
              <a:ext uri="{FF2B5EF4-FFF2-40B4-BE49-F238E27FC236}">
                <a16:creationId xmlns:a16="http://schemas.microsoft.com/office/drawing/2014/main" id="{0B659808-3E22-4995-AA51-BF9C9BAEC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97" y="1898965"/>
            <a:ext cx="3353020" cy="420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01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F17C-2EAF-46FF-AEE9-A3102067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days of Data Warehousing</a:t>
            </a:r>
          </a:p>
        </p:txBody>
      </p:sp>
      <p:pic>
        <p:nvPicPr>
          <p:cNvPr id="4102" name="Picture 6" descr="Example diagram of a semantic layer between a data warehouse and a reporting tool">
            <a:extLst>
              <a:ext uri="{FF2B5EF4-FFF2-40B4-BE49-F238E27FC236}">
                <a16:creationId xmlns:a16="http://schemas.microsoft.com/office/drawing/2014/main" id="{2AEFED9B-18B1-491B-B7AD-D2CCFAAC87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91" y="2260241"/>
            <a:ext cx="9513490" cy="31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20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E9E2-2EF9-49B4-A0D7-4EE1A2A5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the Data Lake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4B832-4A56-4145-9672-DDA0E6213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Lakes allow for more flexible storage of data</a:t>
            </a:r>
          </a:p>
          <a:p>
            <a:pPr lvl="1"/>
            <a:r>
              <a:rPr lang="en-US" dirty="0"/>
              <a:t>It’s just file storage!</a:t>
            </a:r>
          </a:p>
          <a:p>
            <a:r>
              <a:rPr lang="en-US" dirty="0"/>
              <a:t>Data first loaded into the Data Lake</a:t>
            </a:r>
          </a:p>
          <a:p>
            <a:pPr lvl="1"/>
            <a:r>
              <a:rPr lang="en-US" dirty="0"/>
              <a:t>Keep a copy of everything</a:t>
            </a:r>
          </a:p>
          <a:p>
            <a:pPr lvl="1"/>
            <a:endParaRPr lang="en-US" dirty="0"/>
          </a:p>
          <a:p>
            <a:r>
              <a:rPr lang="en-US" dirty="0"/>
              <a:t>Data copied into data warehouse system</a:t>
            </a:r>
          </a:p>
        </p:txBody>
      </p:sp>
    </p:spTree>
    <p:extLst>
      <p:ext uri="{BB962C8B-B14F-4D97-AF65-F5344CB8AC3E}">
        <p14:creationId xmlns:p14="http://schemas.microsoft.com/office/powerpoint/2010/main" val="309723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7AF9-26A6-4B5D-8C8C-166539A5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 with Data Lake</a:t>
            </a:r>
          </a:p>
        </p:txBody>
      </p:sp>
      <p:pic>
        <p:nvPicPr>
          <p:cNvPr id="2050" name="Picture 2" descr="Diagram showing the architecture for Enterprise BI in Azure with Azure Synapse.">
            <a:extLst>
              <a:ext uri="{FF2B5EF4-FFF2-40B4-BE49-F238E27FC236}">
                <a16:creationId xmlns:a16="http://schemas.microsoft.com/office/drawing/2014/main" id="{CD2E55FE-4D23-438D-B952-9A8280A826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964" y="2218059"/>
            <a:ext cx="8436071" cy="356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1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2F41-925D-4B3C-AD33-1421C184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80EBD-DA54-4D1F-B612-294D681E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Separation of storage and compute</a:t>
            </a:r>
          </a:p>
          <a:p>
            <a:pPr lvl="1"/>
            <a:r>
              <a:rPr lang="en-US" dirty="0"/>
              <a:t>Consider the cost to keep a DW system up and running w/ little to no activity</a:t>
            </a:r>
          </a:p>
          <a:p>
            <a:pPr lvl="1"/>
            <a:r>
              <a:rPr lang="en-US" dirty="0"/>
              <a:t>Storage in a data lake is cheap</a:t>
            </a:r>
          </a:p>
          <a:p>
            <a:pPr lvl="1"/>
            <a:r>
              <a:rPr lang="en-US" dirty="0"/>
              <a:t>Turn on compute only when needed</a:t>
            </a:r>
          </a:p>
          <a:p>
            <a:r>
              <a:rPr lang="en-US" dirty="0"/>
              <a:t>Schema on Read</a:t>
            </a:r>
          </a:p>
          <a:p>
            <a:pPr lvl="1"/>
            <a:r>
              <a:rPr lang="en-US" dirty="0"/>
              <a:t>Store data in its native format, apply schema when attempting to read the data</a:t>
            </a:r>
          </a:p>
          <a:p>
            <a:r>
              <a:rPr lang="en-US" dirty="0"/>
              <a:t>Polyglot compute</a:t>
            </a:r>
          </a:p>
          <a:p>
            <a:pPr lvl="1"/>
            <a:r>
              <a:rPr lang="en-US" dirty="0"/>
              <a:t>The right tool for the right job</a:t>
            </a:r>
          </a:p>
          <a:p>
            <a:pPr lvl="2"/>
            <a:r>
              <a:rPr lang="en-US" dirty="0"/>
              <a:t>SQL</a:t>
            </a:r>
          </a:p>
          <a:p>
            <a:pPr lvl="2"/>
            <a:r>
              <a:rPr lang="en-US" dirty="0"/>
              <a:t>Spark</a:t>
            </a:r>
          </a:p>
          <a:p>
            <a:pPr lvl="2"/>
            <a:r>
              <a:rPr lang="en-US" dirty="0"/>
              <a:t>Custom code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55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C832-A0D1-470B-9332-30AEB7D4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Data Lakes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B06AC-2AEB-4F92-893F-BF9F57AF2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ability update data in place </a:t>
            </a:r>
          </a:p>
          <a:p>
            <a:pPr lvl="1"/>
            <a:r>
              <a:rPr lang="en-US" dirty="0"/>
              <a:t>Files have to be totally rewritten</a:t>
            </a:r>
          </a:p>
          <a:p>
            <a:endParaRPr lang="en-US" dirty="0"/>
          </a:p>
          <a:p>
            <a:r>
              <a:rPr lang="en-US" dirty="0"/>
              <a:t>Dependent on the compute layer to handle ACID Compliance</a:t>
            </a:r>
          </a:p>
          <a:p>
            <a:pPr lvl="1"/>
            <a:r>
              <a:rPr lang="en-US" dirty="0"/>
              <a:t>No native ability to recover from a crashed job</a:t>
            </a:r>
          </a:p>
          <a:p>
            <a:pPr lvl="2"/>
            <a:r>
              <a:rPr lang="en-US" dirty="0"/>
              <a:t>Files could get left in a corrupted state</a:t>
            </a:r>
          </a:p>
          <a:p>
            <a:pPr lvl="1"/>
            <a:r>
              <a:rPr lang="en-US" dirty="0"/>
              <a:t>No Consistency checks</a:t>
            </a:r>
          </a:p>
          <a:p>
            <a:pPr lvl="1"/>
            <a:r>
              <a:rPr lang="en-US" dirty="0"/>
              <a:t>No Isolation</a:t>
            </a:r>
          </a:p>
          <a:p>
            <a:pPr lvl="2"/>
            <a:r>
              <a:rPr lang="en-US" dirty="0"/>
              <a:t>A file re-write could impact other users attempting to read the data</a:t>
            </a:r>
          </a:p>
          <a:p>
            <a:pPr lvl="1"/>
            <a:r>
              <a:rPr lang="en-US" dirty="0"/>
              <a:t>Data Lake does handle Durability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45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4B-5CB1-426F-9233-D0DF565E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these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21E35-C3BD-4E08-A25D-CCBF38EAD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Many metadata layers have come up to try and solve these problems</a:t>
            </a:r>
          </a:p>
          <a:p>
            <a:pPr lvl="1"/>
            <a:r>
              <a:rPr lang="en-US" dirty="0"/>
              <a:t>Apache Iceberg – https://iceberg.apache.org/</a:t>
            </a:r>
          </a:p>
          <a:p>
            <a:pPr lvl="1"/>
            <a:r>
              <a:rPr lang="en-US" dirty="0"/>
              <a:t>Apache </a:t>
            </a:r>
            <a:r>
              <a:rPr lang="en-US" dirty="0" err="1"/>
              <a:t>Hudi</a:t>
            </a:r>
            <a:r>
              <a:rPr lang="en-US" dirty="0"/>
              <a:t> - https://hudi.apache.org/</a:t>
            </a:r>
          </a:p>
          <a:p>
            <a:pPr lvl="1"/>
            <a:r>
              <a:rPr lang="en-US" dirty="0"/>
              <a:t>Delta Lake - </a:t>
            </a:r>
            <a:r>
              <a:rPr lang="en-US" dirty="0">
                <a:hlinkClick r:id="rId2"/>
              </a:rPr>
              <a:t>https://delta.io/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will use Delta Lake in the examples today</a:t>
            </a:r>
          </a:p>
          <a:p>
            <a:pPr lvl="1"/>
            <a:r>
              <a:rPr lang="en-US" dirty="0"/>
              <a:t>Delta Lake developed by Databricks</a:t>
            </a:r>
          </a:p>
          <a:p>
            <a:pPr lvl="1"/>
            <a:r>
              <a:rPr lang="en-US" dirty="0"/>
              <a:t>Works well with Spark</a:t>
            </a:r>
          </a:p>
          <a:p>
            <a:pPr lvl="1"/>
            <a:r>
              <a:rPr lang="en-US" dirty="0"/>
              <a:t>Integrations with</a:t>
            </a:r>
          </a:p>
          <a:p>
            <a:pPr lvl="2"/>
            <a:r>
              <a:rPr lang="en-US" dirty="0"/>
              <a:t>Azure Synapse Analytics</a:t>
            </a:r>
          </a:p>
          <a:p>
            <a:pPr lvl="2"/>
            <a:r>
              <a:rPr lang="en-US" dirty="0"/>
              <a:t>Snowflake</a:t>
            </a:r>
          </a:p>
          <a:p>
            <a:pPr lvl="2"/>
            <a:r>
              <a:rPr lang="en-US" dirty="0"/>
              <a:t>AWS Redshift</a:t>
            </a:r>
          </a:p>
          <a:p>
            <a:pPr lvl="1"/>
            <a:endParaRPr lang="en-US" dirty="0"/>
          </a:p>
        </p:txBody>
      </p:sp>
      <p:pic>
        <p:nvPicPr>
          <p:cNvPr id="5126" name="Picture 6" descr="GitHub - delta-io/delta: This connector allows Apache Spark™ to read from  and write to Delta Lake.">
            <a:extLst>
              <a:ext uri="{FF2B5EF4-FFF2-40B4-BE49-F238E27FC236}">
                <a16:creationId xmlns:a16="http://schemas.microsoft.com/office/drawing/2014/main" id="{BA1121BF-7E17-4998-BBE3-37298347F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429" y="3355040"/>
            <a:ext cx="3042494" cy="249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132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18530</TotalTime>
  <Words>523</Words>
  <Application>Microsoft Office PowerPoint</Application>
  <PresentationFormat>Widescreen</PresentationFormat>
  <Paragraphs>84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Montserrat</vt:lpstr>
      <vt:lpstr>Office Theme</vt:lpstr>
      <vt:lpstr>Simple Light</vt:lpstr>
      <vt:lpstr>PowerPoint Presentation</vt:lpstr>
      <vt:lpstr>README</vt:lpstr>
      <vt:lpstr>Introduction of Data Warehousing</vt:lpstr>
      <vt:lpstr>Early days of Data Warehousing</vt:lpstr>
      <vt:lpstr>Introduction of the Data Lake</vt:lpstr>
      <vt:lpstr>Data Warehouse with Data Lake</vt:lpstr>
      <vt:lpstr>Data Lake Advantages</vt:lpstr>
      <vt:lpstr>Challenges with Data Lakes</vt:lpstr>
      <vt:lpstr>Solving these challenges</vt:lpstr>
      <vt:lpstr>Delta Lake</vt:lpstr>
      <vt:lpstr>PowerPoint Presentation</vt:lpstr>
      <vt:lpstr>Related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Data Lakehouse</dc:title>
  <dc:creator>Swindell Spencer</dc:creator>
  <cp:lastModifiedBy>Swindell Spencer</cp:lastModifiedBy>
  <cp:revision>21</cp:revision>
  <dcterms:created xsi:type="dcterms:W3CDTF">2022-07-08T14:50:22Z</dcterms:created>
  <dcterms:modified xsi:type="dcterms:W3CDTF">2022-09-03T16:16:56Z</dcterms:modified>
</cp:coreProperties>
</file>