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&lt;&lt;Meeting Here&gt;&gt;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38" y="319038"/>
            <a:ext cx="6377279" cy="39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246" y="5903288"/>
            <a:ext cx="1372308" cy="747055"/>
          </a:xfrm>
        </p:spPr>
      </p:pic>
      <p:sp>
        <p:nvSpPr>
          <p:cNvPr id="7" name="TextBox 6"/>
          <p:cNvSpPr txBox="1"/>
          <p:nvPr/>
        </p:nvSpPr>
        <p:spPr>
          <a:xfrm>
            <a:off x="1062128" y="2107942"/>
            <a:ext cx="10093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bout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41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A6881DE1A8854ABE68AE27F651FB7F" ma:contentTypeVersion="0" ma:contentTypeDescription="Create a new document." ma:contentTypeScope="" ma:versionID="3cdb19015cb6aaa282011edf881fed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c59ee2edf01cfb808cadb27e045d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CD8186-6B4A-48C9-915D-2D9172A7D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C2AE33-0D5F-48F0-A96C-FDECC4AC3650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32A098-E768-4C91-9724-0A3DCE6E3F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Kayte Bittorie</dc:creator>
  <cp:lastModifiedBy>Spencer Swindell</cp:lastModifiedBy>
  <cp:revision>16</cp:revision>
  <dcterms:created xsi:type="dcterms:W3CDTF">2016-11-02T21:55:04Z</dcterms:created>
  <dcterms:modified xsi:type="dcterms:W3CDTF">2019-03-13T14:44:44Z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0x01010084A6881DE1A8854ABE68AE27F651FB7F</vt:lpwstr>
  </property>
</Properties>
</file>