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9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4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3" y="3840483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43C5-E692-4C44-8FBB-327899B8055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D92E-A2B2-4AE1-8108-263627AB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42DF-5F2A-453B-86AC-783305B2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B6A3-4F55-42D8-A52E-36DCEA32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2C4A-4B14-4C8E-9C46-A1345C6D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FB95-5E71-4D05-ACDD-78F9F7DBD88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B4CC-FCA7-427D-846F-A2878395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3E7C-8BDA-43C3-9394-A80034DB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1DE7-8ECA-45E1-BC08-084A5969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571" y="24151"/>
            <a:ext cx="839338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3" y="1577342"/>
            <a:ext cx="109727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3" y="6377943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43C5-E692-4C44-8FBB-327899B8055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D92E-A2B2-4AE1-8108-263627AB7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189" eaLnBrk="1" hangingPunct="1">
        <a:defRPr>
          <a:latin typeface="+mn-lt"/>
          <a:ea typeface="+mn-ea"/>
          <a:cs typeface="+mn-cs"/>
        </a:defRPr>
      </a:lvl2pPr>
      <a:lvl3pPr marL="914377" eaLnBrk="1" hangingPunct="1">
        <a:defRPr>
          <a:latin typeface="+mn-lt"/>
          <a:ea typeface="+mn-ea"/>
          <a:cs typeface="+mn-cs"/>
        </a:defRPr>
      </a:lvl3pPr>
      <a:lvl4pPr marL="1371566" eaLnBrk="1" hangingPunct="1">
        <a:defRPr>
          <a:latin typeface="+mn-lt"/>
          <a:ea typeface="+mn-ea"/>
          <a:cs typeface="+mn-cs"/>
        </a:defRPr>
      </a:lvl4pPr>
      <a:lvl5pPr marL="1828754" eaLnBrk="1" hangingPunct="1">
        <a:defRPr>
          <a:latin typeface="+mn-lt"/>
          <a:ea typeface="+mn-ea"/>
          <a:cs typeface="+mn-cs"/>
        </a:defRPr>
      </a:lvl5pPr>
      <a:lvl6pPr marL="2285943" eaLnBrk="1" hangingPunct="1">
        <a:defRPr>
          <a:latin typeface="+mn-lt"/>
          <a:ea typeface="+mn-ea"/>
          <a:cs typeface="+mn-cs"/>
        </a:defRPr>
      </a:lvl6pPr>
      <a:lvl7pPr marL="2743131" eaLnBrk="1" hangingPunct="1">
        <a:defRPr>
          <a:latin typeface="+mn-lt"/>
          <a:ea typeface="+mn-ea"/>
          <a:cs typeface="+mn-cs"/>
        </a:defRPr>
      </a:lvl7pPr>
      <a:lvl8pPr marL="3200320" eaLnBrk="1" hangingPunct="1">
        <a:defRPr>
          <a:latin typeface="+mn-lt"/>
          <a:ea typeface="+mn-ea"/>
          <a:cs typeface="+mn-cs"/>
        </a:defRPr>
      </a:lvl8pPr>
      <a:lvl9pPr marL="365750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189" eaLnBrk="1" hangingPunct="1">
        <a:defRPr>
          <a:latin typeface="+mn-lt"/>
          <a:ea typeface="+mn-ea"/>
          <a:cs typeface="+mn-cs"/>
        </a:defRPr>
      </a:lvl2pPr>
      <a:lvl3pPr marL="914377" eaLnBrk="1" hangingPunct="1">
        <a:defRPr>
          <a:latin typeface="+mn-lt"/>
          <a:ea typeface="+mn-ea"/>
          <a:cs typeface="+mn-cs"/>
        </a:defRPr>
      </a:lvl3pPr>
      <a:lvl4pPr marL="1371566" eaLnBrk="1" hangingPunct="1">
        <a:defRPr>
          <a:latin typeface="+mn-lt"/>
          <a:ea typeface="+mn-ea"/>
          <a:cs typeface="+mn-cs"/>
        </a:defRPr>
      </a:lvl4pPr>
      <a:lvl5pPr marL="1828754" eaLnBrk="1" hangingPunct="1">
        <a:defRPr>
          <a:latin typeface="+mn-lt"/>
          <a:ea typeface="+mn-ea"/>
          <a:cs typeface="+mn-cs"/>
        </a:defRPr>
      </a:lvl5pPr>
      <a:lvl6pPr marL="2285943" eaLnBrk="1" hangingPunct="1">
        <a:defRPr>
          <a:latin typeface="+mn-lt"/>
          <a:ea typeface="+mn-ea"/>
          <a:cs typeface="+mn-cs"/>
        </a:defRPr>
      </a:lvl6pPr>
      <a:lvl7pPr marL="2743131" eaLnBrk="1" hangingPunct="1">
        <a:defRPr>
          <a:latin typeface="+mn-lt"/>
          <a:ea typeface="+mn-ea"/>
          <a:cs typeface="+mn-cs"/>
        </a:defRPr>
      </a:lvl7pPr>
      <a:lvl8pPr marL="3200320" eaLnBrk="1" hangingPunct="1">
        <a:defRPr>
          <a:latin typeface="+mn-lt"/>
          <a:ea typeface="+mn-ea"/>
          <a:cs typeface="+mn-cs"/>
        </a:defRPr>
      </a:lvl8pPr>
      <a:lvl9pPr marL="365750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A8D-6463-43A4-85E6-8D1CC2CFE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Deployment Pipeline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63C57-AF4E-4E9C-8246-6871E9ACFED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0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DC05-2E30-4416-B77C-EA9B02EE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Development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2C91-1AA6-4E5C-9DCE-D9C40540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Karate have Kata’s that are learned</a:t>
            </a:r>
          </a:p>
          <a:p>
            <a:endParaRPr lang="en-US" dirty="0"/>
          </a:p>
          <a:p>
            <a:r>
              <a:rPr lang="en-US" dirty="0"/>
              <a:t>These are a series of techniques that are practiced repetitively</a:t>
            </a:r>
          </a:p>
          <a:p>
            <a:r>
              <a:rPr lang="en-US" dirty="0"/>
              <a:t>Repetition and practice are prerequisite to mastery</a:t>
            </a:r>
          </a:p>
          <a:p>
            <a:endParaRPr lang="en-US" dirty="0"/>
          </a:p>
          <a:p>
            <a:r>
              <a:rPr lang="en-US" dirty="0"/>
              <a:t>The same is with software development</a:t>
            </a:r>
          </a:p>
          <a:p>
            <a:r>
              <a:rPr lang="en-US" dirty="0"/>
              <a:t>We need to be able practice!</a:t>
            </a:r>
          </a:p>
          <a:p>
            <a:endParaRPr lang="en-US" dirty="0"/>
          </a:p>
        </p:txBody>
      </p:sp>
      <p:pic>
        <p:nvPicPr>
          <p:cNvPr id="4" name="Picture 4" descr="Image result for kata">
            <a:extLst>
              <a:ext uri="{FF2B5EF4-FFF2-40B4-BE49-F238E27FC236}">
                <a16:creationId xmlns:a16="http://schemas.microsoft.com/office/drawing/2014/main" id="{CDDB915E-D17B-461A-AEC5-73957AC3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1607609"/>
            <a:ext cx="42481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3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CF0C-07B3-4765-BA4D-AD34290A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C9AF-D593-4069-9834-20D70E01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71" y="4148987"/>
            <a:ext cx="10972799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Source Control Integration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Tracks code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Build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checking for referential integrity, syntax, </a:t>
            </a:r>
            <a:r>
              <a:rPr lang="en-US" sz="2400" dirty="0" err="1"/>
              <a:t>ect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Release Pipeline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process for deploying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E8CA-A0CD-428D-9B33-C99CE4A6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12" y="1194248"/>
            <a:ext cx="8972176" cy="27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9DA9-602C-42D8-9B2D-755625E5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74A4-68F8-4F3F-A9E5-4172C941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1577342"/>
            <a:ext cx="10972799" cy="49859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Code changes can be isolated from Production </a:t>
            </a:r>
            <a:r>
              <a:rPr lang="en-US" dirty="0" err="1"/>
              <a:t>Serivces</a:t>
            </a:r>
            <a:endParaRPr lang="en-US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more experimental development without impacting production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Changes can automatically be deployed to a testing environment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Automation provides consistent deployment behavior, reducing human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Errors in the pipeline are sent back to developers to correct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Creates tighter feedback loops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Very code change is documented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deploy previous versions, reducing recovery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01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 (LBMC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 (LBMC)" id="{6967F7A7-7BF3-4EC2-A6B4-E6668621A4F4}" vid="{CC16DE42-DDCD-4144-AEA2-124A19EC90B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140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Theme1 (LBMC)</vt:lpstr>
      <vt:lpstr>Deployment Pipeline Demo</vt:lpstr>
      <vt:lpstr>Development Kata</vt:lpstr>
      <vt:lpstr>Deployment Pipeline</vt:lpstr>
      <vt:lpstr>Why does it matter?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Spencer Swindell</dc:creator>
  <cp:lastModifiedBy>Spencer Swindell</cp:lastModifiedBy>
  <cp:revision>7</cp:revision>
  <dcterms:created xsi:type="dcterms:W3CDTF">2019-08-07T02:54:11Z</dcterms:created>
  <dcterms:modified xsi:type="dcterms:W3CDTF">2019-08-07T14:04:38Z</dcterms:modified>
</cp:coreProperties>
</file>