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DC197-646D-49A7-A0D9-8F27D40FFC8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D00180-C2D7-427B-80B4-18E412833DEB}">
      <dgm:prSet phldrT="[Text]" custT="1"/>
      <dgm:spPr/>
      <dgm:t>
        <a:bodyPr/>
        <a:lstStyle/>
        <a:p>
          <a:r>
            <a:rPr lang="en-US" sz="2400" dirty="0"/>
            <a:t>Data Science</a:t>
          </a:r>
        </a:p>
      </dgm:t>
    </dgm:pt>
    <dgm:pt modelId="{8CCCD13D-0111-463C-99D4-9B1D637E8B61}" type="parTrans" cxnId="{F50D11E1-837B-4924-8304-3AF4A48CE315}">
      <dgm:prSet/>
      <dgm:spPr/>
      <dgm:t>
        <a:bodyPr/>
        <a:lstStyle/>
        <a:p>
          <a:endParaRPr lang="en-US"/>
        </a:p>
      </dgm:t>
    </dgm:pt>
    <dgm:pt modelId="{F2FDDFA2-110B-4CC6-BB9F-B2BF50904259}" type="sibTrans" cxnId="{F50D11E1-837B-4924-8304-3AF4A48CE315}">
      <dgm:prSet/>
      <dgm:spPr/>
      <dgm:t>
        <a:bodyPr/>
        <a:lstStyle/>
        <a:p>
          <a:endParaRPr lang="en-US"/>
        </a:p>
      </dgm:t>
    </dgm:pt>
    <dgm:pt modelId="{D4EE2C98-93CC-42DC-8B2D-10BE5404BE00}">
      <dgm:prSet phldrT="[Text]"/>
      <dgm:spPr/>
      <dgm:t>
        <a:bodyPr/>
        <a:lstStyle/>
        <a:p>
          <a:r>
            <a:rPr lang="en-US" dirty="0"/>
            <a:t>Analytics/BI Reporting</a:t>
          </a:r>
        </a:p>
      </dgm:t>
    </dgm:pt>
    <dgm:pt modelId="{2B1F33A6-C984-4FD2-AD95-7167E03EB6DE}" type="parTrans" cxnId="{210EA247-CEDB-4728-8D32-10103AA1A597}">
      <dgm:prSet/>
      <dgm:spPr/>
      <dgm:t>
        <a:bodyPr/>
        <a:lstStyle/>
        <a:p>
          <a:endParaRPr lang="en-US"/>
        </a:p>
      </dgm:t>
    </dgm:pt>
    <dgm:pt modelId="{EB717012-6C9B-4AA7-9CDE-F652A70FD286}" type="sibTrans" cxnId="{210EA247-CEDB-4728-8D32-10103AA1A597}">
      <dgm:prSet/>
      <dgm:spPr/>
      <dgm:t>
        <a:bodyPr/>
        <a:lstStyle/>
        <a:p>
          <a:endParaRPr lang="en-US"/>
        </a:p>
      </dgm:t>
    </dgm:pt>
    <dgm:pt modelId="{BCF7432E-1D1B-48E8-8588-CAE3A1268A98}">
      <dgm:prSet phldrT="[Text]"/>
      <dgm:spPr/>
      <dgm:t>
        <a:bodyPr/>
        <a:lstStyle/>
        <a:p>
          <a:r>
            <a:rPr lang="en-US" dirty="0"/>
            <a:t>Data Engineering</a:t>
          </a:r>
        </a:p>
      </dgm:t>
    </dgm:pt>
    <dgm:pt modelId="{ED354341-95EF-4D66-B5B1-24584C999C64}" type="parTrans" cxnId="{0CA3ACA2-7919-45E4-9132-1825D8984B60}">
      <dgm:prSet/>
      <dgm:spPr/>
      <dgm:t>
        <a:bodyPr/>
        <a:lstStyle/>
        <a:p>
          <a:endParaRPr lang="en-US"/>
        </a:p>
      </dgm:t>
    </dgm:pt>
    <dgm:pt modelId="{BD65BA8B-4E4D-4AFF-9916-7382524C01FA}" type="sibTrans" cxnId="{0CA3ACA2-7919-45E4-9132-1825D8984B60}">
      <dgm:prSet/>
      <dgm:spPr/>
      <dgm:t>
        <a:bodyPr/>
        <a:lstStyle/>
        <a:p>
          <a:endParaRPr lang="en-US"/>
        </a:p>
      </dgm:t>
    </dgm:pt>
    <dgm:pt modelId="{4FC6D86C-87BB-4E14-BB08-AB288D284F3D}" type="pres">
      <dgm:prSet presAssocID="{926DC197-646D-49A7-A0D9-8F27D40FFC85}" presName="compositeShape" presStyleCnt="0">
        <dgm:presLayoutVars>
          <dgm:dir/>
          <dgm:resizeHandles/>
        </dgm:presLayoutVars>
      </dgm:prSet>
      <dgm:spPr/>
    </dgm:pt>
    <dgm:pt modelId="{8C24583E-D35F-4077-8709-5D8A454F880D}" type="pres">
      <dgm:prSet presAssocID="{926DC197-646D-49A7-A0D9-8F27D40FFC85}" presName="pyramid" presStyleLbl="node1" presStyleIdx="0" presStyleCnt="1"/>
      <dgm:spPr/>
    </dgm:pt>
    <dgm:pt modelId="{E4DEC78B-A00B-4B27-94C0-EAA7AC9C3AE7}" type="pres">
      <dgm:prSet presAssocID="{926DC197-646D-49A7-A0D9-8F27D40FFC85}" presName="theList" presStyleCnt="0"/>
      <dgm:spPr/>
    </dgm:pt>
    <dgm:pt modelId="{864C8CE0-8E4E-4854-9619-C92B7DFDDE60}" type="pres">
      <dgm:prSet presAssocID="{D2D00180-C2D7-427B-80B4-18E412833DEB}" presName="aNode" presStyleLbl="fgAcc1" presStyleIdx="0" presStyleCnt="3">
        <dgm:presLayoutVars>
          <dgm:bulletEnabled val="1"/>
        </dgm:presLayoutVars>
      </dgm:prSet>
      <dgm:spPr/>
    </dgm:pt>
    <dgm:pt modelId="{AF56FFBF-1557-4AF9-9D35-CF2727B2F7B1}" type="pres">
      <dgm:prSet presAssocID="{D2D00180-C2D7-427B-80B4-18E412833DEB}" presName="aSpace" presStyleCnt="0"/>
      <dgm:spPr/>
    </dgm:pt>
    <dgm:pt modelId="{5F96FE09-9218-4DAD-A904-FD4337705B6A}" type="pres">
      <dgm:prSet presAssocID="{D4EE2C98-93CC-42DC-8B2D-10BE5404BE00}" presName="aNode" presStyleLbl="fgAcc1" presStyleIdx="1" presStyleCnt="3">
        <dgm:presLayoutVars>
          <dgm:bulletEnabled val="1"/>
        </dgm:presLayoutVars>
      </dgm:prSet>
      <dgm:spPr/>
    </dgm:pt>
    <dgm:pt modelId="{03697606-F82D-4E99-A487-63DEC97F8DC6}" type="pres">
      <dgm:prSet presAssocID="{D4EE2C98-93CC-42DC-8B2D-10BE5404BE00}" presName="aSpace" presStyleCnt="0"/>
      <dgm:spPr/>
    </dgm:pt>
    <dgm:pt modelId="{D3B7158E-DF07-47B8-B043-B0379FCEF95B}" type="pres">
      <dgm:prSet presAssocID="{BCF7432E-1D1B-48E8-8588-CAE3A1268A98}" presName="aNode" presStyleLbl="fgAcc1" presStyleIdx="2" presStyleCnt="3">
        <dgm:presLayoutVars>
          <dgm:bulletEnabled val="1"/>
        </dgm:presLayoutVars>
      </dgm:prSet>
      <dgm:spPr/>
    </dgm:pt>
    <dgm:pt modelId="{06401EEA-4742-4D4B-A783-615266A1178F}" type="pres">
      <dgm:prSet presAssocID="{BCF7432E-1D1B-48E8-8588-CAE3A1268A98}" presName="aSpace" presStyleCnt="0"/>
      <dgm:spPr/>
    </dgm:pt>
  </dgm:ptLst>
  <dgm:cxnLst>
    <dgm:cxn modelId="{745CF01B-40DE-4514-801A-A5F19A4815A4}" type="presOf" srcId="{926DC197-646D-49A7-A0D9-8F27D40FFC85}" destId="{4FC6D86C-87BB-4E14-BB08-AB288D284F3D}" srcOrd="0" destOrd="0" presId="urn:microsoft.com/office/officeart/2005/8/layout/pyramid2"/>
    <dgm:cxn modelId="{210EA247-CEDB-4728-8D32-10103AA1A597}" srcId="{926DC197-646D-49A7-A0D9-8F27D40FFC85}" destId="{D4EE2C98-93CC-42DC-8B2D-10BE5404BE00}" srcOrd="1" destOrd="0" parTransId="{2B1F33A6-C984-4FD2-AD95-7167E03EB6DE}" sibTransId="{EB717012-6C9B-4AA7-9CDE-F652A70FD286}"/>
    <dgm:cxn modelId="{CA22686E-91FC-47D1-9AE3-7A562AAEF82C}" type="presOf" srcId="{D4EE2C98-93CC-42DC-8B2D-10BE5404BE00}" destId="{5F96FE09-9218-4DAD-A904-FD4337705B6A}" srcOrd="0" destOrd="0" presId="urn:microsoft.com/office/officeart/2005/8/layout/pyramid2"/>
    <dgm:cxn modelId="{0CA3ACA2-7919-45E4-9132-1825D8984B60}" srcId="{926DC197-646D-49A7-A0D9-8F27D40FFC85}" destId="{BCF7432E-1D1B-48E8-8588-CAE3A1268A98}" srcOrd="2" destOrd="0" parTransId="{ED354341-95EF-4D66-B5B1-24584C999C64}" sibTransId="{BD65BA8B-4E4D-4AFF-9916-7382524C01FA}"/>
    <dgm:cxn modelId="{93A0E0AC-1E41-4C9F-B468-182D767974E2}" type="presOf" srcId="{D2D00180-C2D7-427B-80B4-18E412833DEB}" destId="{864C8CE0-8E4E-4854-9619-C92B7DFDDE60}" srcOrd="0" destOrd="0" presId="urn:microsoft.com/office/officeart/2005/8/layout/pyramid2"/>
    <dgm:cxn modelId="{F50D11E1-837B-4924-8304-3AF4A48CE315}" srcId="{926DC197-646D-49A7-A0D9-8F27D40FFC85}" destId="{D2D00180-C2D7-427B-80B4-18E412833DEB}" srcOrd="0" destOrd="0" parTransId="{8CCCD13D-0111-463C-99D4-9B1D637E8B61}" sibTransId="{F2FDDFA2-110B-4CC6-BB9F-B2BF50904259}"/>
    <dgm:cxn modelId="{21B01BE5-D516-4C02-A518-A8D22950BE3B}" type="presOf" srcId="{BCF7432E-1D1B-48E8-8588-CAE3A1268A98}" destId="{D3B7158E-DF07-47B8-B043-B0379FCEF95B}" srcOrd="0" destOrd="0" presId="urn:microsoft.com/office/officeart/2005/8/layout/pyramid2"/>
    <dgm:cxn modelId="{A8F202C6-755B-40C7-8933-168F603C72C6}" type="presParOf" srcId="{4FC6D86C-87BB-4E14-BB08-AB288D284F3D}" destId="{8C24583E-D35F-4077-8709-5D8A454F880D}" srcOrd="0" destOrd="0" presId="urn:microsoft.com/office/officeart/2005/8/layout/pyramid2"/>
    <dgm:cxn modelId="{78509743-2BF2-405A-B419-EA6986EA8238}" type="presParOf" srcId="{4FC6D86C-87BB-4E14-BB08-AB288D284F3D}" destId="{E4DEC78B-A00B-4B27-94C0-EAA7AC9C3AE7}" srcOrd="1" destOrd="0" presId="urn:microsoft.com/office/officeart/2005/8/layout/pyramid2"/>
    <dgm:cxn modelId="{2C596498-8954-4ACA-B3B3-99CF470F5432}" type="presParOf" srcId="{E4DEC78B-A00B-4B27-94C0-EAA7AC9C3AE7}" destId="{864C8CE0-8E4E-4854-9619-C92B7DFDDE60}" srcOrd="0" destOrd="0" presId="urn:microsoft.com/office/officeart/2005/8/layout/pyramid2"/>
    <dgm:cxn modelId="{5763FDB4-2331-4018-BA89-1BE5623E2891}" type="presParOf" srcId="{E4DEC78B-A00B-4B27-94C0-EAA7AC9C3AE7}" destId="{AF56FFBF-1557-4AF9-9D35-CF2727B2F7B1}" srcOrd="1" destOrd="0" presId="urn:microsoft.com/office/officeart/2005/8/layout/pyramid2"/>
    <dgm:cxn modelId="{C17D91CB-56CA-4585-8E43-669BCF10ACA7}" type="presParOf" srcId="{E4DEC78B-A00B-4B27-94C0-EAA7AC9C3AE7}" destId="{5F96FE09-9218-4DAD-A904-FD4337705B6A}" srcOrd="2" destOrd="0" presId="urn:microsoft.com/office/officeart/2005/8/layout/pyramid2"/>
    <dgm:cxn modelId="{23279B63-2C7D-42CF-BB13-0B64538475B6}" type="presParOf" srcId="{E4DEC78B-A00B-4B27-94C0-EAA7AC9C3AE7}" destId="{03697606-F82D-4E99-A487-63DEC97F8DC6}" srcOrd="3" destOrd="0" presId="urn:microsoft.com/office/officeart/2005/8/layout/pyramid2"/>
    <dgm:cxn modelId="{1B724479-FD00-456A-903B-875CF35AA7F7}" type="presParOf" srcId="{E4DEC78B-A00B-4B27-94C0-EAA7AC9C3AE7}" destId="{D3B7158E-DF07-47B8-B043-B0379FCEF95B}" srcOrd="4" destOrd="0" presId="urn:microsoft.com/office/officeart/2005/8/layout/pyramid2"/>
    <dgm:cxn modelId="{F105178F-2E51-44BC-90E4-34E2DD9E0C78}" type="presParOf" srcId="{E4DEC78B-A00B-4B27-94C0-EAA7AC9C3AE7}" destId="{06401EEA-4742-4D4B-A783-615266A1178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15024-E016-4659-8C26-D557BADC92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F9B22-D0EA-41CA-8870-9B875687A5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F7EF9762-EC42-4AD2-BBE6-F28BD799E2B8}" type="parTrans" cxnId="{09173F3C-D9A6-4718-9449-060268E8FF4A}">
      <dgm:prSet/>
      <dgm:spPr/>
      <dgm:t>
        <a:bodyPr/>
        <a:lstStyle/>
        <a:p>
          <a:endParaRPr lang="en-US"/>
        </a:p>
      </dgm:t>
    </dgm:pt>
    <dgm:pt modelId="{70A8A5BB-B12F-4C5D-AD40-4C102DC06E5A}" type="sibTrans" cxnId="{09173F3C-D9A6-4718-9449-060268E8FF4A}">
      <dgm:prSet/>
      <dgm:spPr/>
      <dgm:t>
        <a:bodyPr/>
        <a:lstStyle/>
        <a:p>
          <a:endParaRPr lang="en-US"/>
        </a:p>
      </dgm:t>
    </dgm:pt>
    <dgm:pt modelId="{FA20DF28-AFEA-4E4B-81BE-A7796E4645D7}">
      <dgm:prSet phldrT="[Text]"/>
      <dgm:spPr/>
      <dgm:t>
        <a:bodyPr/>
        <a:lstStyle/>
        <a:p>
          <a:r>
            <a:rPr lang="en-US" dirty="0"/>
            <a:t>Data Warehousing</a:t>
          </a:r>
        </a:p>
      </dgm:t>
    </dgm:pt>
    <dgm:pt modelId="{2B4BD657-BFA4-433D-958D-AC8464161B9F}" type="parTrans" cxnId="{7870B979-600B-4B1B-A9ED-FB3EBFD8E923}">
      <dgm:prSet/>
      <dgm:spPr/>
      <dgm:t>
        <a:bodyPr/>
        <a:lstStyle/>
        <a:p>
          <a:endParaRPr lang="en-US"/>
        </a:p>
      </dgm:t>
    </dgm:pt>
    <dgm:pt modelId="{C8899D7A-E0BC-43D8-BBBA-72328C51CECE}" type="sibTrans" cxnId="{7870B979-600B-4B1B-A9ED-FB3EBFD8E923}">
      <dgm:prSet/>
      <dgm:spPr/>
      <dgm:t>
        <a:bodyPr/>
        <a:lstStyle/>
        <a:p>
          <a:endParaRPr lang="en-US"/>
        </a:p>
      </dgm:t>
    </dgm:pt>
    <dgm:pt modelId="{AA5EAF28-984E-40FE-A7B4-ADB8D2DB502A}">
      <dgm:prSet phldrT="[Text]"/>
      <dgm:spPr/>
      <dgm:t>
        <a:bodyPr/>
        <a:lstStyle/>
        <a:p>
          <a:r>
            <a:rPr lang="en-US" dirty="0"/>
            <a:t>Data Movement</a:t>
          </a:r>
        </a:p>
      </dgm:t>
    </dgm:pt>
    <dgm:pt modelId="{6D07ABCB-2968-4126-A7D0-FB11F3B37E09}" type="parTrans" cxnId="{D2AE4571-DB64-45BA-979B-E06FD1877BB3}">
      <dgm:prSet/>
      <dgm:spPr/>
      <dgm:t>
        <a:bodyPr/>
        <a:lstStyle/>
        <a:p>
          <a:endParaRPr lang="en-US"/>
        </a:p>
      </dgm:t>
    </dgm:pt>
    <dgm:pt modelId="{B1565FD7-BF1F-43B8-815A-024A4935A4B8}" type="sibTrans" cxnId="{D2AE4571-DB64-45BA-979B-E06FD1877BB3}">
      <dgm:prSet/>
      <dgm:spPr/>
      <dgm:t>
        <a:bodyPr/>
        <a:lstStyle/>
        <a:p>
          <a:endParaRPr lang="en-US"/>
        </a:p>
      </dgm:t>
    </dgm:pt>
    <dgm:pt modelId="{AD3F3A94-CFE5-4655-8A6A-DDB9BEB07910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F5ED9E6E-0BE9-4CCF-8BBE-8DF8C3194EAA}" type="parTrans" cxnId="{4C78C1BA-5C68-4F40-896B-D2DAE2C8E083}">
      <dgm:prSet/>
      <dgm:spPr/>
      <dgm:t>
        <a:bodyPr/>
        <a:lstStyle/>
        <a:p>
          <a:endParaRPr lang="en-US"/>
        </a:p>
      </dgm:t>
    </dgm:pt>
    <dgm:pt modelId="{80DADFFA-458C-4EFE-A8BA-180D391FA472}" type="sibTrans" cxnId="{4C78C1BA-5C68-4F40-896B-D2DAE2C8E083}">
      <dgm:prSet/>
      <dgm:spPr/>
      <dgm:t>
        <a:bodyPr/>
        <a:lstStyle/>
        <a:p>
          <a:endParaRPr lang="en-US"/>
        </a:p>
      </dgm:t>
    </dgm:pt>
    <dgm:pt modelId="{6FDCBE21-C0DA-4B7E-B851-F867E4D26E60}">
      <dgm:prSet phldrT="[Text]"/>
      <dgm:spPr/>
      <dgm:t>
        <a:bodyPr/>
        <a:lstStyle/>
        <a:p>
          <a:r>
            <a:rPr lang="en-US" dirty="0"/>
            <a:t>Azure</a:t>
          </a:r>
        </a:p>
      </dgm:t>
    </dgm:pt>
    <dgm:pt modelId="{A85BDF7E-0666-4C5A-BDDD-6AD786F27E14}" type="parTrans" cxnId="{8FF18AEF-4DD7-40B6-AF2C-05AEF7F8CE0A}">
      <dgm:prSet/>
      <dgm:spPr/>
      <dgm:t>
        <a:bodyPr/>
        <a:lstStyle/>
        <a:p>
          <a:endParaRPr lang="en-US"/>
        </a:p>
      </dgm:t>
    </dgm:pt>
    <dgm:pt modelId="{7F4699D8-CDA7-4565-82DC-4A9A8812B624}" type="sibTrans" cxnId="{8FF18AEF-4DD7-40B6-AF2C-05AEF7F8CE0A}">
      <dgm:prSet/>
      <dgm:spPr/>
      <dgm:t>
        <a:bodyPr/>
        <a:lstStyle/>
        <a:p>
          <a:endParaRPr lang="en-US"/>
        </a:p>
      </dgm:t>
    </dgm:pt>
    <dgm:pt modelId="{39A73086-4608-4101-A9BE-4A377683B639}">
      <dgm:prSet phldrT="[Text]"/>
      <dgm:spPr/>
      <dgm:t>
        <a:bodyPr/>
        <a:lstStyle/>
        <a:p>
          <a:r>
            <a:rPr lang="en-US" dirty="0"/>
            <a:t>GDP</a:t>
          </a:r>
        </a:p>
      </dgm:t>
    </dgm:pt>
    <dgm:pt modelId="{0027FC83-C9E7-49B9-AC4F-810F1BD374BD}" type="parTrans" cxnId="{AFCDAD18-DA0C-4EC6-BC69-186E116FA132}">
      <dgm:prSet/>
      <dgm:spPr/>
      <dgm:t>
        <a:bodyPr/>
        <a:lstStyle/>
        <a:p>
          <a:endParaRPr lang="en-US"/>
        </a:p>
      </dgm:t>
    </dgm:pt>
    <dgm:pt modelId="{2A994AF1-C109-40F8-87F3-27762795249D}" type="sibTrans" cxnId="{AFCDAD18-DA0C-4EC6-BC69-186E116FA132}">
      <dgm:prSet/>
      <dgm:spPr/>
      <dgm:t>
        <a:bodyPr/>
        <a:lstStyle/>
        <a:p>
          <a:endParaRPr lang="en-US"/>
        </a:p>
      </dgm:t>
    </dgm:pt>
    <dgm:pt modelId="{051A1FF8-D6C3-4944-B6F3-0220E9313FDF}">
      <dgm:prSet phldrT="[Text]"/>
      <dgm:spPr/>
      <dgm:t>
        <a:bodyPr/>
        <a:lstStyle/>
        <a:p>
          <a:r>
            <a:rPr lang="en-US" dirty="0"/>
            <a:t>Technologies</a:t>
          </a:r>
        </a:p>
      </dgm:t>
    </dgm:pt>
    <dgm:pt modelId="{F072C3A7-5461-477F-A2B0-E63276A7FFF5}" type="parTrans" cxnId="{94100662-C8D7-49B2-AEF3-C3011DECEF78}">
      <dgm:prSet/>
      <dgm:spPr/>
      <dgm:t>
        <a:bodyPr/>
        <a:lstStyle/>
        <a:p>
          <a:endParaRPr lang="en-US"/>
        </a:p>
      </dgm:t>
    </dgm:pt>
    <dgm:pt modelId="{3D9030FA-0A7C-4F46-9839-783C95867FAC}" type="sibTrans" cxnId="{94100662-C8D7-49B2-AEF3-C3011DECEF78}">
      <dgm:prSet/>
      <dgm:spPr/>
      <dgm:t>
        <a:bodyPr/>
        <a:lstStyle/>
        <a:p>
          <a:endParaRPr lang="en-US"/>
        </a:p>
      </dgm:t>
    </dgm:pt>
    <dgm:pt modelId="{055CACD1-558F-45F9-92E0-E77B49AA3599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1282B424-3245-4D3E-ACBB-3662F21194CC}" type="parTrans" cxnId="{45ECCDC2-1000-49BF-A7DB-FBCB771CA2D0}">
      <dgm:prSet/>
      <dgm:spPr/>
      <dgm:t>
        <a:bodyPr/>
        <a:lstStyle/>
        <a:p>
          <a:endParaRPr lang="en-US"/>
        </a:p>
      </dgm:t>
    </dgm:pt>
    <dgm:pt modelId="{807511DC-C7FC-47CD-B874-7BD960E994FA}" type="sibTrans" cxnId="{45ECCDC2-1000-49BF-A7DB-FBCB771CA2D0}">
      <dgm:prSet/>
      <dgm:spPr/>
      <dgm:t>
        <a:bodyPr/>
        <a:lstStyle/>
        <a:p>
          <a:endParaRPr lang="en-US"/>
        </a:p>
      </dgm:t>
    </dgm:pt>
    <dgm:pt modelId="{55E3EC60-948A-4E84-AB4D-C49FD71459DF}">
      <dgm:prSet phldrT="[Text]"/>
      <dgm:spPr/>
      <dgm:t>
        <a:bodyPr/>
        <a:lstStyle/>
        <a:p>
          <a:r>
            <a:rPr lang="en-US" dirty="0"/>
            <a:t>Data Integration</a:t>
          </a:r>
        </a:p>
      </dgm:t>
    </dgm:pt>
    <dgm:pt modelId="{1D0F59B7-7F91-45F0-98B4-88531C328BA6}" type="parTrans" cxnId="{14149404-F5B1-4877-8CC5-1E7918C3D3A7}">
      <dgm:prSet/>
      <dgm:spPr/>
      <dgm:t>
        <a:bodyPr/>
        <a:lstStyle/>
        <a:p>
          <a:endParaRPr lang="en-US"/>
        </a:p>
      </dgm:t>
    </dgm:pt>
    <dgm:pt modelId="{68F8F648-4CB9-46A3-9935-7AE17BF7B09A}" type="sibTrans" cxnId="{14149404-F5B1-4877-8CC5-1E7918C3D3A7}">
      <dgm:prSet/>
      <dgm:spPr/>
      <dgm:t>
        <a:bodyPr/>
        <a:lstStyle/>
        <a:p>
          <a:endParaRPr lang="en-US"/>
        </a:p>
      </dgm:t>
    </dgm:pt>
    <dgm:pt modelId="{352283D9-04A9-4CEF-A3A3-13DDEE76300E}">
      <dgm:prSet phldrT="[Text]"/>
      <dgm:spPr/>
      <dgm:t>
        <a:bodyPr/>
        <a:lstStyle/>
        <a:p>
          <a:r>
            <a:rPr lang="en-US" dirty="0"/>
            <a:t>AWS</a:t>
          </a:r>
        </a:p>
      </dgm:t>
    </dgm:pt>
    <dgm:pt modelId="{B5EC987A-DCC2-489D-8743-617D97039ED6}" type="parTrans" cxnId="{9247C92B-9A3D-4833-A1F4-5A5DFCBEC5DB}">
      <dgm:prSet/>
      <dgm:spPr/>
      <dgm:t>
        <a:bodyPr/>
        <a:lstStyle/>
        <a:p>
          <a:endParaRPr lang="en-US"/>
        </a:p>
      </dgm:t>
    </dgm:pt>
    <dgm:pt modelId="{7A644A11-DCD0-474B-863E-8F7CD890A691}" type="sibTrans" cxnId="{9247C92B-9A3D-4833-A1F4-5A5DFCBEC5DB}">
      <dgm:prSet/>
      <dgm:spPr/>
      <dgm:t>
        <a:bodyPr/>
        <a:lstStyle/>
        <a:p>
          <a:endParaRPr lang="en-US"/>
        </a:p>
      </dgm:t>
    </dgm:pt>
    <dgm:pt modelId="{012F0939-BBB0-43F8-A8E2-4226D4764C86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F8D6D59B-BCEB-48E0-83A1-0F86C478EAF8}" type="parTrans" cxnId="{F4FDFB98-E917-4612-95BB-8D15A3753FEB}">
      <dgm:prSet/>
      <dgm:spPr/>
      <dgm:t>
        <a:bodyPr/>
        <a:lstStyle/>
        <a:p>
          <a:endParaRPr lang="en-US"/>
        </a:p>
      </dgm:t>
    </dgm:pt>
    <dgm:pt modelId="{BBB959BB-452C-429E-A8B1-658D903C3B5F}" type="sibTrans" cxnId="{F4FDFB98-E917-4612-95BB-8D15A3753FEB}">
      <dgm:prSet/>
      <dgm:spPr/>
      <dgm:t>
        <a:bodyPr/>
        <a:lstStyle/>
        <a:p>
          <a:endParaRPr lang="en-US"/>
        </a:p>
      </dgm:t>
    </dgm:pt>
    <dgm:pt modelId="{8F4980A2-E893-4070-8997-15607EA31B90}">
      <dgm:prSet phldrT="[Text]"/>
      <dgm:spPr/>
      <dgm:t>
        <a:bodyPr/>
        <a:lstStyle/>
        <a:p>
          <a:r>
            <a:rPr lang="en-US" dirty="0"/>
            <a:t>Spark</a:t>
          </a:r>
        </a:p>
      </dgm:t>
    </dgm:pt>
    <dgm:pt modelId="{54DF37F1-F924-4BB4-A57B-9842AEC9C2AA}" type="parTrans" cxnId="{C74C5F3C-F615-4DE1-9CBB-C720344D9F72}">
      <dgm:prSet/>
      <dgm:spPr/>
      <dgm:t>
        <a:bodyPr/>
        <a:lstStyle/>
        <a:p>
          <a:endParaRPr lang="en-US"/>
        </a:p>
      </dgm:t>
    </dgm:pt>
    <dgm:pt modelId="{714F833B-E5F6-4B8E-AE5C-B0B59609AD9B}" type="sibTrans" cxnId="{C74C5F3C-F615-4DE1-9CBB-C720344D9F72}">
      <dgm:prSet/>
      <dgm:spPr/>
      <dgm:t>
        <a:bodyPr/>
        <a:lstStyle/>
        <a:p>
          <a:endParaRPr lang="en-US"/>
        </a:p>
      </dgm:t>
    </dgm:pt>
    <dgm:pt modelId="{40EBD164-D52A-4B40-BAF4-D0DC34F9B360}">
      <dgm:prSet phldrT="[Text]"/>
      <dgm:spPr/>
      <dgm:t>
        <a:bodyPr/>
        <a:lstStyle/>
        <a:p>
          <a:r>
            <a:rPr lang="en-US" dirty="0"/>
            <a:t>API – SOAP, REST, Custom</a:t>
          </a:r>
        </a:p>
      </dgm:t>
    </dgm:pt>
    <dgm:pt modelId="{06170159-7943-492E-A8C6-34018E093FA4}" type="parTrans" cxnId="{1F09D3D6-E4E2-48BE-9F06-304A7223B54C}">
      <dgm:prSet/>
      <dgm:spPr/>
      <dgm:t>
        <a:bodyPr/>
        <a:lstStyle/>
        <a:p>
          <a:endParaRPr lang="en-US"/>
        </a:p>
      </dgm:t>
    </dgm:pt>
    <dgm:pt modelId="{3F44FA61-99E1-4DDA-9451-3D38118A8272}" type="sibTrans" cxnId="{1F09D3D6-E4E2-48BE-9F06-304A7223B54C}">
      <dgm:prSet/>
      <dgm:spPr/>
      <dgm:t>
        <a:bodyPr/>
        <a:lstStyle/>
        <a:p>
          <a:endParaRPr lang="en-US"/>
        </a:p>
      </dgm:t>
    </dgm:pt>
    <dgm:pt modelId="{ECB530CA-A6DE-403A-BB44-54962D78B23B}" type="pres">
      <dgm:prSet presAssocID="{DBE15024-E016-4659-8C26-D557BADC9216}" presName="Name0" presStyleCnt="0">
        <dgm:presLayoutVars>
          <dgm:dir/>
          <dgm:animLvl val="lvl"/>
          <dgm:resizeHandles val="exact"/>
        </dgm:presLayoutVars>
      </dgm:prSet>
      <dgm:spPr/>
    </dgm:pt>
    <dgm:pt modelId="{A2957AD0-11BC-47D7-9108-642D24824A1D}" type="pres">
      <dgm:prSet presAssocID="{D65F9B22-D0EA-41CA-8870-9B875687A508}" presName="linNode" presStyleCnt="0"/>
      <dgm:spPr/>
    </dgm:pt>
    <dgm:pt modelId="{627CDD09-8066-4F16-859C-839166ADD893}" type="pres">
      <dgm:prSet presAssocID="{D65F9B22-D0EA-41CA-8870-9B875687A50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5655792-EFC9-476A-9341-C7DCDB5936B4}" type="pres">
      <dgm:prSet presAssocID="{D65F9B22-D0EA-41CA-8870-9B875687A508}" presName="descendantText" presStyleLbl="alignAccFollowNode1" presStyleIdx="0" presStyleCnt="3">
        <dgm:presLayoutVars>
          <dgm:bulletEnabled val="1"/>
        </dgm:presLayoutVars>
      </dgm:prSet>
      <dgm:spPr/>
    </dgm:pt>
    <dgm:pt modelId="{C095217F-85FE-430C-87A8-A3959F39FDA5}" type="pres">
      <dgm:prSet presAssocID="{70A8A5BB-B12F-4C5D-AD40-4C102DC06E5A}" presName="sp" presStyleCnt="0"/>
      <dgm:spPr/>
    </dgm:pt>
    <dgm:pt modelId="{EC1FFF79-33BE-41C2-98AB-46B104B9BBAA}" type="pres">
      <dgm:prSet presAssocID="{AD3F3A94-CFE5-4655-8A6A-DDB9BEB07910}" presName="linNode" presStyleCnt="0"/>
      <dgm:spPr/>
    </dgm:pt>
    <dgm:pt modelId="{B4225C8B-0DBA-430A-B4DD-C810B53C7FEB}" type="pres">
      <dgm:prSet presAssocID="{AD3F3A94-CFE5-4655-8A6A-DDB9BEB079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E7ADF3-4580-4CC5-A700-372E2187B6F8}" type="pres">
      <dgm:prSet presAssocID="{AD3F3A94-CFE5-4655-8A6A-DDB9BEB07910}" presName="descendantText" presStyleLbl="alignAccFollowNode1" presStyleIdx="1" presStyleCnt="3">
        <dgm:presLayoutVars>
          <dgm:bulletEnabled val="1"/>
        </dgm:presLayoutVars>
      </dgm:prSet>
      <dgm:spPr/>
    </dgm:pt>
    <dgm:pt modelId="{86FA7BDD-8ECD-419A-AB46-3EB83580D60F}" type="pres">
      <dgm:prSet presAssocID="{80DADFFA-458C-4EFE-A8BA-180D391FA472}" presName="sp" presStyleCnt="0"/>
      <dgm:spPr/>
    </dgm:pt>
    <dgm:pt modelId="{03DF9AB3-8A35-4A6C-BC1D-95915BBD5687}" type="pres">
      <dgm:prSet presAssocID="{051A1FF8-D6C3-4944-B6F3-0220E9313FDF}" presName="linNode" presStyleCnt="0"/>
      <dgm:spPr/>
    </dgm:pt>
    <dgm:pt modelId="{E5659D9A-EB98-4BF2-A2B2-A601309BAE0F}" type="pres">
      <dgm:prSet presAssocID="{051A1FF8-D6C3-4944-B6F3-0220E9313FD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F4A9AC5-1D45-47BE-9860-9F54A1E13C73}" type="pres">
      <dgm:prSet presAssocID="{051A1FF8-D6C3-4944-B6F3-0220E9313FD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149404-F5B1-4877-8CC5-1E7918C3D3A7}" srcId="{D65F9B22-D0EA-41CA-8870-9B875687A508}" destId="{55E3EC60-948A-4E84-AB4D-C49FD71459DF}" srcOrd="2" destOrd="0" parTransId="{1D0F59B7-7F91-45F0-98B4-88531C328BA6}" sibTransId="{68F8F648-4CB9-46A3-9935-7AE17BF7B09A}"/>
    <dgm:cxn modelId="{AFCDAD18-DA0C-4EC6-BC69-186E116FA132}" srcId="{AD3F3A94-CFE5-4655-8A6A-DDB9BEB07910}" destId="{39A73086-4608-4101-A9BE-4A377683B639}" srcOrd="2" destOrd="0" parTransId="{0027FC83-C9E7-49B9-AC4F-810F1BD374BD}" sibTransId="{2A994AF1-C109-40F8-87F3-27762795249D}"/>
    <dgm:cxn modelId="{9247C92B-9A3D-4833-A1F4-5A5DFCBEC5DB}" srcId="{AD3F3A94-CFE5-4655-8A6A-DDB9BEB07910}" destId="{352283D9-04A9-4CEF-A3A3-13DDEE76300E}" srcOrd="1" destOrd="0" parTransId="{B5EC987A-DCC2-489D-8743-617D97039ED6}" sibTransId="{7A644A11-DCD0-474B-863E-8F7CD890A691}"/>
    <dgm:cxn modelId="{4A22D733-F94F-4E9F-AC01-31F5A40CFF9F}" type="presOf" srcId="{D65F9B22-D0EA-41CA-8870-9B875687A508}" destId="{627CDD09-8066-4F16-859C-839166ADD893}" srcOrd="0" destOrd="0" presId="urn:microsoft.com/office/officeart/2005/8/layout/vList5"/>
    <dgm:cxn modelId="{09173F3C-D9A6-4718-9449-060268E8FF4A}" srcId="{DBE15024-E016-4659-8C26-D557BADC9216}" destId="{D65F9B22-D0EA-41CA-8870-9B875687A508}" srcOrd="0" destOrd="0" parTransId="{F7EF9762-EC42-4AD2-BBE6-F28BD799E2B8}" sibTransId="{70A8A5BB-B12F-4C5D-AD40-4C102DC06E5A}"/>
    <dgm:cxn modelId="{C74C5F3C-F615-4DE1-9CBB-C720344D9F72}" srcId="{051A1FF8-D6C3-4944-B6F3-0220E9313FDF}" destId="{8F4980A2-E893-4070-8997-15607EA31B90}" srcOrd="2" destOrd="0" parTransId="{54DF37F1-F924-4BB4-A57B-9842AEC9C2AA}" sibTransId="{714F833B-E5F6-4B8E-AE5C-B0B59609AD9B}"/>
    <dgm:cxn modelId="{3CC75A5E-F9BB-40C3-A765-BA94CA5EDADD}" type="presOf" srcId="{39A73086-4608-4101-A9BE-4A377683B639}" destId="{F2E7ADF3-4580-4CC5-A700-372E2187B6F8}" srcOrd="0" destOrd="2" presId="urn:microsoft.com/office/officeart/2005/8/layout/vList5"/>
    <dgm:cxn modelId="{2AD05960-6E0B-40F7-AE0F-26D4D428091B}" type="presOf" srcId="{051A1FF8-D6C3-4944-B6F3-0220E9313FDF}" destId="{E5659D9A-EB98-4BF2-A2B2-A601309BAE0F}" srcOrd="0" destOrd="0" presId="urn:microsoft.com/office/officeart/2005/8/layout/vList5"/>
    <dgm:cxn modelId="{94100662-C8D7-49B2-AEF3-C3011DECEF78}" srcId="{DBE15024-E016-4659-8C26-D557BADC9216}" destId="{051A1FF8-D6C3-4944-B6F3-0220E9313FDF}" srcOrd="2" destOrd="0" parTransId="{F072C3A7-5461-477F-A2B0-E63276A7FFF5}" sibTransId="{3D9030FA-0A7C-4F46-9839-783C95867FAC}"/>
    <dgm:cxn modelId="{C6812244-6C20-46BB-B086-0E2D2791A285}" type="presOf" srcId="{055CACD1-558F-45F9-92E0-E77B49AA3599}" destId="{1F4A9AC5-1D45-47BE-9860-9F54A1E13C73}" srcOrd="0" destOrd="0" presId="urn:microsoft.com/office/officeart/2005/8/layout/vList5"/>
    <dgm:cxn modelId="{DF1F8D66-0163-4709-B2EE-2A9F52A57F6F}" type="presOf" srcId="{FA20DF28-AFEA-4E4B-81BE-A7796E4645D7}" destId="{65655792-EFC9-476A-9341-C7DCDB5936B4}" srcOrd="0" destOrd="0" presId="urn:microsoft.com/office/officeart/2005/8/layout/vList5"/>
    <dgm:cxn modelId="{D2AE4571-DB64-45BA-979B-E06FD1877BB3}" srcId="{D65F9B22-D0EA-41CA-8870-9B875687A508}" destId="{AA5EAF28-984E-40FE-A7B4-ADB8D2DB502A}" srcOrd="1" destOrd="0" parTransId="{6D07ABCB-2968-4126-A7D0-FB11F3B37E09}" sibTransId="{B1565FD7-BF1F-43B8-815A-024A4935A4B8}"/>
    <dgm:cxn modelId="{F61B7971-43C0-4F2A-BF7D-03368B2113B5}" type="presOf" srcId="{AD3F3A94-CFE5-4655-8A6A-DDB9BEB07910}" destId="{B4225C8B-0DBA-430A-B4DD-C810B53C7FEB}" srcOrd="0" destOrd="0" presId="urn:microsoft.com/office/officeart/2005/8/layout/vList5"/>
    <dgm:cxn modelId="{10585C52-771E-4D44-A025-2E8485624D97}" type="presOf" srcId="{40EBD164-D52A-4B40-BAF4-D0DC34F9B360}" destId="{1F4A9AC5-1D45-47BE-9860-9F54A1E13C73}" srcOrd="0" destOrd="3" presId="urn:microsoft.com/office/officeart/2005/8/layout/vList5"/>
    <dgm:cxn modelId="{B49BE173-9404-4B55-BC8C-D16A510DC0E2}" type="presOf" srcId="{55E3EC60-948A-4E84-AB4D-C49FD71459DF}" destId="{65655792-EFC9-476A-9341-C7DCDB5936B4}" srcOrd="0" destOrd="2" presId="urn:microsoft.com/office/officeart/2005/8/layout/vList5"/>
    <dgm:cxn modelId="{7870B979-600B-4B1B-A9ED-FB3EBFD8E923}" srcId="{D65F9B22-D0EA-41CA-8870-9B875687A508}" destId="{FA20DF28-AFEA-4E4B-81BE-A7796E4645D7}" srcOrd="0" destOrd="0" parTransId="{2B4BD657-BFA4-433D-958D-AC8464161B9F}" sibTransId="{C8899D7A-E0BC-43D8-BBBA-72328C51CECE}"/>
    <dgm:cxn modelId="{34CCF487-53C2-43E8-84EE-AA3BFABE4FAC}" type="presOf" srcId="{352283D9-04A9-4CEF-A3A3-13DDEE76300E}" destId="{F2E7ADF3-4580-4CC5-A700-372E2187B6F8}" srcOrd="0" destOrd="1" presId="urn:microsoft.com/office/officeart/2005/8/layout/vList5"/>
    <dgm:cxn modelId="{0B516D8E-6044-4497-B40B-98311688D6A4}" type="presOf" srcId="{012F0939-BBB0-43F8-A8E2-4226D4764C86}" destId="{1F4A9AC5-1D45-47BE-9860-9F54A1E13C73}" srcOrd="0" destOrd="1" presId="urn:microsoft.com/office/officeart/2005/8/layout/vList5"/>
    <dgm:cxn modelId="{F4FDFB98-E917-4612-95BB-8D15A3753FEB}" srcId="{051A1FF8-D6C3-4944-B6F3-0220E9313FDF}" destId="{012F0939-BBB0-43F8-A8E2-4226D4764C86}" srcOrd="1" destOrd="0" parTransId="{F8D6D59B-BCEB-48E0-83A1-0F86C478EAF8}" sibTransId="{BBB959BB-452C-429E-A8B1-658D903C3B5F}"/>
    <dgm:cxn modelId="{12886C9C-8460-4924-8E43-D8212FF7883F}" type="presOf" srcId="{DBE15024-E016-4659-8C26-D557BADC9216}" destId="{ECB530CA-A6DE-403A-BB44-54962D78B23B}" srcOrd="0" destOrd="0" presId="urn:microsoft.com/office/officeart/2005/8/layout/vList5"/>
    <dgm:cxn modelId="{4915A5AC-C44C-40B1-B56B-B32DCDA51FAD}" type="presOf" srcId="{6FDCBE21-C0DA-4B7E-B851-F867E4D26E60}" destId="{F2E7ADF3-4580-4CC5-A700-372E2187B6F8}" srcOrd="0" destOrd="0" presId="urn:microsoft.com/office/officeart/2005/8/layout/vList5"/>
    <dgm:cxn modelId="{6C7FEEB2-9228-4BC3-A9F5-53C92892E36C}" type="presOf" srcId="{AA5EAF28-984E-40FE-A7B4-ADB8D2DB502A}" destId="{65655792-EFC9-476A-9341-C7DCDB5936B4}" srcOrd="0" destOrd="1" presId="urn:microsoft.com/office/officeart/2005/8/layout/vList5"/>
    <dgm:cxn modelId="{4C78C1BA-5C68-4F40-896B-D2DAE2C8E083}" srcId="{DBE15024-E016-4659-8C26-D557BADC9216}" destId="{AD3F3A94-CFE5-4655-8A6A-DDB9BEB07910}" srcOrd="1" destOrd="0" parTransId="{F5ED9E6E-0BE9-4CCF-8BBE-8DF8C3194EAA}" sibTransId="{80DADFFA-458C-4EFE-A8BA-180D391FA472}"/>
    <dgm:cxn modelId="{D97E87C2-E494-4757-BC81-579BCF6AD80B}" type="presOf" srcId="{8F4980A2-E893-4070-8997-15607EA31B90}" destId="{1F4A9AC5-1D45-47BE-9860-9F54A1E13C73}" srcOrd="0" destOrd="2" presId="urn:microsoft.com/office/officeart/2005/8/layout/vList5"/>
    <dgm:cxn modelId="{45ECCDC2-1000-49BF-A7DB-FBCB771CA2D0}" srcId="{051A1FF8-D6C3-4944-B6F3-0220E9313FDF}" destId="{055CACD1-558F-45F9-92E0-E77B49AA3599}" srcOrd="0" destOrd="0" parTransId="{1282B424-3245-4D3E-ACBB-3662F21194CC}" sibTransId="{807511DC-C7FC-47CD-B874-7BD960E994FA}"/>
    <dgm:cxn modelId="{1F09D3D6-E4E2-48BE-9F06-304A7223B54C}" srcId="{051A1FF8-D6C3-4944-B6F3-0220E9313FDF}" destId="{40EBD164-D52A-4B40-BAF4-D0DC34F9B360}" srcOrd="3" destOrd="0" parTransId="{06170159-7943-492E-A8C6-34018E093FA4}" sibTransId="{3F44FA61-99E1-4DDA-9451-3D38118A8272}"/>
    <dgm:cxn modelId="{8FF18AEF-4DD7-40B6-AF2C-05AEF7F8CE0A}" srcId="{AD3F3A94-CFE5-4655-8A6A-DDB9BEB07910}" destId="{6FDCBE21-C0DA-4B7E-B851-F867E4D26E60}" srcOrd="0" destOrd="0" parTransId="{A85BDF7E-0666-4C5A-BDDD-6AD786F27E14}" sibTransId="{7F4699D8-CDA7-4565-82DC-4A9A8812B624}"/>
    <dgm:cxn modelId="{D6FE88A5-E484-4723-AD87-B9BA39986A04}" type="presParOf" srcId="{ECB530CA-A6DE-403A-BB44-54962D78B23B}" destId="{A2957AD0-11BC-47D7-9108-642D24824A1D}" srcOrd="0" destOrd="0" presId="urn:microsoft.com/office/officeart/2005/8/layout/vList5"/>
    <dgm:cxn modelId="{2FA78261-1209-43B4-A3F5-44D6EE4B845A}" type="presParOf" srcId="{A2957AD0-11BC-47D7-9108-642D24824A1D}" destId="{627CDD09-8066-4F16-859C-839166ADD893}" srcOrd="0" destOrd="0" presId="urn:microsoft.com/office/officeart/2005/8/layout/vList5"/>
    <dgm:cxn modelId="{C1F55416-86D7-41C8-8FDD-D7640739178C}" type="presParOf" srcId="{A2957AD0-11BC-47D7-9108-642D24824A1D}" destId="{65655792-EFC9-476A-9341-C7DCDB5936B4}" srcOrd="1" destOrd="0" presId="urn:microsoft.com/office/officeart/2005/8/layout/vList5"/>
    <dgm:cxn modelId="{BDA41DA4-A626-4C35-B4AC-8F1F096136A7}" type="presParOf" srcId="{ECB530CA-A6DE-403A-BB44-54962D78B23B}" destId="{C095217F-85FE-430C-87A8-A3959F39FDA5}" srcOrd="1" destOrd="0" presId="urn:microsoft.com/office/officeart/2005/8/layout/vList5"/>
    <dgm:cxn modelId="{680B4E8C-46E3-4EE4-A169-FC2B8DDE661B}" type="presParOf" srcId="{ECB530CA-A6DE-403A-BB44-54962D78B23B}" destId="{EC1FFF79-33BE-41C2-98AB-46B104B9BBAA}" srcOrd="2" destOrd="0" presId="urn:microsoft.com/office/officeart/2005/8/layout/vList5"/>
    <dgm:cxn modelId="{23E1B8A9-5558-4A2D-B88F-158FCA77C398}" type="presParOf" srcId="{EC1FFF79-33BE-41C2-98AB-46B104B9BBAA}" destId="{B4225C8B-0DBA-430A-B4DD-C810B53C7FEB}" srcOrd="0" destOrd="0" presId="urn:microsoft.com/office/officeart/2005/8/layout/vList5"/>
    <dgm:cxn modelId="{DC720287-2488-45FB-9B77-1599B39BC2EC}" type="presParOf" srcId="{EC1FFF79-33BE-41C2-98AB-46B104B9BBAA}" destId="{F2E7ADF3-4580-4CC5-A700-372E2187B6F8}" srcOrd="1" destOrd="0" presId="urn:microsoft.com/office/officeart/2005/8/layout/vList5"/>
    <dgm:cxn modelId="{B0B65473-28A5-40F4-8B2B-BC38355CF8E4}" type="presParOf" srcId="{ECB530CA-A6DE-403A-BB44-54962D78B23B}" destId="{86FA7BDD-8ECD-419A-AB46-3EB83580D60F}" srcOrd="3" destOrd="0" presId="urn:microsoft.com/office/officeart/2005/8/layout/vList5"/>
    <dgm:cxn modelId="{01C9D990-9643-4F6C-94C4-FC0882069A9D}" type="presParOf" srcId="{ECB530CA-A6DE-403A-BB44-54962D78B23B}" destId="{03DF9AB3-8A35-4A6C-BC1D-95915BBD5687}" srcOrd="4" destOrd="0" presId="urn:microsoft.com/office/officeart/2005/8/layout/vList5"/>
    <dgm:cxn modelId="{921F2E45-20B5-4930-AD29-D51AC191EFB0}" type="presParOf" srcId="{03DF9AB3-8A35-4A6C-BC1D-95915BBD5687}" destId="{E5659D9A-EB98-4BF2-A2B2-A601309BAE0F}" srcOrd="0" destOrd="0" presId="urn:microsoft.com/office/officeart/2005/8/layout/vList5"/>
    <dgm:cxn modelId="{2F11DBD8-C75C-459A-A03C-90DDA7D58CC0}" type="presParOf" srcId="{03DF9AB3-8A35-4A6C-BC1D-95915BBD5687}" destId="{1F4A9AC5-1D45-47BE-9860-9F54A1E13C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8EE96-E177-4494-AA2A-B71D5D9283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28A63-75E7-4EDF-B91E-372FE7755866}">
      <dgm:prSet phldrT="[Text]"/>
      <dgm:spPr/>
      <dgm:t>
        <a:bodyPr/>
        <a:lstStyle/>
        <a:p>
          <a:r>
            <a:rPr lang="en-US" dirty="0"/>
            <a:t>Power BI</a:t>
          </a:r>
        </a:p>
      </dgm:t>
    </dgm:pt>
    <dgm:pt modelId="{FE066C76-77A9-446C-B253-B6A18586D875}" type="parTrans" cxnId="{07004679-DCE2-4338-9D18-65B1C28BB63E}">
      <dgm:prSet/>
      <dgm:spPr/>
      <dgm:t>
        <a:bodyPr/>
        <a:lstStyle/>
        <a:p>
          <a:endParaRPr lang="en-US"/>
        </a:p>
      </dgm:t>
    </dgm:pt>
    <dgm:pt modelId="{AF076E43-026E-49AA-95AD-958FEB66D1A2}" type="sibTrans" cxnId="{07004679-DCE2-4338-9D18-65B1C28BB63E}">
      <dgm:prSet/>
      <dgm:spPr/>
      <dgm:t>
        <a:bodyPr/>
        <a:lstStyle/>
        <a:p>
          <a:endParaRPr lang="en-US"/>
        </a:p>
      </dgm:t>
    </dgm:pt>
    <dgm:pt modelId="{BFCFBCFE-3A5D-4A70-A67B-59D6796CC7D2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D347446A-4659-43CC-BB53-91B643C76400}" type="parTrans" cxnId="{FB499710-465B-47D5-A368-E4C649B2D592}">
      <dgm:prSet/>
      <dgm:spPr/>
      <dgm:t>
        <a:bodyPr/>
        <a:lstStyle/>
        <a:p>
          <a:endParaRPr lang="en-US"/>
        </a:p>
      </dgm:t>
    </dgm:pt>
    <dgm:pt modelId="{A93A28D2-2946-472A-A209-80ADA3D15D06}" type="sibTrans" cxnId="{FB499710-465B-47D5-A368-E4C649B2D592}">
      <dgm:prSet/>
      <dgm:spPr/>
      <dgm:t>
        <a:bodyPr/>
        <a:lstStyle/>
        <a:p>
          <a:endParaRPr lang="en-US"/>
        </a:p>
      </dgm:t>
    </dgm:pt>
    <dgm:pt modelId="{178066CC-B2C8-4347-9B7B-72A49C8488ED}">
      <dgm:prSet phldrT="[Text]"/>
      <dgm:spPr/>
      <dgm:t>
        <a:bodyPr/>
        <a:lstStyle/>
        <a:p>
          <a:r>
            <a:rPr lang="en-US" dirty="0"/>
            <a:t>Qlik</a:t>
          </a:r>
        </a:p>
      </dgm:t>
    </dgm:pt>
    <dgm:pt modelId="{CB7A6306-6650-422E-9C00-05BF0D205958}" type="parTrans" cxnId="{0620C14B-6FE8-4291-BB4C-18E052134E9C}">
      <dgm:prSet/>
      <dgm:spPr/>
      <dgm:t>
        <a:bodyPr/>
        <a:lstStyle/>
        <a:p>
          <a:endParaRPr lang="en-US"/>
        </a:p>
      </dgm:t>
    </dgm:pt>
    <dgm:pt modelId="{64EB5B94-D66C-453F-8FDC-F796E1096AF1}" type="sibTrans" cxnId="{0620C14B-6FE8-4291-BB4C-18E052134E9C}">
      <dgm:prSet/>
      <dgm:spPr/>
      <dgm:t>
        <a:bodyPr/>
        <a:lstStyle/>
        <a:p>
          <a:endParaRPr lang="en-US"/>
        </a:p>
      </dgm:t>
    </dgm:pt>
    <dgm:pt modelId="{A91DA70D-B695-4848-8E74-D61140865FF6}">
      <dgm:prSet phldrT="[Text]"/>
      <dgm:spPr/>
      <dgm:t>
        <a:bodyPr/>
        <a:lstStyle/>
        <a:p>
          <a:r>
            <a:rPr lang="en-US" dirty="0"/>
            <a:t>Looker</a:t>
          </a:r>
        </a:p>
      </dgm:t>
    </dgm:pt>
    <dgm:pt modelId="{B7A3311F-7C68-4EDF-B21B-21C7D0F34952}" type="parTrans" cxnId="{BDFA3ED0-9CCA-4664-862E-C9DEACDD3E1E}">
      <dgm:prSet/>
      <dgm:spPr/>
      <dgm:t>
        <a:bodyPr/>
        <a:lstStyle/>
        <a:p>
          <a:endParaRPr lang="en-US"/>
        </a:p>
      </dgm:t>
    </dgm:pt>
    <dgm:pt modelId="{8EA390B6-A99E-475A-9680-6F4B6374143B}" type="sibTrans" cxnId="{BDFA3ED0-9CCA-4664-862E-C9DEACDD3E1E}">
      <dgm:prSet/>
      <dgm:spPr/>
      <dgm:t>
        <a:bodyPr/>
        <a:lstStyle/>
        <a:p>
          <a:endParaRPr lang="en-US"/>
        </a:p>
      </dgm:t>
    </dgm:pt>
    <dgm:pt modelId="{7FC734DD-B0F5-44EB-A8E7-69B53668A955}">
      <dgm:prSet phldrT="[Text]"/>
      <dgm:spPr/>
      <dgm:t>
        <a:bodyPr/>
        <a:lstStyle/>
        <a:p>
          <a:r>
            <a:rPr lang="en-US" dirty="0"/>
            <a:t>(Other)</a:t>
          </a:r>
        </a:p>
      </dgm:t>
    </dgm:pt>
    <dgm:pt modelId="{BDC9CE8A-194E-4051-8C9A-837F50C4DA24}" type="parTrans" cxnId="{A3B6C0BA-88B9-43CC-806A-2C8CBC3799BA}">
      <dgm:prSet/>
      <dgm:spPr/>
      <dgm:t>
        <a:bodyPr/>
        <a:lstStyle/>
        <a:p>
          <a:endParaRPr lang="en-US"/>
        </a:p>
      </dgm:t>
    </dgm:pt>
    <dgm:pt modelId="{9B11F8C3-9F71-42B6-83E3-422E83A38A78}" type="sibTrans" cxnId="{A3B6C0BA-88B9-43CC-806A-2C8CBC3799BA}">
      <dgm:prSet/>
      <dgm:spPr/>
      <dgm:t>
        <a:bodyPr/>
        <a:lstStyle/>
        <a:p>
          <a:endParaRPr lang="en-US"/>
        </a:p>
      </dgm:t>
    </dgm:pt>
    <dgm:pt modelId="{6B2A1D0F-FC23-4D3A-A452-790C9209D58E}" type="pres">
      <dgm:prSet presAssocID="{8828EE96-E177-4494-AA2A-B71D5D928321}" presName="diagram" presStyleCnt="0">
        <dgm:presLayoutVars>
          <dgm:dir/>
          <dgm:resizeHandles val="exact"/>
        </dgm:presLayoutVars>
      </dgm:prSet>
      <dgm:spPr/>
    </dgm:pt>
    <dgm:pt modelId="{B5A82FC7-3E7F-4E0D-8731-FC2B6F38116C}" type="pres">
      <dgm:prSet presAssocID="{9A428A63-75E7-4EDF-B91E-372FE7755866}" presName="node" presStyleLbl="node1" presStyleIdx="0" presStyleCnt="5">
        <dgm:presLayoutVars>
          <dgm:bulletEnabled val="1"/>
        </dgm:presLayoutVars>
      </dgm:prSet>
      <dgm:spPr/>
    </dgm:pt>
    <dgm:pt modelId="{DA392293-624F-47EB-95EA-29AD53369FC8}" type="pres">
      <dgm:prSet presAssocID="{AF076E43-026E-49AA-95AD-958FEB66D1A2}" presName="sibTrans" presStyleCnt="0"/>
      <dgm:spPr/>
    </dgm:pt>
    <dgm:pt modelId="{EDF8E903-948C-41CA-A8D0-AF4AC951D978}" type="pres">
      <dgm:prSet presAssocID="{BFCFBCFE-3A5D-4A70-A67B-59D6796CC7D2}" presName="node" presStyleLbl="node1" presStyleIdx="1" presStyleCnt="5">
        <dgm:presLayoutVars>
          <dgm:bulletEnabled val="1"/>
        </dgm:presLayoutVars>
      </dgm:prSet>
      <dgm:spPr/>
    </dgm:pt>
    <dgm:pt modelId="{FBFF590A-3E78-4869-BA9E-20B608E89A82}" type="pres">
      <dgm:prSet presAssocID="{A93A28D2-2946-472A-A209-80ADA3D15D06}" presName="sibTrans" presStyleCnt="0"/>
      <dgm:spPr/>
    </dgm:pt>
    <dgm:pt modelId="{F9A8896D-4886-4308-A1AF-98E473B04595}" type="pres">
      <dgm:prSet presAssocID="{178066CC-B2C8-4347-9B7B-72A49C8488ED}" presName="node" presStyleLbl="node1" presStyleIdx="2" presStyleCnt="5">
        <dgm:presLayoutVars>
          <dgm:bulletEnabled val="1"/>
        </dgm:presLayoutVars>
      </dgm:prSet>
      <dgm:spPr/>
    </dgm:pt>
    <dgm:pt modelId="{E5AB854A-230E-4747-A6B2-0132705B75F9}" type="pres">
      <dgm:prSet presAssocID="{64EB5B94-D66C-453F-8FDC-F796E1096AF1}" presName="sibTrans" presStyleCnt="0"/>
      <dgm:spPr/>
    </dgm:pt>
    <dgm:pt modelId="{6A1A04EC-D436-4CDB-A3B0-81ED7547A2E1}" type="pres">
      <dgm:prSet presAssocID="{A91DA70D-B695-4848-8E74-D61140865FF6}" presName="node" presStyleLbl="node1" presStyleIdx="3" presStyleCnt="5">
        <dgm:presLayoutVars>
          <dgm:bulletEnabled val="1"/>
        </dgm:presLayoutVars>
      </dgm:prSet>
      <dgm:spPr/>
    </dgm:pt>
    <dgm:pt modelId="{AF6701F3-5744-438D-9CFB-31846D70EDC0}" type="pres">
      <dgm:prSet presAssocID="{8EA390B6-A99E-475A-9680-6F4B6374143B}" presName="sibTrans" presStyleCnt="0"/>
      <dgm:spPr/>
    </dgm:pt>
    <dgm:pt modelId="{E5793BC3-4464-4B98-AFF0-E65FDA79C558}" type="pres">
      <dgm:prSet presAssocID="{7FC734DD-B0F5-44EB-A8E7-69B53668A955}" presName="node" presStyleLbl="node1" presStyleIdx="4" presStyleCnt="5">
        <dgm:presLayoutVars>
          <dgm:bulletEnabled val="1"/>
        </dgm:presLayoutVars>
      </dgm:prSet>
      <dgm:spPr/>
    </dgm:pt>
  </dgm:ptLst>
  <dgm:cxnLst>
    <dgm:cxn modelId="{FB499710-465B-47D5-A368-E4C649B2D592}" srcId="{8828EE96-E177-4494-AA2A-B71D5D928321}" destId="{BFCFBCFE-3A5D-4A70-A67B-59D6796CC7D2}" srcOrd="1" destOrd="0" parTransId="{D347446A-4659-43CC-BB53-91B643C76400}" sibTransId="{A93A28D2-2946-472A-A209-80ADA3D15D06}"/>
    <dgm:cxn modelId="{9374F42A-1059-4405-82DF-F174732EAB9B}" type="presOf" srcId="{8828EE96-E177-4494-AA2A-B71D5D928321}" destId="{6B2A1D0F-FC23-4D3A-A452-790C9209D58E}" srcOrd="0" destOrd="0" presId="urn:microsoft.com/office/officeart/2005/8/layout/default"/>
    <dgm:cxn modelId="{0620C14B-6FE8-4291-BB4C-18E052134E9C}" srcId="{8828EE96-E177-4494-AA2A-B71D5D928321}" destId="{178066CC-B2C8-4347-9B7B-72A49C8488ED}" srcOrd="2" destOrd="0" parTransId="{CB7A6306-6650-422E-9C00-05BF0D205958}" sibTransId="{64EB5B94-D66C-453F-8FDC-F796E1096AF1}"/>
    <dgm:cxn modelId="{07004679-DCE2-4338-9D18-65B1C28BB63E}" srcId="{8828EE96-E177-4494-AA2A-B71D5D928321}" destId="{9A428A63-75E7-4EDF-B91E-372FE7755866}" srcOrd="0" destOrd="0" parTransId="{FE066C76-77A9-446C-B253-B6A18586D875}" sibTransId="{AF076E43-026E-49AA-95AD-958FEB66D1A2}"/>
    <dgm:cxn modelId="{0040CE86-0903-4A00-BCDA-9C770A4C3A8C}" type="presOf" srcId="{7FC734DD-B0F5-44EB-A8E7-69B53668A955}" destId="{E5793BC3-4464-4B98-AFF0-E65FDA79C558}" srcOrd="0" destOrd="0" presId="urn:microsoft.com/office/officeart/2005/8/layout/default"/>
    <dgm:cxn modelId="{A3B6C0BA-88B9-43CC-806A-2C8CBC3799BA}" srcId="{8828EE96-E177-4494-AA2A-B71D5D928321}" destId="{7FC734DD-B0F5-44EB-A8E7-69B53668A955}" srcOrd="4" destOrd="0" parTransId="{BDC9CE8A-194E-4051-8C9A-837F50C4DA24}" sibTransId="{9B11F8C3-9F71-42B6-83E3-422E83A38A78}"/>
    <dgm:cxn modelId="{22B1D6BA-FDD8-4594-96DA-8DF29D455A2D}" type="presOf" srcId="{178066CC-B2C8-4347-9B7B-72A49C8488ED}" destId="{F9A8896D-4886-4308-A1AF-98E473B04595}" srcOrd="0" destOrd="0" presId="urn:microsoft.com/office/officeart/2005/8/layout/default"/>
    <dgm:cxn modelId="{BDFA3ED0-9CCA-4664-862E-C9DEACDD3E1E}" srcId="{8828EE96-E177-4494-AA2A-B71D5D928321}" destId="{A91DA70D-B695-4848-8E74-D61140865FF6}" srcOrd="3" destOrd="0" parTransId="{B7A3311F-7C68-4EDF-B21B-21C7D0F34952}" sibTransId="{8EA390B6-A99E-475A-9680-6F4B6374143B}"/>
    <dgm:cxn modelId="{C1D530D7-4ACB-44A2-9ED1-74EB38D6AEE0}" type="presOf" srcId="{A91DA70D-B695-4848-8E74-D61140865FF6}" destId="{6A1A04EC-D436-4CDB-A3B0-81ED7547A2E1}" srcOrd="0" destOrd="0" presId="urn:microsoft.com/office/officeart/2005/8/layout/default"/>
    <dgm:cxn modelId="{35E93FE2-A056-4D5D-88C2-57AE75977E6C}" type="presOf" srcId="{BFCFBCFE-3A5D-4A70-A67B-59D6796CC7D2}" destId="{EDF8E903-948C-41CA-A8D0-AF4AC951D978}" srcOrd="0" destOrd="0" presId="urn:microsoft.com/office/officeart/2005/8/layout/default"/>
    <dgm:cxn modelId="{AD961AFB-DD9C-43A0-979F-C26EF6D1B029}" type="presOf" srcId="{9A428A63-75E7-4EDF-B91E-372FE7755866}" destId="{B5A82FC7-3E7F-4E0D-8731-FC2B6F38116C}" srcOrd="0" destOrd="0" presId="urn:microsoft.com/office/officeart/2005/8/layout/default"/>
    <dgm:cxn modelId="{E7C941D1-1585-424C-A1AB-91D3C444783A}" type="presParOf" srcId="{6B2A1D0F-FC23-4D3A-A452-790C9209D58E}" destId="{B5A82FC7-3E7F-4E0D-8731-FC2B6F38116C}" srcOrd="0" destOrd="0" presId="urn:microsoft.com/office/officeart/2005/8/layout/default"/>
    <dgm:cxn modelId="{B6675C7E-1814-4E16-9700-21748214EEFB}" type="presParOf" srcId="{6B2A1D0F-FC23-4D3A-A452-790C9209D58E}" destId="{DA392293-624F-47EB-95EA-29AD53369FC8}" srcOrd="1" destOrd="0" presId="urn:microsoft.com/office/officeart/2005/8/layout/default"/>
    <dgm:cxn modelId="{5690FCC9-5945-4EE5-8996-C3F419C1DC68}" type="presParOf" srcId="{6B2A1D0F-FC23-4D3A-A452-790C9209D58E}" destId="{EDF8E903-948C-41CA-A8D0-AF4AC951D978}" srcOrd="2" destOrd="0" presId="urn:microsoft.com/office/officeart/2005/8/layout/default"/>
    <dgm:cxn modelId="{4C6CC63F-C859-41A2-89E2-3E6DBDA8F8F7}" type="presParOf" srcId="{6B2A1D0F-FC23-4D3A-A452-790C9209D58E}" destId="{FBFF590A-3E78-4869-BA9E-20B608E89A82}" srcOrd="3" destOrd="0" presId="urn:microsoft.com/office/officeart/2005/8/layout/default"/>
    <dgm:cxn modelId="{3F39DA42-AD4D-4A8C-B0F0-B8D00051AF53}" type="presParOf" srcId="{6B2A1D0F-FC23-4D3A-A452-790C9209D58E}" destId="{F9A8896D-4886-4308-A1AF-98E473B04595}" srcOrd="4" destOrd="0" presId="urn:microsoft.com/office/officeart/2005/8/layout/default"/>
    <dgm:cxn modelId="{77804B8D-B882-453C-ABB0-98B1CC4CB368}" type="presParOf" srcId="{6B2A1D0F-FC23-4D3A-A452-790C9209D58E}" destId="{E5AB854A-230E-4747-A6B2-0132705B75F9}" srcOrd="5" destOrd="0" presId="urn:microsoft.com/office/officeart/2005/8/layout/default"/>
    <dgm:cxn modelId="{FB79168A-9C78-4D17-A3AD-D4E3F7740CB8}" type="presParOf" srcId="{6B2A1D0F-FC23-4D3A-A452-790C9209D58E}" destId="{6A1A04EC-D436-4CDB-A3B0-81ED7547A2E1}" srcOrd="6" destOrd="0" presId="urn:microsoft.com/office/officeart/2005/8/layout/default"/>
    <dgm:cxn modelId="{A578BAB5-4BAF-4B86-BE46-35B082CCB4DC}" type="presParOf" srcId="{6B2A1D0F-FC23-4D3A-A452-790C9209D58E}" destId="{AF6701F3-5744-438D-9CFB-31846D70EDC0}" srcOrd="7" destOrd="0" presId="urn:microsoft.com/office/officeart/2005/8/layout/default"/>
    <dgm:cxn modelId="{5146836F-0F65-4B1E-BA47-C1FAC5EE4557}" type="presParOf" srcId="{6B2A1D0F-FC23-4D3A-A452-790C9209D58E}" destId="{E5793BC3-4464-4B98-AFF0-E65FDA79C55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9591D-B167-4AFC-8B4B-9EBB058A4F3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14895-29DE-497A-A639-2C321E015083}">
      <dgm:prSet phldrT="[Text]"/>
      <dgm:spPr/>
      <dgm:t>
        <a:bodyPr/>
        <a:lstStyle/>
        <a:p>
          <a:r>
            <a:rPr lang="en-US" dirty="0"/>
            <a:t>Use Cases</a:t>
          </a:r>
        </a:p>
      </dgm:t>
    </dgm:pt>
    <dgm:pt modelId="{0E605DBF-2719-49C0-9EC1-87CCED058E82}" type="parTrans" cxnId="{97D6B2A7-EA31-4989-961A-575B35717D67}">
      <dgm:prSet/>
      <dgm:spPr/>
      <dgm:t>
        <a:bodyPr/>
        <a:lstStyle/>
        <a:p>
          <a:endParaRPr lang="en-US"/>
        </a:p>
      </dgm:t>
    </dgm:pt>
    <dgm:pt modelId="{090967C7-28D8-4355-9D93-6161C50A55A3}" type="sibTrans" cxnId="{97D6B2A7-EA31-4989-961A-575B35717D67}">
      <dgm:prSet/>
      <dgm:spPr/>
      <dgm:t>
        <a:bodyPr/>
        <a:lstStyle/>
        <a:p>
          <a:endParaRPr lang="en-US"/>
        </a:p>
      </dgm:t>
    </dgm:pt>
    <dgm:pt modelId="{1F3F679C-D29F-454F-BDF6-218D5CC24DB4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4F5626FF-72DA-4722-B1E4-674D82EC739B}" type="parTrans" cxnId="{01E0917A-EBE6-46BC-A40B-017666A8F214}">
      <dgm:prSet/>
      <dgm:spPr/>
      <dgm:t>
        <a:bodyPr/>
        <a:lstStyle/>
        <a:p>
          <a:endParaRPr lang="en-US"/>
        </a:p>
      </dgm:t>
    </dgm:pt>
    <dgm:pt modelId="{80DD1823-F21C-4AA6-A2F5-DEF84E3A6211}" type="sibTrans" cxnId="{01E0917A-EBE6-46BC-A40B-017666A8F214}">
      <dgm:prSet/>
      <dgm:spPr/>
      <dgm:t>
        <a:bodyPr/>
        <a:lstStyle/>
        <a:p>
          <a:endParaRPr lang="en-US"/>
        </a:p>
      </dgm:t>
    </dgm:pt>
    <dgm:pt modelId="{594331D8-C15B-4904-A0C0-F6A2950F66A3}">
      <dgm:prSet phldrT="[Text]"/>
      <dgm:spPr/>
      <dgm:t>
        <a:bodyPr/>
        <a:lstStyle/>
        <a:p>
          <a:r>
            <a:rPr lang="en-US" dirty="0"/>
            <a:t>Technologies</a:t>
          </a:r>
        </a:p>
      </dgm:t>
    </dgm:pt>
    <dgm:pt modelId="{A19BC8C2-36AA-49D2-83AF-1DFB43766E9C}" type="parTrans" cxnId="{622FBCCF-DFEE-4EDF-8F23-0091A2DFF176}">
      <dgm:prSet/>
      <dgm:spPr/>
      <dgm:t>
        <a:bodyPr/>
        <a:lstStyle/>
        <a:p>
          <a:endParaRPr lang="en-US"/>
        </a:p>
      </dgm:t>
    </dgm:pt>
    <dgm:pt modelId="{B1F4824D-CBE1-4CD3-B18F-4122A14E0E82}" type="sibTrans" cxnId="{622FBCCF-DFEE-4EDF-8F23-0091A2DFF176}">
      <dgm:prSet/>
      <dgm:spPr/>
      <dgm:t>
        <a:bodyPr/>
        <a:lstStyle/>
        <a:p>
          <a:endParaRPr lang="en-US"/>
        </a:p>
      </dgm:t>
    </dgm:pt>
    <dgm:pt modelId="{F498FC55-5C83-4E1B-86C8-93DAC2332CE9}">
      <dgm:prSet phldrT="[Text]"/>
      <dgm:spPr/>
      <dgm:t>
        <a:bodyPr/>
        <a:lstStyle/>
        <a:p>
          <a:r>
            <a:rPr lang="en-US" dirty="0"/>
            <a:t>Python Libs </a:t>
          </a:r>
        </a:p>
      </dgm:t>
    </dgm:pt>
    <dgm:pt modelId="{77BAE8F5-CCFB-4FFC-924B-4B8A4EACF1E9}" type="parTrans" cxnId="{0CB9AB7B-8AE6-4222-93A7-783B1C99D67C}">
      <dgm:prSet/>
      <dgm:spPr/>
      <dgm:t>
        <a:bodyPr/>
        <a:lstStyle/>
        <a:p>
          <a:endParaRPr lang="en-US"/>
        </a:p>
      </dgm:t>
    </dgm:pt>
    <dgm:pt modelId="{6E4FA579-71B1-4B53-83AC-49DD277067B8}" type="sibTrans" cxnId="{0CB9AB7B-8AE6-4222-93A7-783B1C99D67C}">
      <dgm:prSet/>
      <dgm:spPr/>
      <dgm:t>
        <a:bodyPr/>
        <a:lstStyle/>
        <a:p>
          <a:endParaRPr lang="en-US"/>
        </a:p>
      </dgm:t>
    </dgm:pt>
    <dgm:pt modelId="{16CADBC2-C5C4-4B85-9139-362C3F3EE183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62B7C5E8-6A85-4884-B9E0-96D2631B1091}" type="parTrans" cxnId="{D5F05148-2B66-4454-8E7B-1FCC0EC81592}">
      <dgm:prSet/>
      <dgm:spPr/>
      <dgm:t>
        <a:bodyPr/>
        <a:lstStyle/>
        <a:p>
          <a:endParaRPr lang="en-US"/>
        </a:p>
      </dgm:t>
    </dgm:pt>
    <dgm:pt modelId="{2A398ED5-AE0A-42BC-A1F2-E28E6A6B0D51}" type="sibTrans" cxnId="{D5F05148-2B66-4454-8E7B-1FCC0EC81592}">
      <dgm:prSet/>
      <dgm:spPr/>
      <dgm:t>
        <a:bodyPr/>
        <a:lstStyle/>
        <a:p>
          <a:endParaRPr lang="en-US"/>
        </a:p>
      </dgm:t>
    </dgm:pt>
    <dgm:pt modelId="{C7582939-40C4-4169-9E1A-C444BE4D1E22}">
      <dgm:prSet phldrT="[Text]"/>
      <dgm:spPr/>
      <dgm:t>
        <a:bodyPr/>
        <a:lstStyle/>
        <a:p>
          <a:r>
            <a:rPr lang="en-US" dirty="0"/>
            <a:t>NLP</a:t>
          </a:r>
        </a:p>
      </dgm:t>
    </dgm:pt>
    <dgm:pt modelId="{4E55CE84-867C-4B38-9E5B-272B610431ED}" type="parTrans" cxnId="{9D871CE4-DE05-444B-9840-E822616EA380}">
      <dgm:prSet/>
      <dgm:spPr/>
      <dgm:t>
        <a:bodyPr/>
        <a:lstStyle/>
        <a:p>
          <a:endParaRPr lang="en-US"/>
        </a:p>
      </dgm:t>
    </dgm:pt>
    <dgm:pt modelId="{93A96A5C-A3F3-4F87-9993-A7CD212AC56C}" type="sibTrans" cxnId="{9D871CE4-DE05-444B-9840-E822616EA380}">
      <dgm:prSet/>
      <dgm:spPr/>
      <dgm:t>
        <a:bodyPr/>
        <a:lstStyle/>
        <a:p>
          <a:endParaRPr lang="en-US"/>
        </a:p>
      </dgm:t>
    </dgm:pt>
    <dgm:pt modelId="{CE476D4C-A83F-4D30-B8B1-225132E379BC}">
      <dgm:prSet phldrT="[Text]"/>
      <dgm:spPr/>
      <dgm:t>
        <a:bodyPr/>
        <a:lstStyle/>
        <a:p>
          <a:r>
            <a:rPr lang="en-US" dirty="0"/>
            <a:t>Market Basket</a:t>
          </a:r>
        </a:p>
      </dgm:t>
    </dgm:pt>
    <dgm:pt modelId="{9473BB79-0BE0-4668-A4BA-3ACF38A7DF33}" type="parTrans" cxnId="{9E33901C-FA65-4FF1-9014-018722C8CD76}">
      <dgm:prSet/>
      <dgm:spPr/>
      <dgm:t>
        <a:bodyPr/>
        <a:lstStyle/>
        <a:p>
          <a:endParaRPr lang="en-US"/>
        </a:p>
      </dgm:t>
    </dgm:pt>
    <dgm:pt modelId="{3D106B84-8200-4F79-9E07-5CBF5ACE84FE}" type="sibTrans" cxnId="{9E33901C-FA65-4FF1-9014-018722C8CD76}">
      <dgm:prSet/>
      <dgm:spPr/>
      <dgm:t>
        <a:bodyPr/>
        <a:lstStyle/>
        <a:p>
          <a:endParaRPr lang="en-US"/>
        </a:p>
      </dgm:t>
    </dgm:pt>
    <dgm:pt modelId="{E7B29784-087D-4173-839D-AC0591F763B8}">
      <dgm:prSet phldrT="[Text]"/>
      <dgm:spPr/>
      <dgm:t>
        <a:bodyPr/>
        <a:lstStyle/>
        <a:p>
          <a:r>
            <a:rPr lang="en-US" dirty="0"/>
            <a:t>Spark ML</a:t>
          </a:r>
        </a:p>
      </dgm:t>
    </dgm:pt>
    <dgm:pt modelId="{9AB9DBAB-11B2-441F-841F-13A19E7927F9}" type="parTrans" cxnId="{56517D8A-45AC-4EC3-A9E6-BB47CD6CD4DA}">
      <dgm:prSet/>
      <dgm:spPr/>
      <dgm:t>
        <a:bodyPr/>
        <a:lstStyle/>
        <a:p>
          <a:endParaRPr lang="en-US"/>
        </a:p>
      </dgm:t>
    </dgm:pt>
    <dgm:pt modelId="{74CE4524-AEAF-4F2E-8B53-52B0BE758BF8}" type="sibTrans" cxnId="{56517D8A-45AC-4EC3-A9E6-BB47CD6CD4DA}">
      <dgm:prSet/>
      <dgm:spPr/>
      <dgm:t>
        <a:bodyPr/>
        <a:lstStyle/>
        <a:p>
          <a:endParaRPr lang="en-US"/>
        </a:p>
      </dgm:t>
    </dgm:pt>
    <dgm:pt modelId="{EA596400-8CCA-4B99-80AF-84EE7DA770CF}">
      <dgm:prSet phldrT="[Text]"/>
      <dgm:spPr/>
      <dgm:t>
        <a:bodyPr/>
        <a:lstStyle/>
        <a:p>
          <a:r>
            <a:rPr lang="en-US" dirty="0"/>
            <a:t>Sci-Kit Learn, </a:t>
          </a:r>
          <a:r>
            <a:rPr lang="en-US" dirty="0" err="1"/>
            <a:t>Tensorflow</a:t>
          </a:r>
          <a:r>
            <a:rPr lang="en-US" dirty="0"/>
            <a:t>, </a:t>
          </a:r>
          <a:r>
            <a:rPr lang="en-US" dirty="0" err="1"/>
            <a:t>PyTourch</a:t>
          </a:r>
          <a:r>
            <a:rPr lang="en-US" dirty="0"/>
            <a:t>, RAPIDS</a:t>
          </a:r>
        </a:p>
      </dgm:t>
    </dgm:pt>
    <dgm:pt modelId="{2D659C4C-EE49-4542-8A13-59DB8F7F89D7}" type="parTrans" cxnId="{A09F534B-8539-49DB-9860-FA815C23785C}">
      <dgm:prSet/>
      <dgm:spPr/>
      <dgm:t>
        <a:bodyPr/>
        <a:lstStyle/>
        <a:p>
          <a:endParaRPr lang="en-US"/>
        </a:p>
      </dgm:t>
    </dgm:pt>
    <dgm:pt modelId="{6FFEA424-9533-414D-AB9F-88E899EF069C}" type="sibTrans" cxnId="{A09F534B-8539-49DB-9860-FA815C23785C}">
      <dgm:prSet/>
      <dgm:spPr/>
      <dgm:t>
        <a:bodyPr/>
        <a:lstStyle/>
        <a:p>
          <a:endParaRPr lang="en-US"/>
        </a:p>
      </dgm:t>
    </dgm:pt>
    <dgm:pt modelId="{789378CE-2DCD-4839-8DE7-9A65203B87A0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819C56FF-C62B-48F2-8BE0-871EE99E4B05}" type="parTrans" cxnId="{685BFBBA-0FC7-4EF7-9867-55274A2C6CF8}">
      <dgm:prSet/>
      <dgm:spPr/>
      <dgm:t>
        <a:bodyPr/>
        <a:lstStyle/>
        <a:p>
          <a:endParaRPr lang="en-US"/>
        </a:p>
      </dgm:t>
    </dgm:pt>
    <dgm:pt modelId="{DB97507C-DDA1-411B-A13A-C14393318727}" type="sibTrans" cxnId="{685BFBBA-0FC7-4EF7-9867-55274A2C6CF8}">
      <dgm:prSet/>
      <dgm:spPr/>
      <dgm:t>
        <a:bodyPr/>
        <a:lstStyle/>
        <a:p>
          <a:endParaRPr lang="en-US"/>
        </a:p>
      </dgm:t>
    </dgm:pt>
    <dgm:pt modelId="{5B967925-904C-4E43-95FE-4A41ACE9880C}" type="pres">
      <dgm:prSet presAssocID="{EA89591D-B167-4AFC-8B4B-9EBB058A4F38}" presName="Name0" presStyleCnt="0">
        <dgm:presLayoutVars>
          <dgm:dir/>
          <dgm:animLvl val="lvl"/>
          <dgm:resizeHandles val="exact"/>
        </dgm:presLayoutVars>
      </dgm:prSet>
      <dgm:spPr/>
    </dgm:pt>
    <dgm:pt modelId="{60F8D57E-96B2-4A2C-90D1-8F24D6A420D1}" type="pres">
      <dgm:prSet presAssocID="{E8914895-29DE-497A-A639-2C321E015083}" presName="linNode" presStyleCnt="0"/>
      <dgm:spPr/>
    </dgm:pt>
    <dgm:pt modelId="{0BE7B369-EB1B-4460-AE7F-FE817A0A5E45}" type="pres">
      <dgm:prSet presAssocID="{E8914895-29DE-497A-A639-2C321E015083}" presName="parTx" presStyleLbl="revTx" presStyleIdx="0" presStyleCnt="2">
        <dgm:presLayoutVars>
          <dgm:chMax val="1"/>
          <dgm:bulletEnabled val="1"/>
        </dgm:presLayoutVars>
      </dgm:prSet>
      <dgm:spPr/>
    </dgm:pt>
    <dgm:pt modelId="{A27F1911-F6A9-48FE-BE38-8F89854D0C93}" type="pres">
      <dgm:prSet presAssocID="{E8914895-29DE-497A-A639-2C321E015083}" presName="bracket" presStyleLbl="parChTrans1D1" presStyleIdx="0" presStyleCnt="2"/>
      <dgm:spPr/>
    </dgm:pt>
    <dgm:pt modelId="{437FE5ED-7A73-43B7-A534-9F864664CB2B}" type="pres">
      <dgm:prSet presAssocID="{E8914895-29DE-497A-A639-2C321E015083}" presName="spH" presStyleCnt="0"/>
      <dgm:spPr/>
    </dgm:pt>
    <dgm:pt modelId="{07BF97C3-EEE3-4C56-BEA4-026FAE0B9D0F}" type="pres">
      <dgm:prSet presAssocID="{E8914895-29DE-497A-A639-2C321E015083}" presName="desTx" presStyleLbl="node1" presStyleIdx="0" presStyleCnt="2">
        <dgm:presLayoutVars>
          <dgm:bulletEnabled val="1"/>
        </dgm:presLayoutVars>
      </dgm:prSet>
      <dgm:spPr/>
    </dgm:pt>
    <dgm:pt modelId="{73B56C39-A833-44CB-B2B3-2C38D0180C55}" type="pres">
      <dgm:prSet presAssocID="{090967C7-28D8-4355-9D93-6161C50A55A3}" presName="spV" presStyleCnt="0"/>
      <dgm:spPr/>
    </dgm:pt>
    <dgm:pt modelId="{43F859FA-70C6-440A-BDCA-243108409AAF}" type="pres">
      <dgm:prSet presAssocID="{594331D8-C15B-4904-A0C0-F6A2950F66A3}" presName="linNode" presStyleCnt="0"/>
      <dgm:spPr/>
    </dgm:pt>
    <dgm:pt modelId="{5C7AC9C6-7C8B-423F-A1DE-015395FE8BF9}" type="pres">
      <dgm:prSet presAssocID="{594331D8-C15B-4904-A0C0-F6A2950F66A3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8E3546-F8E5-4E55-A80A-ADB46E645DD5}" type="pres">
      <dgm:prSet presAssocID="{594331D8-C15B-4904-A0C0-F6A2950F66A3}" presName="bracket" presStyleLbl="parChTrans1D1" presStyleIdx="1" presStyleCnt="2"/>
      <dgm:spPr/>
    </dgm:pt>
    <dgm:pt modelId="{2B4B06C7-00F5-4D37-BF51-EA60FFED8D6E}" type="pres">
      <dgm:prSet presAssocID="{594331D8-C15B-4904-A0C0-F6A2950F66A3}" presName="spH" presStyleCnt="0"/>
      <dgm:spPr/>
    </dgm:pt>
    <dgm:pt modelId="{3CA89BAD-5767-44FF-BB10-9195FA9A0A7D}" type="pres">
      <dgm:prSet presAssocID="{594331D8-C15B-4904-A0C0-F6A2950F66A3}" presName="desTx" presStyleLbl="node1" presStyleIdx="1" presStyleCnt="2">
        <dgm:presLayoutVars>
          <dgm:bulletEnabled val="1"/>
        </dgm:presLayoutVars>
      </dgm:prSet>
      <dgm:spPr/>
    </dgm:pt>
  </dgm:ptLst>
  <dgm:cxnLst>
    <dgm:cxn modelId="{79092908-4079-4FBE-80A7-1C5027034084}" type="presOf" srcId="{EA596400-8CCA-4B99-80AF-84EE7DA770CF}" destId="{3CA89BAD-5767-44FF-BB10-9195FA9A0A7D}" srcOrd="0" destOrd="1" presId="urn:diagrams.loki3.com/BracketList"/>
    <dgm:cxn modelId="{43DCBC10-35E2-45F4-8861-2717EB48CD53}" type="presOf" srcId="{CE476D4C-A83F-4D30-B8B1-225132E379BC}" destId="{07BF97C3-EEE3-4C56-BEA4-026FAE0B9D0F}" srcOrd="0" destOrd="3" presId="urn:diagrams.loki3.com/BracketList"/>
    <dgm:cxn modelId="{35A03B16-1791-45B3-AB06-D1EC4562BDDE}" type="presOf" srcId="{1F3F679C-D29F-454F-BDF6-218D5CC24DB4}" destId="{07BF97C3-EEE3-4C56-BEA4-026FAE0B9D0F}" srcOrd="0" destOrd="0" presId="urn:diagrams.loki3.com/BracketList"/>
    <dgm:cxn modelId="{84EB5919-F100-479E-A31A-AFA8E42BAC71}" type="presOf" srcId="{789378CE-2DCD-4839-8DE7-9A65203B87A0}" destId="{3CA89BAD-5767-44FF-BB10-9195FA9A0A7D}" srcOrd="0" destOrd="3" presId="urn:diagrams.loki3.com/BracketList"/>
    <dgm:cxn modelId="{9E33901C-FA65-4FF1-9014-018722C8CD76}" srcId="{E8914895-29DE-497A-A639-2C321E015083}" destId="{CE476D4C-A83F-4D30-B8B1-225132E379BC}" srcOrd="3" destOrd="0" parTransId="{9473BB79-0BE0-4668-A4BA-3ACF38A7DF33}" sibTransId="{3D106B84-8200-4F79-9E07-5CBF5ACE84FE}"/>
    <dgm:cxn modelId="{8EE38131-D253-4C3F-9D24-B7E333428AD8}" type="presOf" srcId="{594331D8-C15B-4904-A0C0-F6A2950F66A3}" destId="{5C7AC9C6-7C8B-423F-A1DE-015395FE8BF9}" srcOrd="0" destOrd="0" presId="urn:diagrams.loki3.com/BracketList"/>
    <dgm:cxn modelId="{D5F05148-2B66-4454-8E7B-1FCC0EC81592}" srcId="{E8914895-29DE-497A-A639-2C321E015083}" destId="{16CADBC2-C5C4-4B85-9139-362C3F3EE183}" srcOrd="1" destOrd="0" parTransId="{62B7C5E8-6A85-4884-B9E0-96D2631B1091}" sibTransId="{2A398ED5-AE0A-42BC-A1F2-E28E6A6B0D51}"/>
    <dgm:cxn modelId="{A09F534B-8539-49DB-9860-FA815C23785C}" srcId="{F498FC55-5C83-4E1B-86C8-93DAC2332CE9}" destId="{EA596400-8CCA-4B99-80AF-84EE7DA770CF}" srcOrd="0" destOrd="0" parTransId="{2D659C4C-EE49-4542-8A13-59DB8F7F89D7}" sibTransId="{6FFEA424-9533-414D-AB9F-88E899EF069C}"/>
    <dgm:cxn modelId="{633AF253-0B0C-4C28-AA73-9F169BCFDAC5}" type="presOf" srcId="{F498FC55-5C83-4E1B-86C8-93DAC2332CE9}" destId="{3CA89BAD-5767-44FF-BB10-9195FA9A0A7D}" srcOrd="0" destOrd="0" presId="urn:diagrams.loki3.com/BracketList"/>
    <dgm:cxn modelId="{2DCABE57-D3E9-410C-831E-926CF1EB97E6}" type="presOf" srcId="{C7582939-40C4-4169-9E1A-C444BE4D1E22}" destId="{07BF97C3-EEE3-4C56-BEA4-026FAE0B9D0F}" srcOrd="0" destOrd="2" presId="urn:diagrams.loki3.com/BracketList"/>
    <dgm:cxn modelId="{01E0917A-EBE6-46BC-A40B-017666A8F214}" srcId="{E8914895-29DE-497A-A639-2C321E015083}" destId="{1F3F679C-D29F-454F-BDF6-218D5CC24DB4}" srcOrd="0" destOrd="0" parTransId="{4F5626FF-72DA-4722-B1E4-674D82EC739B}" sibTransId="{80DD1823-F21C-4AA6-A2F5-DEF84E3A6211}"/>
    <dgm:cxn modelId="{0CB9AB7B-8AE6-4222-93A7-783B1C99D67C}" srcId="{594331D8-C15B-4904-A0C0-F6A2950F66A3}" destId="{F498FC55-5C83-4E1B-86C8-93DAC2332CE9}" srcOrd="0" destOrd="0" parTransId="{77BAE8F5-CCFB-4FFC-924B-4B8A4EACF1E9}" sibTransId="{6E4FA579-71B1-4B53-83AC-49DD277067B8}"/>
    <dgm:cxn modelId="{56517D8A-45AC-4EC3-A9E6-BB47CD6CD4DA}" srcId="{594331D8-C15B-4904-A0C0-F6A2950F66A3}" destId="{E7B29784-087D-4173-839D-AC0591F763B8}" srcOrd="1" destOrd="0" parTransId="{9AB9DBAB-11B2-441F-841F-13A19E7927F9}" sibTransId="{74CE4524-AEAF-4F2E-8B53-52B0BE758BF8}"/>
    <dgm:cxn modelId="{F3461D8B-11A2-4007-AD75-E8079D17613A}" type="presOf" srcId="{E7B29784-087D-4173-839D-AC0591F763B8}" destId="{3CA89BAD-5767-44FF-BB10-9195FA9A0A7D}" srcOrd="0" destOrd="2" presId="urn:diagrams.loki3.com/BracketList"/>
    <dgm:cxn modelId="{97D6B2A7-EA31-4989-961A-575B35717D67}" srcId="{EA89591D-B167-4AFC-8B4B-9EBB058A4F38}" destId="{E8914895-29DE-497A-A639-2C321E015083}" srcOrd="0" destOrd="0" parTransId="{0E605DBF-2719-49C0-9EC1-87CCED058E82}" sibTransId="{090967C7-28D8-4355-9D93-6161C50A55A3}"/>
    <dgm:cxn modelId="{0A1633B9-ABA0-4001-8E74-3978E97C2F8A}" type="presOf" srcId="{E8914895-29DE-497A-A639-2C321E015083}" destId="{0BE7B369-EB1B-4460-AE7F-FE817A0A5E45}" srcOrd="0" destOrd="0" presId="urn:diagrams.loki3.com/BracketList"/>
    <dgm:cxn modelId="{685BFBBA-0FC7-4EF7-9867-55274A2C6CF8}" srcId="{594331D8-C15B-4904-A0C0-F6A2950F66A3}" destId="{789378CE-2DCD-4839-8DE7-9A65203B87A0}" srcOrd="2" destOrd="0" parTransId="{819C56FF-C62B-48F2-8BE0-871EE99E4B05}" sibTransId="{DB97507C-DDA1-411B-A13A-C14393318727}"/>
    <dgm:cxn modelId="{622FBCCF-DFEE-4EDF-8F23-0091A2DFF176}" srcId="{EA89591D-B167-4AFC-8B4B-9EBB058A4F38}" destId="{594331D8-C15B-4904-A0C0-F6A2950F66A3}" srcOrd="1" destOrd="0" parTransId="{A19BC8C2-36AA-49D2-83AF-1DFB43766E9C}" sibTransId="{B1F4824D-CBE1-4CD3-B18F-4122A14E0E82}"/>
    <dgm:cxn modelId="{9D871CE4-DE05-444B-9840-E822616EA380}" srcId="{E8914895-29DE-497A-A639-2C321E015083}" destId="{C7582939-40C4-4169-9E1A-C444BE4D1E22}" srcOrd="2" destOrd="0" parTransId="{4E55CE84-867C-4B38-9E5B-272B610431ED}" sibTransId="{93A96A5C-A3F3-4F87-9993-A7CD212AC56C}"/>
    <dgm:cxn modelId="{4E86FFF2-6CD5-4652-98A4-6058400A222D}" type="presOf" srcId="{EA89591D-B167-4AFC-8B4B-9EBB058A4F38}" destId="{5B967925-904C-4E43-95FE-4A41ACE9880C}" srcOrd="0" destOrd="0" presId="urn:diagrams.loki3.com/BracketList"/>
    <dgm:cxn modelId="{947F74F3-9517-4221-91FC-0B0C17882F1C}" type="presOf" srcId="{16CADBC2-C5C4-4B85-9139-362C3F3EE183}" destId="{07BF97C3-EEE3-4C56-BEA4-026FAE0B9D0F}" srcOrd="0" destOrd="1" presId="urn:diagrams.loki3.com/BracketList"/>
    <dgm:cxn modelId="{311F3E95-E8C1-4964-8812-5285473509C8}" type="presParOf" srcId="{5B967925-904C-4E43-95FE-4A41ACE9880C}" destId="{60F8D57E-96B2-4A2C-90D1-8F24D6A420D1}" srcOrd="0" destOrd="0" presId="urn:diagrams.loki3.com/BracketList"/>
    <dgm:cxn modelId="{77EB0D72-0ED7-4351-A3BC-890BE6118FAE}" type="presParOf" srcId="{60F8D57E-96B2-4A2C-90D1-8F24D6A420D1}" destId="{0BE7B369-EB1B-4460-AE7F-FE817A0A5E45}" srcOrd="0" destOrd="0" presId="urn:diagrams.loki3.com/BracketList"/>
    <dgm:cxn modelId="{626E5C2D-9ADA-4AC9-8588-7A4CDC5795BD}" type="presParOf" srcId="{60F8D57E-96B2-4A2C-90D1-8F24D6A420D1}" destId="{A27F1911-F6A9-48FE-BE38-8F89854D0C93}" srcOrd="1" destOrd="0" presId="urn:diagrams.loki3.com/BracketList"/>
    <dgm:cxn modelId="{AC4D7046-779A-48E1-8D1F-4597A2BED6E7}" type="presParOf" srcId="{60F8D57E-96B2-4A2C-90D1-8F24D6A420D1}" destId="{437FE5ED-7A73-43B7-A534-9F864664CB2B}" srcOrd="2" destOrd="0" presId="urn:diagrams.loki3.com/BracketList"/>
    <dgm:cxn modelId="{0A0B0051-9608-42E6-A61D-8149AA68E7B9}" type="presParOf" srcId="{60F8D57E-96B2-4A2C-90D1-8F24D6A420D1}" destId="{07BF97C3-EEE3-4C56-BEA4-026FAE0B9D0F}" srcOrd="3" destOrd="0" presId="urn:diagrams.loki3.com/BracketList"/>
    <dgm:cxn modelId="{B612D3B5-3D73-4FF2-9684-A3F04AEC5F03}" type="presParOf" srcId="{5B967925-904C-4E43-95FE-4A41ACE9880C}" destId="{73B56C39-A833-44CB-B2B3-2C38D0180C55}" srcOrd="1" destOrd="0" presId="urn:diagrams.loki3.com/BracketList"/>
    <dgm:cxn modelId="{4211472A-71B5-4028-AC21-6E3A20DD445E}" type="presParOf" srcId="{5B967925-904C-4E43-95FE-4A41ACE9880C}" destId="{43F859FA-70C6-440A-BDCA-243108409AAF}" srcOrd="2" destOrd="0" presId="urn:diagrams.loki3.com/BracketList"/>
    <dgm:cxn modelId="{8C41E3B1-4472-48DF-8705-04508C52BA6A}" type="presParOf" srcId="{43F859FA-70C6-440A-BDCA-243108409AAF}" destId="{5C7AC9C6-7C8B-423F-A1DE-015395FE8BF9}" srcOrd="0" destOrd="0" presId="urn:diagrams.loki3.com/BracketList"/>
    <dgm:cxn modelId="{7749C33C-DD57-479A-BE4C-4BC1981D2098}" type="presParOf" srcId="{43F859FA-70C6-440A-BDCA-243108409AAF}" destId="{268E3546-F8E5-4E55-A80A-ADB46E645DD5}" srcOrd="1" destOrd="0" presId="urn:diagrams.loki3.com/BracketList"/>
    <dgm:cxn modelId="{BA9F111B-6643-40A3-AA81-6FE7288487BC}" type="presParOf" srcId="{43F859FA-70C6-440A-BDCA-243108409AAF}" destId="{2B4B06C7-00F5-4D37-BF51-EA60FFED8D6E}" srcOrd="2" destOrd="0" presId="urn:diagrams.loki3.com/BracketList"/>
    <dgm:cxn modelId="{509DDBA2-90C1-468D-9CA1-0240611AB48E}" type="presParOf" srcId="{43F859FA-70C6-440A-BDCA-243108409AAF}" destId="{3CA89BAD-5767-44FF-BB10-9195FA9A0A7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4583E-D35F-4077-8709-5D8A454F880D}">
      <dsp:nvSpPr>
        <dsp:cNvPr id="0" name=""/>
        <dsp:cNvSpPr/>
      </dsp:nvSpPr>
      <dsp:spPr>
        <a:xfrm>
          <a:off x="1554086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C8CE0-8E4E-4854-9619-C92B7DFDDE60}">
      <dsp:nvSpPr>
        <dsp:cNvPr id="0" name=""/>
        <dsp:cNvSpPr/>
      </dsp:nvSpPr>
      <dsp:spPr>
        <a:xfrm>
          <a:off x="3729755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Science</a:t>
          </a:r>
        </a:p>
      </dsp:txBody>
      <dsp:txXfrm>
        <a:off x="3780038" y="487753"/>
        <a:ext cx="2727803" cy="929477"/>
      </dsp:txXfrm>
    </dsp:sp>
    <dsp:sp modelId="{5F96FE09-9218-4DAD-A904-FD4337705B6A}">
      <dsp:nvSpPr>
        <dsp:cNvPr id="0" name=""/>
        <dsp:cNvSpPr/>
      </dsp:nvSpPr>
      <dsp:spPr>
        <a:xfrm>
          <a:off x="3729755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Analytics/BI Reporting</a:t>
          </a:r>
        </a:p>
      </dsp:txBody>
      <dsp:txXfrm>
        <a:off x="3780038" y="1646552"/>
        <a:ext cx="2727803" cy="929477"/>
      </dsp:txXfrm>
    </dsp:sp>
    <dsp:sp modelId="{D3B7158E-DF07-47B8-B043-B0379FCEF95B}">
      <dsp:nvSpPr>
        <dsp:cNvPr id="0" name=""/>
        <dsp:cNvSpPr/>
      </dsp:nvSpPr>
      <dsp:spPr>
        <a:xfrm>
          <a:off x="3729755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Engineering</a:t>
          </a:r>
        </a:p>
      </dsp:txBody>
      <dsp:txXfrm>
        <a:off x="3780038" y="2805351"/>
        <a:ext cx="2727803" cy="92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55792-EFC9-476A-9341-C7DCDB5936B4}">
      <dsp:nvSpPr>
        <dsp:cNvPr id="0" name=""/>
        <dsp:cNvSpPr/>
      </dsp:nvSpPr>
      <dsp:spPr>
        <a:xfrm rot="5400000">
          <a:off x="4932223" y="-1855186"/>
          <a:ext cx="118963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Movement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Integration</a:t>
          </a:r>
        </a:p>
      </dsp:txBody>
      <dsp:txXfrm rot="-5400000">
        <a:off x="2926080" y="209030"/>
        <a:ext cx="5143847" cy="1073486"/>
      </dsp:txXfrm>
    </dsp:sp>
    <dsp:sp modelId="{627CDD09-8066-4F16-859C-839166ADD893}">
      <dsp:nvSpPr>
        <dsp:cNvPr id="0" name=""/>
        <dsp:cNvSpPr/>
      </dsp:nvSpPr>
      <dsp:spPr>
        <a:xfrm>
          <a:off x="0" y="2253"/>
          <a:ext cx="2926080" cy="148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Services</a:t>
          </a:r>
        </a:p>
      </dsp:txBody>
      <dsp:txXfrm>
        <a:off x="72591" y="74844"/>
        <a:ext cx="2780898" cy="1341858"/>
      </dsp:txXfrm>
    </dsp:sp>
    <dsp:sp modelId="{F2E7ADF3-4580-4CC5-A700-372E2187B6F8}">
      <dsp:nvSpPr>
        <dsp:cNvPr id="0" name=""/>
        <dsp:cNvSpPr/>
      </dsp:nvSpPr>
      <dsp:spPr>
        <a:xfrm rot="5400000">
          <a:off x="4932223" y="-293793"/>
          <a:ext cx="118963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Azure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GDP</a:t>
          </a:r>
        </a:p>
      </dsp:txBody>
      <dsp:txXfrm rot="-5400000">
        <a:off x="2926080" y="1770423"/>
        <a:ext cx="5143847" cy="1073486"/>
      </dsp:txXfrm>
    </dsp:sp>
    <dsp:sp modelId="{B4225C8B-0DBA-430A-B4DD-C810B53C7FEB}">
      <dsp:nvSpPr>
        <dsp:cNvPr id="0" name=""/>
        <dsp:cNvSpPr/>
      </dsp:nvSpPr>
      <dsp:spPr>
        <a:xfrm>
          <a:off x="0" y="1563646"/>
          <a:ext cx="2926080" cy="148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Platforms</a:t>
          </a:r>
        </a:p>
      </dsp:txBody>
      <dsp:txXfrm>
        <a:off x="72591" y="1636237"/>
        <a:ext cx="2780898" cy="1341858"/>
      </dsp:txXfrm>
    </dsp:sp>
    <dsp:sp modelId="{1F4A9AC5-1D45-47BE-9860-9F54A1E13C73}">
      <dsp:nvSpPr>
        <dsp:cNvPr id="0" name=""/>
        <dsp:cNvSpPr/>
      </dsp:nvSpPr>
      <dsp:spPr>
        <a:xfrm rot="5400000">
          <a:off x="4932223" y="1267599"/>
          <a:ext cx="1189632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Spark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API – SOAP, REST, Custom</a:t>
          </a:r>
        </a:p>
      </dsp:txBody>
      <dsp:txXfrm rot="-5400000">
        <a:off x="2926080" y="3331816"/>
        <a:ext cx="5143847" cy="1073486"/>
      </dsp:txXfrm>
    </dsp:sp>
    <dsp:sp modelId="{E5659D9A-EB98-4BF2-A2B2-A601309BAE0F}">
      <dsp:nvSpPr>
        <dsp:cNvPr id="0" name=""/>
        <dsp:cNvSpPr/>
      </dsp:nvSpPr>
      <dsp:spPr>
        <a:xfrm>
          <a:off x="0" y="3125038"/>
          <a:ext cx="2926080" cy="148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Technologies</a:t>
          </a:r>
        </a:p>
      </dsp:txBody>
      <dsp:txXfrm>
        <a:off x="72591" y="3197629"/>
        <a:ext cx="2780898" cy="1341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82FC7-3E7F-4E0D-8731-FC2B6F38116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Power BI</a:t>
          </a:r>
        </a:p>
      </dsp:txBody>
      <dsp:txXfrm>
        <a:off x="0" y="39687"/>
        <a:ext cx="3286125" cy="1971675"/>
      </dsp:txXfrm>
    </dsp:sp>
    <dsp:sp modelId="{EDF8E903-948C-41CA-A8D0-AF4AC951D97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Tableau</a:t>
          </a:r>
        </a:p>
      </dsp:txBody>
      <dsp:txXfrm>
        <a:off x="3614737" y="39687"/>
        <a:ext cx="3286125" cy="1971675"/>
      </dsp:txXfrm>
    </dsp:sp>
    <dsp:sp modelId="{F9A8896D-4886-4308-A1AF-98E473B0459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Qlik</a:t>
          </a:r>
        </a:p>
      </dsp:txBody>
      <dsp:txXfrm>
        <a:off x="7229475" y="39687"/>
        <a:ext cx="3286125" cy="1971675"/>
      </dsp:txXfrm>
    </dsp:sp>
    <dsp:sp modelId="{6A1A04EC-D436-4CDB-A3B0-81ED7547A2E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Looker</a:t>
          </a:r>
        </a:p>
      </dsp:txBody>
      <dsp:txXfrm>
        <a:off x="1807368" y="2339975"/>
        <a:ext cx="3286125" cy="1971675"/>
      </dsp:txXfrm>
    </dsp:sp>
    <dsp:sp modelId="{E5793BC3-4464-4B98-AFF0-E65FDA79C55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(Other)</a:t>
          </a:r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7B369-EB1B-4460-AE7F-FE817A0A5E45}">
      <dsp:nvSpPr>
        <dsp:cNvPr id="0" name=""/>
        <dsp:cNvSpPr/>
      </dsp:nvSpPr>
      <dsp:spPr>
        <a:xfrm>
          <a:off x="5134" y="860543"/>
          <a:ext cx="262633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Cases</a:t>
          </a:r>
        </a:p>
      </dsp:txBody>
      <dsp:txXfrm>
        <a:off x="5134" y="860543"/>
        <a:ext cx="2626332" cy="554400"/>
      </dsp:txXfrm>
    </dsp:sp>
    <dsp:sp modelId="{A27F1911-F6A9-48FE-BE38-8F89854D0C93}">
      <dsp:nvSpPr>
        <dsp:cNvPr id="0" name=""/>
        <dsp:cNvSpPr/>
      </dsp:nvSpPr>
      <dsp:spPr>
        <a:xfrm>
          <a:off x="2631467" y="150218"/>
          <a:ext cx="525266" cy="19750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97C3-EEE3-4C56-BEA4-026FAE0B9D0F}">
      <dsp:nvSpPr>
        <dsp:cNvPr id="0" name=""/>
        <dsp:cNvSpPr/>
      </dsp:nvSpPr>
      <dsp:spPr>
        <a:xfrm>
          <a:off x="3366840" y="150218"/>
          <a:ext cx="7143624" cy="19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Classification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Regression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NLP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Market Basket</a:t>
          </a:r>
        </a:p>
      </dsp:txBody>
      <dsp:txXfrm>
        <a:off x="3366840" y="150218"/>
        <a:ext cx="7143624" cy="1975050"/>
      </dsp:txXfrm>
    </dsp:sp>
    <dsp:sp modelId="{5C7AC9C6-7C8B-423F-A1DE-015395FE8BF9}">
      <dsp:nvSpPr>
        <dsp:cNvPr id="0" name=""/>
        <dsp:cNvSpPr/>
      </dsp:nvSpPr>
      <dsp:spPr>
        <a:xfrm>
          <a:off x="5134" y="2936394"/>
          <a:ext cx="262633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Technologies</a:t>
          </a:r>
        </a:p>
      </dsp:txBody>
      <dsp:txXfrm>
        <a:off x="5134" y="2936394"/>
        <a:ext cx="2626332" cy="554400"/>
      </dsp:txXfrm>
    </dsp:sp>
    <dsp:sp modelId="{268E3546-F8E5-4E55-A80A-ADB46E645DD5}">
      <dsp:nvSpPr>
        <dsp:cNvPr id="0" name=""/>
        <dsp:cNvSpPr/>
      </dsp:nvSpPr>
      <dsp:spPr>
        <a:xfrm>
          <a:off x="2631467" y="2226069"/>
          <a:ext cx="525266" cy="19750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89BAD-5767-44FF-BB10-9195FA9A0A7D}">
      <dsp:nvSpPr>
        <dsp:cNvPr id="0" name=""/>
        <dsp:cNvSpPr/>
      </dsp:nvSpPr>
      <dsp:spPr>
        <a:xfrm>
          <a:off x="3366840" y="2226069"/>
          <a:ext cx="7143624" cy="19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Python Libs 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Sci-Kit Learn, </a:t>
          </a:r>
          <a:r>
            <a:rPr lang="en-US" sz="2800" kern="1200" dirty="0" err="1"/>
            <a:t>Tensorflow</a:t>
          </a:r>
          <a:r>
            <a:rPr lang="en-US" sz="2800" kern="1200" dirty="0"/>
            <a:t>, </a:t>
          </a:r>
          <a:r>
            <a:rPr lang="en-US" sz="2800" kern="1200" dirty="0" err="1"/>
            <a:t>PyTourch</a:t>
          </a:r>
          <a:r>
            <a:rPr lang="en-US" sz="2800" kern="1200" dirty="0"/>
            <a:t>, RAPIDS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Spark ML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</a:t>
          </a:r>
        </a:p>
      </dsp:txBody>
      <dsp:txXfrm>
        <a:off x="3366840" y="2226069"/>
        <a:ext cx="7143624" cy="197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94AA-62DC-4857-AADC-0EE6651E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754EC-EAE5-48E3-B46C-36732CE5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312C-177F-487B-BAE1-67168DB4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49AA-464D-4600-A01D-3E4BD79C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DE75-4FCB-4D59-8FBD-87EC6FB5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D54-38E2-47A4-8E45-D3A8503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4EE48-C568-4FB5-A453-C1BCC32E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462C-FECC-42D5-8741-8A516F85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079F-734D-45DE-A064-56E9F028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105A-09A5-49E4-BA4F-3105F17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5FD11-864B-466E-8024-ABE1756F6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E491-8F6E-4F4C-807B-2EF0C934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C61D-7387-43E6-BC23-73AF383F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A70D-458A-4D79-A02E-F5B7AE23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9CBF-87A5-455A-98AC-6FE9FDA2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0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90E-A349-4358-ABB7-0B91E35C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A9F5-DEC2-4393-9B0B-14F96455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298F-2B17-4FCE-BEA8-AF38A05D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4000-436F-42D6-8812-7F7D9804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57AA-13FD-4E75-B77F-BE5EE8BF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2A6-D25C-47E0-86EF-059ED760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A83E-6A8D-4755-A286-F24FE34A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11E-2223-4EA0-B65E-A5B97C54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A488-5E2D-4B81-ACB7-57F51BA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2010F-8C56-4F97-BF2E-542A7F9C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024E-63B4-43FA-9712-396B32BD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0667-BEFF-402B-A111-8D757784B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E1C5-A55B-4629-AA56-6AC3F86C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7C74D-18C8-43DC-BA21-D5C004E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A3AD-3C49-4477-B1CA-E0273D05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BB89-7C08-4E1F-9582-B56DEB3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72C9-B0AF-4E04-84DB-9A0A3AA0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8B2-19E9-4A64-B87C-2CE2DEBD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69FE7-5AE1-4642-83A0-8DDFAF54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B917-DD95-4A21-AF21-84191D11A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D3CBE-A173-4A7D-B4EE-213D212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6155-20DA-480A-B1D5-23DF054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B65A-D448-41CD-BE41-858CF6FF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FE1B3-ED73-4C02-BEEE-0E7F4EC7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9F97-CDC1-45A9-A09B-05E3F3B0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8BB27-53DC-4B30-89D4-2F2DA29B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43470-96A9-4C77-901F-5B6EC254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3C86-58D0-4DFA-B073-C89209EB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1D3C7-1388-474B-B4B2-3D59D096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779DE-D834-43A0-A08D-C5F1FF1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459E1-F080-431C-BF25-97BBAA4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6D66-69FC-4816-A112-DC4655F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DEF4-ACE2-48B9-BEB8-59262EC0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4C9D-B520-4009-90CA-E1333EB66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1BE70-80D3-4615-AE71-2133340F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2B562-9213-465D-83B0-5378E97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FBC5-8E0E-44F4-9D09-8C69C262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B4EE-8D86-4908-94BA-76A99C61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FE405-87DE-434A-8C6E-2EBCA5A8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E8C84-D17A-433B-9E77-5C52CB02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60F33-EDBC-4FFB-B653-7FFA672F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DC5C-C077-457E-B7D2-53437285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CBE0-0FD1-4254-A669-4B0079A9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6E14C-D958-48B1-891E-FD369A08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77A6-86BB-4993-AF44-421592DC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7F07-FCBE-4538-B2D6-4A63A44E6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4133-5827-4389-A137-E2AF82B7D3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217-C1A7-4D60-B2DD-1D6F7F9F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2223-DA59-4948-B658-82084A312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B51B-BEF8-4F94-B23D-85C26AC2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196-9761-41D4-AE7E-DC9B2F84B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LBMC 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C54C-AA9A-438B-ABBD-5B1CF338D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9702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A0C3-54AD-4BD8-BCDB-53D2EFBD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 We Do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91071-6289-467E-B207-F396E5442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01504"/>
              </p:ext>
            </p:extLst>
          </p:nvPr>
        </p:nvGraphicFramePr>
        <p:xfrm>
          <a:off x="2077994" y="1825625"/>
          <a:ext cx="81122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7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CD3B-F305-448E-AA40-CAD9B437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FCF8D5-ACE6-4A8C-B40E-1B738013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822975"/>
              </p:ext>
            </p:extLst>
          </p:nvPr>
        </p:nvGraphicFramePr>
        <p:xfrm>
          <a:off x="2032000" y="1524000"/>
          <a:ext cx="8128000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44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C392-62A9-486E-B4D6-612E891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&amp; BI Reporting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2BE34B-BF6E-486C-BF11-46662E2CE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26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4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F70-03B3-4CE4-9592-821B91A5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202DC-E1D0-4868-B453-FB772373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088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9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34D2-7567-49AE-9A07-ACEDBF96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Business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590C-0DE3-498A-985F-BA411E3A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axis for growing revenue</a:t>
            </a:r>
          </a:p>
          <a:p>
            <a:pPr lvl="1"/>
            <a:r>
              <a:rPr lang="en-US" dirty="0"/>
              <a:t># Clients</a:t>
            </a:r>
          </a:p>
          <a:p>
            <a:pPr lvl="1"/>
            <a:r>
              <a:rPr lang="en-US" dirty="0"/>
              <a:t>Average Hourly Rate</a:t>
            </a:r>
          </a:p>
          <a:p>
            <a:r>
              <a:rPr lang="en-US" dirty="0"/>
              <a:t>Growing # Clients</a:t>
            </a:r>
          </a:p>
          <a:p>
            <a:pPr lvl="1"/>
            <a:r>
              <a:rPr lang="en-US" dirty="0"/>
              <a:t>Sell into LBMC existing client list</a:t>
            </a:r>
          </a:p>
          <a:p>
            <a:pPr lvl="1"/>
            <a:r>
              <a:rPr lang="en-US" dirty="0"/>
              <a:t>Leverage Partnership programs from Microsoft, Amazon,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Increase our Average Hourly Rate</a:t>
            </a:r>
          </a:p>
          <a:p>
            <a:pPr lvl="1"/>
            <a:r>
              <a:rPr lang="en-US" dirty="0"/>
              <a:t>Promote the LBMC Data Insights brand by being thought leaders</a:t>
            </a:r>
          </a:p>
          <a:p>
            <a:pPr lvl="2"/>
            <a:r>
              <a:rPr lang="en-US" dirty="0"/>
              <a:t>Speaking at conferences/user groups</a:t>
            </a:r>
          </a:p>
          <a:p>
            <a:pPr lvl="2"/>
            <a:r>
              <a:rPr lang="en-US" dirty="0"/>
              <a:t>Blogs for each function (Data Engineering, Visualization/Reporting, Data Science)</a:t>
            </a:r>
          </a:p>
          <a:p>
            <a:pPr lvl="2"/>
            <a:r>
              <a:rPr lang="en-US" dirty="0"/>
              <a:t>Workshops</a:t>
            </a:r>
          </a:p>
          <a:p>
            <a:pPr lvl="1"/>
            <a:r>
              <a:rPr lang="en-US" dirty="0"/>
              <a:t>Platform Certifications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0F0E-6D1F-49C2-B3E6-A37E3A5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D40D-7194-4E77-A2E9-67ABCBF0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Team Services </a:t>
            </a:r>
          </a:p>
          <a:p>
            <a:pPr lvl="1"/>
            <a:r>
              <a:rPr lang="en-US" dirty="0"/>
              <a:t>Team augmentation ($/month)</a:t>
            </a:r>
          </a:p>
          <a:p>
            <a:pPr lvl="1"/>
            <a:r>
              <a:rPr lang="en-US" dirty="0"/>
              <a:t>This is though as we directly compete with cheap offshore labor markets</a:t>
            </a:r>
          </a:p>
          <a:p>
            <a:r>
              <a:rPr lang="en-US" dirty="0"/>
              <a:t>Chief Data/Analytic Officer </a:t>
            </a:r>
          </a:p>
          <a:p>
            <a:pPr lvl="1"/>
            <a:r>
              <a:rPr lang="en-US" dirty="0"/>
              <a:t>Analytic thought leadership </a:t>
            </a:r>
          </a:p>
          <a:p>
            <a:pPr lvl="1"/>
            <a:r>
              <a:rPr lang="en-US" dirty="0"/>
              <a:t>High dollar consulting services</a:t>
            </a:r>
          </a:p>
          <a:p>
            <a:r>
              <a:rPr lang="en-US" dirty="0"/>
              <a:t>Consulting Services </a:t>
            </a:r>
          </a:p>
          <a:p>
            <a:pPr lvl="1"/>
            <a:r>
              <a:rPr lang="en-US" dirty="0"/>
              <a:t>Flat fee</a:t>
            </a:r>
          </a:p>
          <a:p>
            <a:pPr lvl="1"/>
            <a:r>
              <a:rPr lang="en-US" dirty="0"/>
              <a:t>Assessment based consulting</a:t>
            </a:r>
          </a:p>
          <a:p>
            <a:pPr lvl="2"/>
            <a:r>
              <a:rPr lang="en-US" dirty="0"/>
              <a:t>Analytic Assessment</a:t>
            </a:r>
          </a:p>
          <a:p>
            <a:pPr lvl="2"/>
            <a:r>
              <a:rPr lang="en-US" dirty="0"/>
              <a:t>Data 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5617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LBMC Data Insights</vt:lpstr>
      <vt:lpstr>The Work We Do</vt:lpstr>
      <vt:lpstr>Data Engineering</vt:lpstr>
      <vt:lpstr>Analytics &amp; BI Reporting</vt:lpstr>
      <vt:lpstr>Data Science</vt:lpstr>
      <vt:lpstr>Growing the Business</vt:lpstr>
      <vt:lpstr>Offerings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2020</dc:title>
  <dc:creator>Spencer Swindell</dc:creator>
  <cp:lastModifiedBy>Spencer Swindell</cp:lastModifiedBy>
  <cp:revision>5</cp:revision>
  <dcterms:created xsi:type="dcterms:W3CDTF">2020-07-29T13:32:49Z</dcterms:created>
  <dcterms:modified xsi:type="dcterms:W3CDTF">2020-07-29T14:28:04Z</dcterms:modified>
</cp:coreProperties>
</file>