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5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178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E3C6-2045-4B63-A159-495A4995C95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CAD7F7-EDDA-44AE-BE55-64DDDCFA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2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Op3QLzMgSY?t=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fullerton.edu/mbirnbaum/psych101/Eliza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1B30-630F-42F0-9FEC-5CE0B266D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2F902-0A64-49B4-9B4D-2D9414F31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that is standing in the grass&#10;&#10;Description generated with very high confidence">
            <a:extLst>
              <a:ext uri="{FF2B5EF4-FFF2-40B4-BE49-F238E27FC236}">
                <a16:creationId xmlns:a16="http://schemas.microsoft.com/office/drawing/2014/main" id="{FE7B235E-A36D-4404-B17B-AC5CE5561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8" r="27851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C62A-2648-44D8-9147-5696B5B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4BE3-2613-4EEA-8A3F-5C3BBED8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Born/raised in Nashville</a:t>
            </a:r>
          </a:p>
          <a:p>
            <a:r>
              <a:rPr lang="en-US" dirty="0"/>
              <a:t>Live in Mount Juliet</a:t>
            </a:r>
          </a:p>
          <a:p>
            <a:pPr lvl="1"/>
            <a:r>
              <a:rPr lang="en-US" dirty="0"/>
              <a:t>Married w/ Kid</a:t>
            </a:r>
          </a:p>
          <a:p>
            <a:r>
              <a:rPr lang="en-US" dirty="0"/>
              <a:t>Outside of Work</a:t>
            </a:r>
          </a:p>
          <a:p>
            <a:pPr lvl="1"/>
            <a:r>
              <a:rPr lang="en-US" dirty="0"/>
              <a:t>Investing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3542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1716D-A525-4A3E-94AF-313ED253E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44" y="2159331"/>
            <a:ext cx="1771820" cy="376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B7EAE-E4A5-4FA3-8980-5AD517C0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First Starting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7B21-E3D1-4CFB-AF22-46621308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dirty="0"/>
              <a:t>First started programming on a TI-84+ calculator</a:t>
            </a:r>
          </a:p>
          <a:p>
            <a:pPr lvl="1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pPr lvl="1"/>
            <a:r>
              <a:rPr lang="en-US" dirty="0"/>
              <a:t>Programmed Formulas</a:t>
            </a:r>
          </a:p>
          <a:p>
            <a:pPr lvl="1"/>
            <a:r>
              <a:rPr lang="en-US" dirty="0"/>
              <a:t>Made a Video Game</a:t>
            </a:r>
          </a:p>
          <a:p>
            <a:r>
              <a:rPr lang="en-US" dirty="0"/>
              <a:t>Started learning C++ in high school</a:t>
            </a:r>
          </a:p>
          <a:p>
            <a:r>
              <a:rPr lang="en-US" dirty="0"/>
              <a:t>Studied Computer Science at TN Tech</a:t>
            </a:r>
          </a:p>
          <a:p>
            <a:pPr lvl="1"/>
            <a:r>
              <a:rPr lang="en-US" dirty="0">
                <a:hlinkClick r:id="rId3"/>
              </a:rPr>
              <a:t>What is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9AD7-00F3-4B3C-A2E5-6BFFF9B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23D1-D66C-4131-90EF-760F084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 just figuring out how solving a problem quickly</a:t>
            </a:r>
          </a:p>
          <a:p>
            <a:pPr lvl="1"/>
            <a:r>
              <a:rPr lang="en-US" dirty="0"/>
              <a:t>Computers can be good at this </a:t>
            </a:r>
          </a:p>
          <a:p>
            <a:r>
              <a:rPr lang="en-US" dirty="0"/>
              <a:t>Algorithms </a:t>
            </a:r>
          </a:p>
          <a:p>
            <a:pPr lvl="1"/>
            <a:r>
              <a:rPr lang="en-US" dirty="0"/>
              <a:t>Fancy word for steps to solve a problem</a:t>
            </a:r>
          </a:p>
          <a:p>
            <a:pPr lvl="1"/>
            <a:r>
              <a:rPr lang="en-US" dirty="0"/>
              <a:t>Sudoku solver demo</a:t>
            </a:r>
          </a:p>
        </p:txBody>
      </p:sp>
    </p:spTree>
    <p:extLst>
      <p:ext uri="{BB962C8B-B14F-4D97-AF65-F5344CB8AC3E}">
        <p14:creationId xmlns:p14="http://schemas.microsoft.com/office/powerpoint/2010/main" val="82247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1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Content Placeholder 14" descr="A close up of a light&#10;&#10;Description generated with high confidence">
            <a:extLst>
              <a:ext uri="{FF2B5EF4-FFF2-40B4-BE49-F238E27FC236}">
                <a16:creationId xmlns:a16="http://schemas.microsoft.com/office/drawing/2014/main" id="{547FF137-9146-4C77-B319-8B5D546A1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444951"/>
            <a:ext cx="4602747" cy="3463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A17C31-4ECC-42BE-861F-B8C9D326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Advanced CS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421D95-764B-4329-817C-D499D64E4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AI</a:t>
            </a:r>
          </a:p>
          <a:p>
            <a:pPr lvl="1"/>
            <a:r>
              <a:rPr lang="en-US" dirty="0">
                <a:hlinkClick r:id="rId3"/>
              </a:rPr>
              <a:t>http://psych.fullerton.edu/mbirnbaum/psych101/Eliza.htm</a:t>
            </a:r>
            <a:r>
              <a:rPr lang="en-US" dirty="0"/>
              <a:t> </a:t>
            </a:r>
          </a:p>
          <a:p>
            <a:r>
              <a:rPr lang="en-US" dirty="0"/>
              <a:t>Graphics </a:t>
            </a:r>
          </a:p>
          <a:p>
            <a:r>
              <a:rPr lang="en-US" dirty="0"/>
              <a:t>Distributed computing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Operating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FF13-E0FB-4AD9-95C2-3588A03E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619E98-CDA0-4708-9FA3-A5546148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Summer Internships with Aflac </a:t>
            </a:r>
          </a:p>
          <a:p>
            <a:pPr lvl="1"/>
            <a:r>
              <a:rPr lang="en-US" dirty="0"/>
              <a:t>Web Application Development</a:t>
            </a:r>
          </a:p>
          <a:p>
            <a:r>
              <a:rPr lang="en-US" dirty="0"/>
              <a:t>First Job with Asurion (2012-2013)</a:t>
            </a:r>
          </a:p>
          <a:p>
            <a:pPr lvl="1"/>
            <a:r>
              <a:rPr lang="en-US" dirty="0"/>
              <a:t>Started working with Dynamics AX (ERP System)</a:t>
            </a:r>
          </a:p>
          <a:p>
            <a:pPr lvl="1"/>
            <a:r>
              <a:rPr lang="en-US" dirty="0"/>
              <a:t>Build analytical tools around it with SQL Server and Analysis Services</a:t>
            </a:r>
          </a:p>
          <a:p>
            <a:pPr lvl="1"/>
            <a:r>
              <a:rPr lang="en-US" dirty="0"/>
              <a:t>Moved to the BI Team </a:t>
            </a:r>
          </a:p>
          <a:p>
            <a:pPr lvl="2"/>
            <a:r>
              <a:rPr lang="en-US" dirty="0"/>
              <a:t>Microsoft BI Stack – SQL Server, Analysis Services, Integration Services, Reporting Services</a:t>
            </a:r>
          </a:p>
          <a:p>
            <a:r>
              <a:rPr lang="en-US" dirty="0"/>
              <a:t>Contracted w/ Cigna </a:t>
            </a:r>
            <a:r>
              <a:rPr lang="en-US" dirty="0" err="1"/>
              <a:t>Healthspring</a:t>
            </a:r>
            <a:r>
              <a:rPr lang="en-US" dirty="0"/>
              <a:t> (2013-2014)</a:t>
            </a:r>
          </a:p>
          <a:p>
            <a:pPr lvl="1"/>
            <a:r>
              <a:rPr lang="en-US" dirty="0"/>
              <a:t>Database work for a Web App</a:t>
            </a:r>
          </a:p>
          <a:p>
            <a:pPr lvl="1"/>
            <a:r>
              <a:rPr lang="en-US" dirty="0"/>
              <a:t>More SSIS, but now with Agile SCRUM!</a:t>
            </a:r>
          </a:p>
        </p:txBody>
      </p:sp>
    </p:spTree>
    <p:extLst>
      <p:ext uri="{BB962C8B-B14F-4D97-AF65-F5344CB8AC3E}">
        <p14:creationId xmlns:p14="http://schemas.microsoft.com/office/powerpoint/2010/main" val="20806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1F5D-4F07-4818-B393-15BEA8F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2C5D-EAC4-4A3F-81E3-E43301E0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naviHealth</a:t>
            </a:r>
            <a:r>
              <a:rPr lang="en-US" dirty="0"/>
              <a:t> (2014-2016)</a:t>
            </a:r>
          </a:p>
          <a:p>
            <a:pPr lvl="1"/>
            <a:r>
              <a:rPr lang="en-US" dirty="0"/>
              <a:t>Built Data Warehouse from ground up</a:t>
            </a:r>
          </a:p>
          <a:p>
            <a:pPr lvl="1"/>
            <a:r>
              <a:rPr lang="en-US" dirty="0"/>
              <a:t>Instilled Agile Practice within team</a:t>
            </a:r>
          </a:p>
          <a:p>
            <a:pPr lvl="1"/>
            <a:r>
              <a:rPr lang="en-US" dirty="0"/>
              <a:t>Database Source Control (not common at all!)</a:t>
            </a:r>
          </a:p>
          <a:p>
            <a:pPr lvl="1"/>
            <a:r>
              <a:rPr lang="en-US" dirty="0"/>
              <a:t>Visualizations w/ Tableau</a:t>
            </a:r>
          </a:p>
          <a:p>
            <a:r>
              <a:rPr lang="en-US" dirty="0" err="1"/>
              <a:t>ThinkDataInsights</a:t>
            </a:r>
            <a:r>
              <a:rPr lang="en-US" dirty="0"/>
              <a:t> (2016-Current)</a:t>
            </a:r>
          </a:p>
          <a:p>
            <a:pPr lvl="1"/>
            <a:r>
              <a:rPr lang="en-US" dirty="0"/>
              <a:t>Consultant building Analytics Platforms for small-medium size business</a:t>
            </a:r>
          </a:p>
          <a:p>
            <a:pPr lvl="1"/>
            <a:r>
              <a:rPr lang="en-US" dirty="0"/>
              <a:t>Lots of PowerBI</a:t>
            </a:r>
          </a:p>
          <a:p>
            <a:pPr lvl="2"/>
            <a:r>
              <a:rPr lang="en-US" dirty="0"/>
              <a:t>SQL Server, SSAS Under the hood</a:t>
            </a:r>
          </a:p>
          <a:p>
            <a:pPr lvl="1"/>
            <a:r>
              <a:rPr lang="en-US" dirty="0"/>
              <a:t>Azure Data Platform</a:t>
            </a:r>
          </a:p>
        </p:txBody>
      </p:sp>
    </p:spTree>
    <p:extLst>
      <p:ext uri="{BB962C8B-B14F-4D97-AF65-F5344CB8AC3E}">
        <p14:creationId xmlns:p14="http://schemas.microsoft.com/office/powerpoint/2010/main" val="293643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86D3-153F-4392-A60D-C5FF8EC9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3073-1075-4747-B5AD-91419FB9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Architecture</a:t>
            </a:r>
          </a:p>
          <a:p>
            <a:pPr lvl="1"/>
            <a:r>
              <a:rPr lang="en-US" dirty="0"/>
              <a:t>Design systems to store large amounts data</a:t>
            </a:r>
          </a:p>
          <a:p>
            <a:pPr lvl="1"/>
            <a:r>
              <a:rPr lang="en-US" dirty="0"/>
              <a:t>Be able to answer a variety of business questions quickly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Regression – Fancy word for guessing how long or how much</a:t>
            </a:r>
          </a:p>
          <a:p>
            <a:pPr lvl="1"/>
            <a:r>
              <a:rPr lang="en-US" dirty="0"/>
              <a:t>Classification – Fancy word for guessing a multiple choice question</a:t>
            </a:r>
          </a:p>
          <a:p>
            <a:pPr lvl="1"/>
            <a:r>
              <a:rPr lang="en-US" dirty="0"/>
              <a:t>Clustering – Fancy word for grouping things together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Fancy word for charts and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4559</TotalTime>
  <Words>307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Code Camp</vt:lpstr>
      <vt:lpstr>About Me</vt:lpstr>
      <vt:lpstr>First Starting </vt:lpstr>
      <vt:lpstr>Computer Science</vt:lpstr>
      <vt:lpstr>Advanced CS</vt:lpstr>
      <vt:lpstr>Career</vt:lpstr>
      <vt:lpstr>Career</vt:lpstr>
      <vt:lpstr>What I do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Camp</dc:title>
  <dc:creator>Spencer Swindell</dc:creator>
  <cp:lastModifiedBy>Spencer Swindell</cp:lastModifiedBy>
  <cp:revision>14</cp:revision>
  <dcterms:created xsi:type="dcterms:W3CDTF">2018-06-08T14:03:55Z</dcterms:created>
  <dcterms:modified xsi:type="dcterms:W3CDTF">2018-06-14T17:26:25Z</dcterms:modified>
</cp:coreProperties>
</file>