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DAB0-1303-4345-875F-E42020BAF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CF31B-775F-448F-84D6-1FECB737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C974-D9A0-42BB-87D8-199D1F87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17EC-843A-4478-B4AA-921E24EE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3E7C-45BD-4F5C-B7C3-A9CABCA4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B539-BDB8-459C-A944-6512BE68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9C568-CF10-4565-9581-4B5407F33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B353-B017-4996-962E-2D537BF8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A623-93C5-4B4F-ACE9-B0D6FAB7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6B97-30FF-4836-B398-3E9EFFBA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2EBB6-94E9-4B85-AA81-2E6DA8A7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B0AD-56E4-463F-B1C6-F8D7513C5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F6EC-D6EA-4ACD-B4F0-208723E6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C75C-9BE3-4730-B1C7-7789490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FC21-AB60-451F-AB95-D224A484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92D8-2CEA-4C8A-82E9-BC9FCAB9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9E35-F7B5-4457-8540-6C7AC876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D4A7-89FE-4DD2-B0E4-63661F00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F27-66CB-4615-9603-31E68C35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52117-685C-4793-AA8E-14C2F63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C85-6D67-4BD4-A15D-F8C50073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95E9-0F06-4B53-9208-62F55AAB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9F44-513C-4D31-BE5A-AA6B9A75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F5A0-565D-4C6C-B3E3-F3C776CF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5737-CD30-4134-8912-B1D9ED6F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0766-F0C5-412E-9CAB-2A4E8C4B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21F9-336F-4208-AD34-953F5B386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0138-FA92-4CFD-B8D3-04D77147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19F85-AF64-4AFA-9E29-1BB1ACEB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4EEC-4077-4C78-841E-81DFD165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972E4-7062-40C4-BE39-5A2CAA51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17F2-A08A-42FB-AFCC-1D186901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CEBE-8697-4093-8ADD-7B3B702D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76B9C-F5F0-4D2E-B4E5-48380B443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B144B-E894-4668-A571-0A0B615C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2487D-30F9-4293-873B-7303D51EB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C732D-E87D-48B3-9EED-5E630FED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2203A-4244-47A6-9DF9-92D5CE66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4CAEE-46CC-48E0-A866-789C4299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3769-F472-4E4A-8D78-8F218C5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09B67-6755-4EE2-B59E-2B336879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7C188-2D06-44F9-94F9-7DA605CB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5088C-D760-44C0-8E8F-9FE78142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AE596-8009-4A8D-9BD8-168A45BA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00557-FD6F-4E17-ABA2-716BEECD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F57D-C664-4352-B04D-C62B102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B74A-99A7-4C02-B02D-90CF087C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8A86-C049-4FB2-B831-0319D655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783BD-0275-44C8-9C96-2E7ED005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E7046-3DC1-4F3C-A47E-19C02CF9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93484-4056-4235-B407-2DCCE371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CCBC8-D9AC-4A31-8094-B9E69775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2F28-5CF3-48F9-B961-8EB66C8C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66746-F294-4FEA-8BA5-4F21D48AA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8A14-D6DE-4EE0-976C-4AAD483BE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47CC-FEE0-480E-BE10-92A5BF54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A2E3-B62D-4A42-A304-9AB6918E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5924-F2A4-4FB0-9744-FA77204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5029A-6DBE-468A-BDBA-5EF172BA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FF66-E6B0-48D2-87A7-B4ED0B7F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0D6D-C0AF-4C34-92D2-E2CA9DFCA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41AE-52DD-41AC-9FF6-C4DBF8D3DD4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679C-77CC-4B3D-A7A2-1F8360B99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0ED3-090E-459F-83FA-1547F218B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25FD-B4AF-4870-B47E-33A06D4D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BD15-EC97-4AD0-8DF3-D6CBE7193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395C-135B-426D-BB6B-645D14335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E6D-A09F-4076-BB0E-05A5A82F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F102-4425-4FD6-A4A3-6F56FAFB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Data Types Matter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Execution Plans</a:t>
            </a:r>
          </a:p>
        </p:txBody>
      </p:sp>
    </p:spTree>
    <p:extLst>
      <p:ext uri="{BB962C8B-B14F-4D97-AF65-F5344CB8AC3E}">
        <p14:creationId xmlns:p14="http://schemas.microsoft.com/office/powerpoint/2010/main" val="280306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BC31-92FA-4E15-9D65-6031445F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Types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F9CB-9D0B-4937-B7AB-217183B9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 type consumes space on disk</a:t>
            </a:r>
          </a:p>
          <a:p>
            <a:r>
              <a:rPr lang="en-US" dirty="0"/>
              <a:t>Int – 4 bytes ; </a:t>
            </a:r>
            <a:r>
              <a:rPr lang="en-US" dirty="0" err="1"/>
              <a:t>bigint</a:t>
            </a:r>
            <a:r>
              <a:rPr lang="en-US" dirty="0"/>
              <a:t> – 8 bytes</a:t>
            </a:r>
          </a:p>
          <a:p>
            <a:r>
              <a:rPr lang="en-US" dirty="0"/>
              <a:t>Data is (usually) stored in terms of rows</a:t>
            </a:r>
          </a:p>
          <a:p>
            <a:pPr lvl="1"/>
            <a:r>
              <a:rPr lang="en-US" dirty="0" err="1"/>
              <a:t>Kinda</a:t>
            </a:r>
            <a:r>
              <a:rPr lang="en-US" dirty="0"/>
              <a:t> like a csv, but not really</a:t>
            </a:r>
          </a:p>
          <a:p>
            <a:pPr lvl="1"/>
            <a:r>
              <a:rPr lang="en-US" dirty="0"/>
              <a:t>The entire row is read from disk</a:t>
            </a:r>
          </a:p>
          <a:p>
            <a:pPr lvl="1"/>
            <a:r>
              <a:rPr lang="en-US" dirty="0"/>
              <a:t>The Bytes/row you have on a table, the more data you have to read from disk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Optimizing the data types you use can increase I/O throughput</a:t>
            </a:r>
          </a:p>
          <a:p>
            <a:pPr lvl="1"/>
            <a:r>
              <a:rPr lang="en-US" dirty="0"/>
              <a:t>I/O is typically the limiting factor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67832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86A-E1DE-4562-9ED0-67868D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0CBA-6965-4159-AC0A-688FE6C0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with no index is called a heap</a:t>
            </a:r>
          </a:p>
          <a:p>
            <a:pPr lvl="1"/>
            <a:r>
              <a:rPr lang="en-US" dirty="0"/>
              <a:t>A full scan is always required to find data, can be expensive</a:t>
            </a:r>
          </a:p>
          <a:p>
            <a:r>
              <a:rPr lang="en-US" dirty="0"/>
              <a:t>Two types of index structures</a:t>
            </a:r>
          </a:p>
          <a:p>
            <a:pPr lvl="1"/>
            <a:r>
              <a:rPr lang="en-US" dirty="0"/>
              <a:t>B-Tree Index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</a:t>
            </a:r>
          </a:p>
          <a:p>
            <a:r>
              <a:rPr lang="en-US" dirty="0"/>
              <a:t>Two ways to apply indexes</a:t>
            </a:r>
          </a:p>
          <a:p>
            <a:pPr lvl="1"/>
            <a:r>
              <a:rPr lang="en-US" dirty="0"/>
              <a:t>Clustered</a:t>
            </a:r>
          </a:p>
          <a:p>
            <a:pPr lvl="1"/>
            <a:r>
              <a:rPr lang="en-US" dirty="0"/>
              <a:t>Non-Clustered</a:t>
            </a:r>
          </a:p>
        </p:txBody>
      </p:sp>
    </p:spTree>
    <p:extLst>
      <p:ext uri="{BB962C8B-B14F-4D97-AF65-F5344CB8AC3E}">
        <p14:creationId xmlns:p14="http://schemas.microsoft.com/office/powerpoint/2010/main" val="407364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4779-9725-4C57-B7F3-3254AD96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56E4-8F73-4C1B-B7DD-35977433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query is submitted to SQL Server that query is parsed, and an Execution Plan is generated</a:t>
            </a:r>
          </a:p>
          <a:p>
            <a:r>
              <a:rPr lang="en-US" dirty="0"/>
              <a:t>The execution plan is the series of steps required to process your query</a:t>
            </a:r>
          </a:p>
          <a:p>
            <a:r>
              <a:rPr lang="en-US" dirty="0"/>
              <a:t>Multiple execution plans are generated, and a cost is applied to each based on the operators generated. The lowest cost plan is what is used to execute the query</a:t>
            </a:r>
          </a:p>
          <a:p>
            <a:r>
              <a:rPr lang="en-US" dirty="0"/>
              <a:t>Not always guaranteed to get the best plan! So some analysis may have to be done</a:t>
            </a:r>
          </a:p>
        </p:txBody>
      </p:sp>
    </p:spTree>
    <p:extLst>
      <p:ext uri="{BB962C8B-B14F-4D97-AF65-F5344CB8AC3E}">
        <p14:creationId xmlns:p14="http://schemas.microsoft.com/office/powerpoint/2010/main" val="199416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6055-809D-402E-9D52-BE7C624A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Execution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DD42-62F5-4D35-A370-ED7A4F2E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Reviewing an execution plan can show where performance bottlenecks are occurring</a:t>
            </a:r>
          </a:p>
          <a:p>
            <a:r>
              <a:rPr lang="en-US" dirty="0"/>
              <a:t>SQL Server may suggest an index to improve performance</a:t>
            </a:r>
          </a:p>
          <a:p>
            <a:pPr lvl="1"/>
            <a:r>
              <a:rPr lang="en-US" dirty="0"/>
              <a:t>BEWARE! This index is specific to the query, performance may not generalize to other queries</a:t>
            </a:r>
          </a:p>
          <a:p>
            <a:pPr lvl="1"/>
            <a:r>
              <a:rPr lang="en-US" dirty="0"/>
              <a:t>BEWARE! Avoid the “shot gun” approach to indexing, indexes must be maintained with every insert/update/delete operation</a:t>
            </a:r>
          </a:p>
          <a:p>
            <a:endParaRPr lang="en-US" dirty="0"/>
          </a:p>
          <a:p>
            <a:r>
              <a:rPr lang="en-US" dirty="0"/>
              <a:t>Some operators can be refactored into better performing code like using </a:t>
            </a:r>
            <a:r>
              <a:rPr lang="en-US"/>
              <a:t>a temp table or CTE</a:t>
            </a:r>
          </a:p>
        </p:txBody>
      </p:sp>
    </p:spTree>
    <p:extLst>
      <p:ext uri="{BB962C8B-B14F-4D97-AF65-F5344CB8AC3E}">
        <p14:creationId xmlns:p14="http://schemas.microsoft.com/office/powerpoint/2010/main" val="236139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 Server Optimization</vt:lpstr>
      <vt:lpstr>Agenda</vt:lpstr>
      <vt:lpstr>Why Data Types Matter</vt:lpstr>
      <vt:lpstr>Indexing</vt:lpstr>
      <vt:lpstr>Execution Plans</vt:lpstr>
      <vt:lpstr>Analyzing Execution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Optimization</dc:title>
  <dc:creator>Spencer Swindell</dc:creator>
  <cp:lastModifiedBy>Spencer Swindell</cp:lastModifiedBy>
  <cp:revision>2</cp:revision>
  <dcterms:created xsi:type="dcterms:W3CDTF">2021-01-21T16:27:57Z</dcterms:created>
  <dcterms:modified xsi:type="dcterms:W3CDTF">2021-01-21T16:52:57Z</dcterms:modified>
</cp:coreProperties>
</file>