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ry.github.io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0ED42-B6A2-4ED1-980C-D5A0B64FB2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3B713-81A0-4B08-916C-C252A415F2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742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4763B-8C1C-4848-A12D-C6E1C841D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73889-FEFD-45E1-B2CD-ECFA5E053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Git/Version Control and why?</a:t>
            </a:r>
          </a:p>
          <a:p>
            <a:r>
              <a:rPr lang="en-US" dirty="0"/>
              <a:t>Basic Git workflow</a:t>
            </a:r>
          </a:p>
          <a:p>
            <a:r>
              <a:rPr lang="en-US" dirty="0"/>
              <a:t>Working with a repository</a:t>
            </a:r>
          </a:p>
          <a:p>
            <a:r>
              <a:rPr lang="en-US" dirty="0"/>
              <a:t>Merging</a:t>
            </a:r>
          </a:p>
          <a:p>
            <a:r>
              <a:rPr lang="en-US" dirty="0"/>
              <a:t>Branching</a:t>
            </a:r>
          </a:p>
        </p:txBody>
      </p:sp>
    </p:spTree>
    <p:extLst>
      <p:ext uri="{BB962C8B-B14F-4D97-AF65-F5344CB8AC3E}">
        <p14:creationId xmlns:p14="http://schemas.microsoft.com/office/powerpoint/2010/main" val="2586556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918D9-CBAB-4ABE-BAEE-4A3A0B156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0DE56-FF8D-41BA-9C4B-8FC43660B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you to maintain historical edits to your code</a:t>
            </a:r>
          </a:p>
          <a:p>
            <a:r>
              <a:rPr lang="en-US" dirty="0"/>
              <a:t>See who changed what, when, and why</a:t>
            </a:r>
          </a:p>
          <a:p>
            <a:r>
              <a:rPr lang="en-US" dirty="0"/>
              <a:t>Revert back to previous versions</a:t>
            </a:r>
          </a:p>
          <a:p>
            <a:r>
              <a:rPr lang="en-US" dirty="0"/>
              <a:t>Manage code that is maintained by multiple people</a:t>
            </a:r>
          </a:p>
        </p:txBody>
      </p:sp>
    </p:spTree>
    <p:extLst>
      <p:ext uri="{BB962C8B-B14F-4D97-AF65-F5344CB8AC3E}">
        <p14:creationId xmlns:p14="http://schemas.microsoft.com/office/powerpoint/2010/main" val="338847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757FD-57BA-41D6-9EBB-F68AE6EE7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GIT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D0C3E-A691-4A1D-A1F5-DB9A3849F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 a repo or CLONE from a repository</a:t>
            </a:r>
          </a:p>
          <a:p>
            <a:r>
              <a:rPr lang="en-US" dirty="0"/>
              <a:t>ADD code to stage</a:t>
            </a:r>
          </a:p>
          <a:p>
            <a:r>
              <a:rPr lang="en-US" dirty="0"/>
              <a:t>COMMIT staged code with a comment</a:t>
            </a:r>
          </a:p>
          <a:p>
            <a:r>
              <a:rPr lang="en-US" dirty="0"/>
              <a:t>GOTO 2</a:t>
            </a:r>
          </a:p>
        </p:txBody>
      </p:sp>
    </p:spTree>
    <p:extLst>
      <p:ext uri="{BB962C8B-B14F-4D97-AF65-F5344CB8AC3E}">
        <p14:creationId xmlns:p14="http://schemas.microsoft.com/office/powerpoint/2010/main" val="1233290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3D8-8E1C-4DD8-9F72-2D07065B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89E2D-72D3-4C12-9EA1-62A373FD8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is shared through a repository</a:t>
            </a:r>
          </a:p>
          <a:p>
            <a:r>
              <a:rPr lang="en-US" dirty="0"/>
              <a:t>Commits are </a:t>
            </a:r>
            <a:r>
              <a:rPr lang="en-US" dirty="0" err="1"/>
              <a:t>PUSHed</a:t>
            </a:r>
            <a:r>
              <a:rPr lang="en-US" dirty="0"/>
              <a:t> into a remote repository </a:t>
            </a:r>
          </a:p>
          <a:p>
            <a:r>
              <a:rPr lang="en-US" dirty="0"/>
              <a:t>Commits from others are </a:t>
            </a:r>
            <a:r>
              <a:rPr lang="en-US" dirty="0" err="1"/>
              <a:t>PULLed</a:t>
            </a:r>
            <a:r>
              <a:rPr lang="en-US" dirty="0"/>
              <a:t> into your local repo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061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4FD0-348D-4655-A240-EFDF0B7A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0779E-4D55-422A-9278-058826E40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Occasionally code changes are in conflict and need to be merged</a:t>
            </a:r>
          </a:p>
          <a:p>
            <a:r>
              <a:rPr lang="en-US" dirty="0"/>
              <a:t>This is a manual process and requires developers to discuss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283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394DB-CE4C-44DA-9DE4-6B571F1DF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46962-4685-4B08-AD20-F73F8877B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Commits are tied to a “Branch” of code</a:t>
            </a:r>
          </a:p>
          <a:p>
            <a:r>
              <a:rPr lang="en-US" dirty="0"/>
              <a:t>All code derives from the “Main” branch</a:t>
            </a:r>
          </a:p>
          <a:p>
            <a:r>
              <a:rPr lang="en-US" dirty="0"/>
              <a:t>Branches can be used to manage multiple versions of a product</a:t>
            </a:r>
          </a:p>
        </p:txBody>
      </p:sp>
    </p:spTree>
    <p:extLst>
      <p:ext uri="{BB962C8B-B14F-4D97-AF65-F5344CB8AC3E}">
        <p14:creationId xmlns:p14="http://schemas.microsoft.com/office/powerpoint/2010/main" val="4156971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55E51-9E5F-4E44-87C3-CB7228EF7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22FBE-DBF8-4BCC-8D85-B0BF8E8A5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tag can be associated with a specific commit</a:t>
            </a:r>
          </a:p>
          <a:p>
            <a:r>
              <a:rPr lang="en-US" dirty="0"/>
              <a:t>This gives a placeholder if you want to be able to pull a specific version of code (Last push to production)</a:t>
            </a:r>
          </a:p>
        </p:txBody>
      </p:sp>
    </p:spTree>
    <p:extLst>
      <p:ext uri="{BB962C8B-B14F-4D97-AF65-F5344CB8AC3E}">
        <p14:creationId xmlns:p14="http://schemas.microsoft.com/office/powerpoint/2010/main" val="4214714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AD2E2-6011-4B82-A494-93F22186F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UseFull</a:t>
            </a:r>
            <a:r>
              <a:rPr lang="en-US" dirty="0"/>
              <a:t>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09E29-E9F6-4976-80E2-D2F5A4E0E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https://git-scm.com/</a:t>
            </a:r>
            <a:endParaRPr lang="en-US" dirty="0"/>
          </a:p>
          <a:p>
            <a:r>
              <a:rPr lang="en-US">
                <a:hlinkClick r:id="rId3"/>
              </a:rPr>
              <a:t>https</a:t>
            </a:r>
            <a:r>
              <a:rPr lang="en-US" dirty="0">
                <a:hlinkClick r:id="rId3"/>
              </a:rPr>
              <a:t>://try.github.</a:t>
            </a:r>
            <a:r>
              <a:rPr lang="en-US">
                <a:hlinkClick r:id="rId3"/>
              </a:rPr>
              <a:t>io/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084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</TotalTime>
  <Words>205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Git</vt:lpstr>
      <vt:lpstr>Agenda</vt:lpstr>
      <vt:lpstr>What is version Control</vt:lpstr>
      <vt:lpstr>Basic GIT Workflow</vt:lpstr>
      <vt:lpstr>Repositories</vt:lpstr>
      <vt:lpstr>Merging code</vt:lpstr>
      <vt:lpstr>Branching</vt:lpstr>
      <vt:lpstr>Tagging</vt:lpstr>
      <vt:lpstr>UseFull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Spencer Swindell</dc:creator>
  <cp:lastModifiedBy>Spencer Swindell</cp:lastModifiedBy>
  <cp:revision>4</cp:revision>
  <dcterms:created xsi:type="dcterms:W3CDTF">2018-09-10T22:06:40Z</dcterms:created>
  <dcterms:modified xsi:type="dcterms:W3CDTF">2018-09-10T22:28:07Z</dcterms:modified>
</cp:coreProperties>
</file>