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DADA38-1C9A-43F7-9880-558407C3776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5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2905-24F6-45BB-9B4B-D76B5EBF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Tabular Model Scripting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A6F62-CE01-4377-B43F-457492F40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8B22-3015-4314-85EA-23E6230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7413-2F49-42F5-9544-FE04C429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 for defining objects in Tabular</a:t>
            </a:r>
          </a:p>
          <a:p>
            <a:r>
              <a:rPr lang="en-US" dirty="0" err="1"/>
              <a:t>Compatibiilty</a:t>
            </a:r>
            <a:r>
              <a:rPr lang="en-US" dirty="0"/>
              <a:t> 1200+</a:t>
            </a:r>
          </a:p>
          <a:p>
            <a:r>
              <a:rPr lang="en-US" dirty="0"/>
              <a:t>Includes commands that you can send SSAS</a:t>
            </a:r>
          </a:p>
          <a:p>
            <a:r>
              <a:rPr lang="en-US" dirty="0"/>
              <a:t>The </a:t>
            </a:r>
            <a:r>
              <a:rPr lang="en-US" dirty="0" err="1"/>
              <a:t>Model.bim</a:t>
            </a:r>
            <a:r>
              <a:rPr lang="en-US" dirty="0"/>
              <a:t> file is a JSON file that contains the definition of a Tabular Object Model (TOM)</a:t>
            </a:r>
          </a:p>
          <a:p>
            <a:pPr lvl="1"/>
            <a:r>
              <a:rPr lang="en-US" dirty="0"/>
              <a:t>Corresponds to the content of a database object in TMSL</a:t>
            </a:r>
          </a:p>
          <a:p>
            <a:pPr lvl="1"/>
            <a:endParaRPr lang="en-US" dirty="0"/>
          </a:p>
          <a:p>
            <a:r>
              <a:rPr lang="en-US" dirty="0"/>
              <a:t>DEMO!</a:t>
            </a:r>
          </a:p>
          <a:p>
            <a:pPr lvl="1"/>
            <a:r>
              <a:rPr lang="en-US" dirty="0"/>
              <a:t>Create a fresh Tabular project and inspect the TOM and create TMSL</a:t>
            </a:r>
          </a:p>
        </p:txBody>
      </p:sp>
    </p:spTree>
    <p:extLst>
      <p:ext uri="{BB962C8B-B14F-4D97-AF65-F5344CB8AC3E}">
        <p14:creationId xmlns:p14="http://schemas.microsoft.com/office/powerpoint/2010/main" val="395593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6370-7435-491D-A147-FA5294A6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71A6-9903-4520-90BB-C7ECC474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properties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 err="1"/>
              <a:t>defaultMode</a:t>
            </a:r>
            <a:r>
              <a:rPr lang="en-US" dirty="0"/>
              <a:t> – </a:t>
            </a:r>
            <a:r>
              <a:rPr lang="en-US" dirty="0" err="1"/>
              <a:t>DirectQuery</a:t>
            </a:r>
            <a:r>
              <a:rPr lang="en-US" dirty="0"/>
              <a:t> or Import</a:t>
            </a:r>
          </a:p>
          <a:p>
            <a:pPr lvl="1"/>
            <a:r>
              <a:rPr lang="en-US" dirty="0" err="1"/>
              <a:t>defaultDataView</a:t>
            </a:r>
            <a:r>
              <a:rPr lang="en-US" dirty="0"/>
              <a:t> – Full or sample. This is not set in VS, but can be modified in SSMS</a:t>
            </a:r>
          </a:p>
          <a:p>
            <a:pPr lvl="1"/>
            <a:r>
              <a:rPr lang="en-US" dirty="0"/>
              <a:t>Culture </a:t>
            </a:r>
          </a:p>
          <a:p>
            <a:pPr lvl="1"/>
            <a:r>
              <a:rPr lang="en-US" dirty="0"/>
              <a:t>Collation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14C8-FC08-478F-86ED-30AC8F14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D7C6-B832-470B-9824-E529D38C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object object’s</a:t>
            </a:r>
          </a:p>
          <a:p>
            <a:pPr lvl="1"/>
            <a:r>
              <a:rPr lang="en-US" dirty="0" err="1"/>
              <a:t>dataSources</a:t>
            </a:r>
            <a:endParaRPr lang="en-US" dirty="0"/>
          </a:p>
          <a:p>
            <a:pPr lvl="1"/>
            <a:r>
              <a:rPr lang="en-US" dirty="0"/>
              <a:t>Tables</a:t>
            </a:r>
          </a:p>
          <a:p>
            <a:pPr lvl="2"/>
            <a:r>
              <a:rPr lang="en-US" dirty="0"/>
              <a:t>Columns </a:t>
            </a:r>
          </a:p>
          <a:p>
            <a:pPr lvl="3"/>
            <a:r>
              <a:rPr lang="en-US" dirty="0"/>
              <a:t>Special property here </a:t>
            </a:r>
            <a:r>
              <a:rPr lang="en-US" dirty="0" err="1"/>
              <a:t>isAvailableInMDX</a:t>
            </a:r>
            <a:r>
              <a:rPr lang="en-US" dirty="0"/>
              <a:t> prevents creating of attribute hierarchy. Means column can’t be sliced, but can be aggregated and view in details.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Perspectives</a:t>
            </a:r>
          </a:p>
          <a:p>
            <a:pPr lvl="1"/>
            <a:r>
              <a:rPr lang="en-US" dirty="0"/>
              <a:t>Cultures</a:t>
            </a:r>
          </a:p>
          <a:p>
            <a:pPr lvl="1"/>
            <a:r>
              <a:rPr lang="en-US" dirty="0"/>
              <a:t>Roles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A952-056D-48E2-9BEF-92A6D5D5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A224-1A7D-469A-BCE3-FC973B1F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Operations</a:t>
            </a:r>
          </a:p>
          <a:p>
            <a:r>
              <a:rPr lang="en-US" dirty="0"/>
              <a:t>Data Refresh Operations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Database Management</a:t>
            </a:r>
          </a:p>
          <a:p>
            <a:endParaRPr lang="en-US" dirty="0"/>
          </a:p>
          <a:p>
            <a:r>
              <a:rPr lang="en-US" dirty="0"/>
              <a:t>These commands can be executed via</a:t>
            </a:r>
          </a:p>
          <a:p>
            <a:pPr lvl="1"/>
            <a:r>
              <a:rPr lang="en-US" dirty="0"/>
              <a:t>XMLA window in SSMS</a:t>
            </a:r>
          </a:p>
          <a:p>
            <a:pPr lvl="1"/>
            <a:r>
              <a:rPr lang="en-US" dirty="0"/>
              <a:t>AMO Library (Invoking Execute of a </a:t>
            </a:r>
            <a:r>
              <a:rPr lang="en-US" dirty="0" err="1"/>
              <a:t>Microsoft.AnalysisServices.Tabular.Server</a:t>
            </a:r>
            <a:r>
              <a:rPr lang="en-US" dirty="0"/>
              <a:t> class)</a:t>
            </a:r>
          </a:p>
          <a:p>
            <a:pPr lvl="1"/>
            <a:r>
              <a:rPr lang="en-US" dirty="0"/>
              <a:t>Invoke-</a:t>
            </a:r>
            <a:r>
              <a:rPr lang="en-US" dirty="0" err="1"/>
              <a:t>ascmd</a:t>
            </a:r>
            <a:r>
              <a:rPr lang="en-US" dirty="0"/>
              <a:t> in PowerShell</a:t>
            </a:r>
          </a:p>
          <a:p>
            <a:pPr lvl="1"/>
            <a:r>
              <a:rPr lang="en-US" dirty="0"/>
              <a:t>Using the Analysis Services Execute DDL task in SSIS</a:t>
            </a:r>
          </a:p>
        </p:txBody>
      </p:sp>
    </p:spTree>
    <p:extLst>
      <p:ext uri="{BB962C8B-B14F-4D97-AF65-F5344CB8AC3E}">
        <p14:creationId xmlns:p14="http://schemas.microsoft.com/office/powerpoint/2010/main" val="158478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2FE5-C235-4D13-9C19-C22EE61A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AF21-7C7B-4CE0-8F43-6B42C2C8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 err="1"/>
              <a:t>CreateOrReplace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Script out a create statement</a:t>
            </a:r>
          </a:p>
        </p:txBody>
      </p:sp>
    </p:spTree>
    <p:extLst>
      <p:ext uri="{BB962C8B-B14F-4D97-AF65-F5344CB8AC3E}">
        <p14:creationId xmlns:p14="http://schemas.microsoft.com/office/powerpoint/2010/main" val="398522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3476-4814-447E-B1EB-0F790C32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8004-85CB-4985-A48F-2EEB9A75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Refresh command</a:t>
            </a:r>
          </a:p>
          <a:p>
            <a:pPr lvl="1"/>
            <a:r>
              <a:rPr lang="en-US" dirty="0"/>
              <a:t>Can refresh a database, table, or partition</a:t>
            </a:r>
          </a:p>
          <a:p>
            <a:pPr lvl="1"/>
            <a:endParaRPr lang="en-US" dirty="0"/>
          </a:p>
          <a:p>
            <a:r>
              <a:rPr lang="en-US" dirty="0"/>
              <a:t>DEMO </a:t>
            </a:r>
          </a:p>
          <a:p>
            <a:pPr lvl="1"/>
            <a:r>
              <a:rPr lang="en-US" dirty="0"/>
              <a:t>Script out a data refresh command </a:t>
            </a:r>
          </a:p>
        </p:txBody>
      </p:sp>
    </p:spTree>
    <p:extLst>
      <p:ext uri="{BB962C8B-B14F-4D97-AF65-F5344CB8AC3E}">
        <p14:creationId xmlns:p14="http://schemas.microsoft.com/office/powerpoint/2010/main" val="287535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3BA-90C3-48E0-9752-B9F69E2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718-7B60-4658-9EFB-F3467847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Allows you to control the max Parallelism</a:t>
            </a:r>
          </a:p>
        </p:txBody>
      </p:sp>
    </p:spTree>
    <p:extLst>
      <p:ext uri="{BB962C8B-B14F-4D97-AF65-F5344CB8AC3E}">
        <p14:creationId xmlns:p14="http://schemas.microsoft.com/office/powerpoint/2010/main" val="322422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CF95-BEE6-4631-8E3A-EB6E22B6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2880-C460-47AF-B234-27C4DF8C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</a:t>
            </a:r>
          </a:p>
          <a:p>
            <a:r>
              <a:rPr lang="en-US" dirty="0"/>
              <a:t>Detach</a:t>
            </a:r>
          </a:p>
          <a:p>
            <a:r>
              <a:rPr lang="en-US" dirty="0"/>
              <a:t>Backup</a:t>
            </a:r>
          </a:p>
          <a:p>
            <a:r>
              <a:rPr lang="en-US" dirty="0"/>
              <a:t>Restore</a:t>
            </a:r>
          </a:p>
          <a:p>
            <a:r>
              <a:rPr lang="en-US" dirty="0"/>
              <a:t>Synchronize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91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233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Tabular Model Scripting Language</vt:lpstr>
      <vt:lpstr>TMSL</vt:lpstr>
      <vt:lpstr>The Model Object</vt:lpstr>
      <vt:lpstr>The Model Object</vt:lpstr>
      <vt:lpstr>TMSL Commands</vt:lpstr>
      <vt:lpstr>Object Operations</vt:lpstr>
      <vt:lpstr>Data Refresh</vt:lpstr>
      <vt:lpstr>Scripting</vt:lpstr>
      <vt:lpstr>Database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Model Scripting Language</dc:title>
  <dc:creator>Spencer Swindell</dc:creator>
  <cp:lastModifiedBy>Spencer Swindell</cp:lastModifiedBy>
  <cp:revision>6</cp:revision>
  <dcterms:created xsi:type="dcterms:W3CDTF">2019-02-27T21:17:46Z</dcterms:created>
  <dcterms:modified xsi:type="dcterms:W3CDTF">2019-02-28T19:07:51Z</dcterms:modified>
</cp:coreProperties>
</file>