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17"/>
  </p:notesMasterIdLst>
  <p:sldIdLst>
    <p:sldId id="256" r:id="rId3"/>
    <p:sldId id="268" r:id="rId4"/>
    <p:sldId id="270" r:id="rId5"/>
    <p:sldId id="257" r:id="rId6"/>
    <p:sldId id="259" r:id="rId7"/>
    <p:sldId id="260" r:id="rId8"/>
    <p:sldId id="261" r:id="rId9"/>
    <p:sldId id="263" r:id="rId10"/>
    <p:sldId id="274" r:id="rId11"/>
    <p:sldId id="277" r:id="rId12"/>
    <p:sldId id="275" r:id="rId13"/>
    <p:sldId id="273" r:id="rId14"/>
    <p:sldId id="27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087647-03AF-41B4-ADA2-A7F16B9C6FCD}" v="685" dt="2022-10-25T17:55:30.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62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kkar, Shreya" userId="8250697c-6c39-48a4-a3bd-4e6e657dfce2" providerId="ADAL" clId="{C5087647-03AF-41B4-ADA2-A7F16B9C6FCD}"/>
    <pc:docChg chg="undo custSel addSld delSld modSld delMainMaster">
      <pc:chgData name="Thakkar, Shreya" userId="8250697c-6c39-48a4-a3bd-4e6e657dfce2" providerId="ADAL" clId="{C5087647-03AF-41B4-ADA2-A7F16B9C6FCD}" dt="2022-10-24T16:40:05.929" v="362" actId="14100"/>
      <pc:docMkLst>
        <pc:docMk/>
      </pc:docMkLst>
      <pc:sldChg chg="addSp delSp modSp mod setBg modClrScheme setClrOvrMap chgLayout">
        <pc:chgData name="Thakkar, Shreya" userId="8250697c-6c39-48a4-a3bd-4e6e657dfce2" providerId="ADAL" clId="{C5087647-03AF-41B4-ADA2-A7F16B9C6FCD}" dt="2022-10-24T16:32:23.070" v="326"/>
        <pc:sldMkLst>
          <pc:docMk/>
          <pc:sldMk cId="1641127009" sldId="256"/>
        </pc:sldMkLst>
        <pc:spChg chg="mod ord">
          <ac:chgData name="Thakkar, Shreya" userId="8250697c-6c39-48a4-a3bd-4e6e657dfce2" providerId="ADAL" clId="{C5087647-03AF-41B4-ADA2-A7F16B9C6FCD}" dt="2022-10-24T16:30:32.023" v="288" actId="403"/>
          <ac:spMkLst>
            <pc:docMk/>
            <pc:sldMk cId="1641127009" sldId="256"/>
            <ac:spMk id="2" creationId="{2792F797-5672-8331-CBF7-CDBC817BAF77}"/>
          </ac:spMkLst>
        </pc:spChg>
        <pc:spChg chg="mod ord">
          <ac:chgData name="Thakkar, Shreya" userId="8250697c-6c39-48a4-a3bd-4e6e657dfce2" providerId="ADAL" clId="{C5087647-03AF-41B4-ADA2-A7F16B9C6FCD}" dt="2022-10-24T16:30:40.616" v="289" actId="255"/>
          <ac:spMkLst>
            <pc:docMk/>
            <pc:sldMk cId="1641127009" sldId="256"/>
            <ac:spMk id="3" creationId="{6CF07210-0E88-E3BF-2FA3-27962C7043FF}"/>
          </ac:spMkLst>
        </pc:spChg>
        <pc:spChg chg="add del">
          <ac:chgData name="Thakkar, Shreya" userId="8250697c-6c39-48a4-a3bd-4e6e657dfce2" providerId="ADAL" clId="{C5087647-03AF-41B4-ADA2-A7F16B9C6FCD}" dt="2022-10-24T16:02:29.582" v="165" actId="26606"/>
          <ac:spMkLst>
            <pc:docMk/>
            <pc:sldMk cId="1641127009" sldId="256"/>
            <ac:spMk id="8" creationId="{4A70F4F6-8761-4016-931A-4535464E4C26}"/>
          </ac:spMkLst>
        </pc:spChg>
        <pc:spChg chg="add del">
          <ac:chgData name="Thakkar, Shreya" userId="8250697c-6c39-48a4-a3bd-4e6e657dfce2" providerId="ADAL" clId="{C5087647-03AF-41B4-ADA2-A7F16B9C6FCD}" dt="2022-10-24T16:02:29.582" v="165" actId="26606"/>
          <ac:spMkLst>
            <pc:docMk/>
            <pc:sldMk cId="1641127009" sldId="256"/>
            <ac:spMk id="10" creationId="{A5271697-90F1-4A23-8EF2-0179F2EAFACB}"/>
          </ac:spMkLst>
        </pc:spChg>
        <pc:spChg chg="add del">
          <ac:chgData name="Thakkar, Shreya" userId="8250697c-6c39-48a4-a3bd-4e6e657dfce2" providerId="ADAL" clId="{C5087647-03AF-41B4-ADA2-A7F16B9C6FCD}" dt="2022-10-24T16:02:29.582" v="165" actId="26606"/>
          <ac:spMkLst>
            <pc:docMk/>
            <pc:sldMk cId="1641127009" sldId="256"/>
            <ac:spMk id="34" creationId="{D9F5512A-48E1-4C07-B75E-3CCC517B6804}"/>
          </ac:spMkLst>
        </pc:spChg>
        <pc:spChg chg="add del">
          <ac:chgData name="Thakkar, Shreya" userId="8250697c-6c39-48a4-a3bd-4e6e657dfce2" providerId="ADAL" clId="{C5087647-03AF-41B4-ADA2-A7F16B9C6FCD}" dt="2022-10-24T16:04:31.513" v="167" actId="26606"/>
          <ac:spMkLst>
            <pc:docMk/>
            <pc:sldMk cId="1641127009" sldId="256"/>
            <ac:spMk id="36" creationId="{88294908-8B00-4F58-BBBA-20F71A40AA9E}"/>
          </ac:spMkLst>
        </pc:spChg>
        <pc:spChg chg="add del">
          <ac:chgData name="Thakkar, Shreya" userId="8250697c-6c39-48a4-a3bd-4e6e657dfce2" providerId="ADAL" clId="{C5087647-03AF-41B4-ADA2-A7F16B9C6FCD}" dt="2022-10-24T16:04:31.513" v="167" actId="26606"/>
          <ac:spMkLst>
            <pc:docMk/>
            <pc:sldMk cId="1641127009" sldId="256"/>
            <ac:spMk id="37" creationId="{4364C879-1404-4203-8E9D-CC5DE0A621A2}"/>
          </ac:spMkLst>
        </pc:spChg>
        <pc:spChg chg="add del">
          <ac:chgData name="Thakkar, Shreya" userId="8250697c-6c39-48a4-a3bd-4e6e657dfce2" providerId="ADAL" clId="{C5087647-03AF-41B4-ADA2-A7F16B9C6FCD}" dt="2022-10-24T16:04:31.513" v="167" actId="26606"/>
          <ac:spMkLst>
            <pc:docMk/>
            <pc:sldMk cId="1641127009" sldId="256"/>
            <ac:spMk id="38" creationId="{84617302-4B0D-4351-A6BB-6F0930D943AC}"/>
          </ac:spMkLst>
        </pc:spChg>
        <pc:spChg chg="add del">
          <ac:chgData name="Thakkar, Shreya" userId="8250697c-6c39-48a4-a3bd-4e6e657dfce2" providerId="ADAL" clId="{C5087647-03AF-41B4-ADA2-A7F16B9C6FCD}" dt="2022-10-24T16:04:31.513" v="167" actId="26606"/>
          <ac:spMkLst>
            <pc:docMk/>
            <pc:sldMk cId="1641127009" sldId="256"/>
            <ac:spMk id="39" creationId="{DA2C7802-C2E0-4218-8F89-8DD7CCD2CD1C}"/>
          </ac:spMkLst>
        </pc:spChg>
        <pc:spChg chg="add del">
          <ac:chgData name="Thakkar, Shreya" userId="8250697c-6c39-48a4-a3bd-4e6e657dfce2" providerId="ADAL" clId="{C5087647-03AF-41B4-ADA2-A7F16B9C6FCD}" dt="2022-10-24T16:04:31.513" v="167" actId="26606"/>
          <ac:spMkLst>
            <pc:docMk/>
            <pc:sldMk cId="1641127009" sldId="256"/>
            <ac:spMk id="40" creationId="{A6D7111A-21E5-4EE9-8A78-10E5530F0116}"/>
          </ac:spMkLst>
        </pc:spChg>
        <pc:spChg chg="add del">
          <ac:chgData name="Thakkar, Shreya" userId="8250697c-6c39-48a4-a3bd-4e6e657dfce2" providerId="ADAL" clId="{C5087647-03AF-41B4-ADA2-A7F16B9C6FCD}" dt="2022-10-24T16:04:31.513" v="167" actId="26606"/>
          <ac:spMkLst>
            <pc:docMk/>
            <pc:sldMk cId="1641127009" sldId="256"/>
            <ac:spMk id="41" creationId="{A3969E80-A77B-49FC-9122-D89AFD5EE118}"/>
          </ac:spMkLst>
        </pc:spChg>
        <pc:spChg chg="add del">
          <ac:chgData name="Thakkar, Shreya" userId="8250697c-6c39-48a4-a3bd-4e6e657dfce2" providerId="ADAL" clId="{C5087647-03AF-41B4-ADA2-A7F16B9C6FCD}" dt="2022-10-24T16:04:31.513" v="167" actId="26606"/>
          <ac:spMkLst>
            <pc:docMk/>
            <pc:sldMk cId="1641127009" sldId="256"/>
            <ac:spMk id="42" creationId="{1849CA57-76BD-4CF2-80BA-D7A46A01B7B1}"/>
          </ac:spMkLst>
        </pc:spChg>
        <pc:spChg chg="add del">
          <ac:chgData name="Thakkar, Shreya" userId="8250697c-6c39-48a4-a3bd-4e6e657dfce2" providerId="ADAL" clId="{C5087647-03AF-41B4-ADA2-A7F16B9C6FCD}" dt="2022-10-24T16:04:31.513" v="167" actId="26606"/>
          <ac:spMkLst>
            <pc:docMk/>
            <pc:sldMk cId="1641127009" sldId="256"/>
            <ac:spMk id="43" creationId="{35E9085E-E730-4768-83D4-6CB7E9897153}"/>
          </ac:spMkLst>
        </pc:spChg>
        <pc:spChg chg="add del">
          <ac:chgData name="Thakkar, Shreya" userId="8250697c-6c39-48a4-a3bd-4e6e657dfce2" providerId="ADAL" clId="{C5087647-03AF-41B4-ADA2-A7F16B9C6FCD}" dt="2022-10-24T16:04:31.513" v="167" actId="26606"/>
          <ac:spMkLst>
            <pc:docMk/>
            <pc:sldMk cId="1641127009" sldId="256"/>
            <ac:spMk id="44" creationId="{973272FE-A474-4CAE-8CA2-BCC8B476C3F4}"/>
          </ac:spMkLst>
        </pc:spChg>
        <pc:spChg chg="add del">
          <ac:chgData name="Thakkar, Shreya" userId="8250697c-6c39-48a4-a3bd-4e6e657dfce2" providerId="ADAL" clId="{C5087647-03AF-41B4-ADA2-A7F16B9C6FCD}" dt="2022-10-24T16:04:31.513" v="167" actId="26606"/>
          <ac:spMkLst>
            <pc:docMk/>
            <pc:sldMk cId="1641127009" sldId="256"/>
            <ac:spMk id="45" creationId="{E07981EA-05A6-437C-88D7-B377B92B031D}"/>
          </ac:spMkLst>
        </pc:spChg>
        <pc:spChg chg="add del">
          <ac:chgData name="Thakkar, Shreya" userId="8250697c-6c39-48a4-a3bd-4e6e657dfce2" providerId="ADAL" clId="{C5087647-03AF-41B4-ADA2-A7F16B9C6FCD}" dt="2022-10-24T16:04:31.513" v="167" actId="26606"/>
          <ac:spMkLst>
            <pc:docMk/>
            <pc:sldMk cId="1641127009" sldId="256"/>
            <ac:spMk id="46" creationId="{15E3C750-986E-4769-B1AE-49289FBEE757}"/>
          </ac:spMkLst>
        </pc:spChg>
        <pc:spChg chg="add del">
          <ac:chgData name="Thakkar, Shreya" userId="8250697c-6c39-48a4-a3bd-4e6e657dfce2" providerId="ADAL" clId="{C5087647-03AF-41B4-ADA2-A7F16B9C6FCD}" dt="2022-10-24T16:30:08.056" v="283" actId="26606"/>
          <ac:spMkLst>
            <pc:docMk/>
            <pc:sldMk cId="1641127009" sldId="256"/>
            <ac:spMk id="1030" creationId="{0671A8AE-40A1-4631-A6B8-581AFF065482}"/>
          </ac:spMkLst>
        </pc:spChg>
        <pc:spChg chg="add del">
          <ac:chgData name="Thakkar, Shreya" userId="8250697c-6c39-48a4-a3bd-4e6e657dfce2" providerId="ADAL" clId="{C5087647-03AF-41B4-ADA2-A7F16B9C6FCD}" dt="2022-10-24T16:30:08.056" v="283" actId="26606"/>
          <ac:spMkLst>
            <pc:docMk/>
            <pc:sldMk cId="1641127009" sldId="256"/>
            <ac:spMk id="1031" creationId="{AB58EF07-17C2-48CF-ABB0-EEF1F17CB8F0}"/>
          </ac:spMkLst>
        </pc:spChg>
        <pc:spChg chg="add del">
          <ac:chgData name="Thakkar, Shreya" userId="8250697c-6c39-48a4-a3bd-4e6e657dfce2" providerId="ADAL" clId="{C5087647-03AF-41B4-ADA2-A7F16B9C6FCD}" dt="2022-10-24T16:30:08.056" v="283" actId="26606"/>
          <ac:spMkLst>
            <pc:docMk/>
            <pc:sldMk cId="1641127009" sldId="256"/>
            <ac:spMk id="1032" creationId="{AF2F604E-43BE-4DC3-B983-E071523364F8}"/>
          </ac:spMkLst>
        </pc:spChg>
        <pc:spChg chg="add del">
          <ac:chgData name="Thakkar, Shreya" userId="8250697c-6c39-48a4-a3bd-4e6e657dfce2" providerId="ADAL" clId="{C5087647-03AF-41B4-ADA2-A7F16B9C6FCD}" dt="2022-10-24T16:13:39.292" v="192" actId="26606"/>
          <ac:spMkLst>
            <pc:docMk/>
            <pc:sldMk cId="1641127009" sldId="256"/>
            <ac:spMk id="1033" creationId="{6F828D28-8E09-41CC-8229-3070B5467A96}"/>
          </ac:spMkLst>
        </pc:spChg>
        <pc:spChg chg="add del">
          <ac:chgData name="Thakkar, Shreya" userId="8250697c-6c39-48a4-a3bd-4e6e657dfce2" providerId="ADAL" clId="{C5087647-03AF-41B4-ADA2-A7F16B9C6FCD}" dt="2022-10-24T16:13:39.292" v="192" actId="26606"/>
          <ac:spMkLst>
            <pc:docMk/>
            <pc:sldMk cId="1641127009" sldId="256"/>
            <ac:spMk id="1035" creationId="{D5B012D8-7F27-4758-9AC6-C889B154BD73}"/>
          </ac:spMkLst>
        </pc:spChg>
        <pc:spChg chg="add del">
          <ac:chgData name="Thakkar, Shreya" userId="8250697c-6c39-48a4-a3bd-4e6e657dfce2" providerId="ADAL" clId="{C5087647-03AF-41B4-ADA2-A7F16B9C6FCD}" dt="2022-10-24T16:13:39.292" v="192" actId="26606"/>
          <ac:spMkLst>
            <pc:docMk/>
            <pc:sldMk cId="1641127009" sldId="256"/>
            <ac:spMk id="1037" creationId="{4063B759-00FC-46D1-9898-8E8625268FAF}"/>
          </ac:spMkLst>
        </pc:spChg>
        <pc:spChg chg="add del">
          <ac:chgData name="Thakkar, Shreya" userId="8250697c-6c39-48a4-a3bd-4e6e657dfce2" providerId="ADAL" clId="{C5087647-03AF-41B4-ADA2-A7F16B9C6FCD}" dt="2022-10-24T16:30:08.056" v="283" actId="26606"/>
          <ac:spMkLst>
            <pc:docMk/>
            <pc:sldMk cId="1641127009" sldId="256"/>
            <ac:spMk id="1039" creationId="{08C9B587-E65E-4B52-B37C-ABEBB6E87928}"/>
          </ac:spMkLst>
        </pc:spChg>
        <pc:spChg chg="add">
          <ac:chgData name="Thakkar, Shreya" userId="8250697c-6c39-48a4-a3bd-4e6e657dfce2" providerId="ADAL" clId="{C5087647-03AF-41B4-ADA2-A7F16B9C6FCD}" dt="2022-10-24T16:30:08.084" v="284" actId="26606"/>
          <ac:spMkLst>
            <pc:docMk/>
            <pc:sldMk cId="1641127009" sldId="256"/>
            <ac:spMk id="1041" creationId="{657F69E0-C4B0-4BEC-A689-4F8D877F05D4}"/>
          </ac:spMkLst>
        </pc:spChg>
        <pc:spChg chg="add">
          <ac:chgData name="Thakkar, Shreya" userId="8250697c-6c39-48a4-a3bd-4e6e657dfce2" providerId="ADAL" clId="{C5087647-03AF-41B4-ADA2-A7F16B9C6FCD}" dt="2022-10-24T16:30:08.084" v="284" actId="26606"/>
          <ac:spMkLst>
            <pc:docMk/>
            <pc:sldMk cId="1641127009" sldId="256"/>
            <ac:spMk id="1042" creationId="{9F6380B4-6A1C-481E-8408-B4E6C75B9B81}"/>
          </ac:spMkLst>
        </pc:spChg>
        <pc:grpChg chg="add del">
          <ac:chgData name="Thakkar, Shreya" userId="8250697c-6c39-48a4-a3bd-4e6e657dfce2" providerId="ADAL" clId="{C5087647-03AF-41B4-ADA2-A7F16B9C6FCD}" dt="2022-10-24T16:02:29.582" v="165" actId="26606"/>
          <ac:grpSpMkLst>
            <pc:docMk/>
            <pc:sldMk cId="1641127009" sldId="256"/>
            <ac:grpSpMk id="12" creationId="{B4C49FD3-CD95-4BA4-8BD3-B4A4C6844FCC}"/>
          </ac:grpSpMkLst>
        </pc:grpChg>
        <pc:picChg chg="add mod">
          <ac:chgData name="Thakkar, Shreya" userId="8250697c-6c39-48a4-a3bd-4e6e657dfce2" providerId="ADAL" clId="{C5087647-03AF-41B4-ADA2-A7F16B9C6FCD}" dt="2022-10-24T16:32:23.070" v="326"/>
          <ac:picMkLst>
            <pc:docMk/>
            <pc:sldMk cId="1641127009" sldId="256"/>
            <ac:picMk id="4" creationId="{19D722BE-729A-334D-B22B-2A24ED54FBAD}"/>
          </ac:picMkLst>
        </pc:picChg>
        <pc:picChg chg="add del mod">
          <ac:chgData name="Thakkar, Shreya" userId="8250697c-6c39-48a4-a3bd-4e6e657dfce2" providerId="ADAL" clId="{C5087647-03AF-41B4-ADA2-A7F16B9C6FCD}" dt="2022-10-24T16:07:37.977" v="173" actId="478"/>
          <ac:picMkLst>
            <pc:docMk/>
            <pc:sldMk cId="1641127009" sldId="256"/>
            <ac:picMk id="1026" creationId="{0816E396-29CA-8790-EFB1-4829F0482064}"/>
          </ac:picMkLst>
        </pc:picChg>
        <pc:picChg chg="add mod ord">
          <ac:chgData name="Thakkar, Shreya" userId="8250697c-6c39-48a4-a3bd-4e6e657dfce2" providerId="ADAL" clId="{C5087647-03AF-41B4-ADA2-A7F16B9C6FCD}" dt="2022-10-24T16:30:08.084" v="284" actId="26606"/>
          <ac:picMkLst>
            <pc:docMk/>
            <pc:sldMk cId="1641127009" sldId="256"/>
            <ac:picMk id="1028" creationId="{6ADF1682-5806-9994-7131-DB63E1F09A8D}"/>
          </ac:picMkLst>
        </pc:picChg>
      </pc:sldChg>
      <pc:sldChg chg="addSp modSp mod modClrScheme chgLayout">
        <pc:chgData name="Thakkar, Shreya" userId="8250697c-6c39-48a4-a3bd-4e6e657dfce2" providerId="ADAL" clId="{C5087647-03AF-41B4-ADA2-A7F16B9C6FCD}" dt="2022-10-24T16:33:23.995" v="330" actId="1076"/>
        <pc:sldMkLst>
          <pc:docMk/>
          <pc:sldMk cId="3884592554" sldId="257"/>
        </pc:sldMkLst>
        <pc:spChg chg="mod ord">
          <ac:chgData name="Thakkar, Shreya" userId="8250697c-6c39-48a4-a3bd-4e6e657dfce2" providerId="ADAL" clId="{C5087647-03AF-41B4-ADA2-A7F16B9C6FCD}" dt="2022-10-24T16:33:23.995" v="330" actId="1076"/>
          <ac:spMkLst>
            <pc:docMk/>
            <pc:sldMk cId="3884592554" sldId="257"/>
            <ac:spMk id="2" creationId="{241E2E7D-C456-CB3B-16DB-77063503DEF2}"/>
          </ac:spMkLst>
        </pc:spChg>
        <pc:spChg chg="add mod ord">
          <ac:chgData name="Thakkar, Shreya" userId="8250697c-6c39-48a4-a3bd-4e6e657dfce2" providerId="ADAL" clId="{C5087647-03AF-41B4-ADA2-A7F16B9C6FCD}" dt="2022-10-24T16:22:27.378" v="226" actId="700"/>
          <ac:spMkLst>
            <pc:docMk/>
            <pc:sldMk cId="3884592554" sldId="257"/>
            <ac:spMk id="3" creationId="{CA2AAC9E-8BF7-93C9-F38C-0BA6729F1DC3}"/>
          </ac:spMkLst>
        </pc:spChg>
      </pc:sldChg>
      <pc:sldChg chg="addSp delSp modSp mod modClrScheme chgLayout">
        <pc:chgData name="Thakkar, Shreya" userId="8250697c-6c39-48a4-a3bd-4e6e657dfce2" providerId="ADAL" clId="{C5087647-03AF-41B4-ADA2-A7F16B9C6FCD}" dt="2022-10-24T16:22:00.343" v="223" actId="700"/>
        <pc:sldMkLst>
          <pc:docMk/>
          <pc:sldMk cId="3949987653" sldId="258"/>
        </pc:sldMkLst>
        <pc:spChg chg="mod ord">
          <ac:chgData name="Thakkar, Shreya" userId="8250697c-6c39-48a4-a3bd-4e6e657dfce2" providerId="ADAL" clId="{C5087647-03AF-41B4-ADA2-A7F16B9C6FCD}" dt="2022-10-24T16:22:00.343" v="223" actId="700"/>
          <ac:spMkLst>
            <pc:docMk/>
            <pc:sldMk cId="3949987653" sldId="258"/>
            <ac:spMk id="2" creationId="{F60B3950-E7A3-4EF0-ED20-61C7C2B16C61}"/>
          </ac:spMkLst>
        </pc:spChg>
        <pc:spChg chg="del mod ord">
          <ac:chgData name="Thakkar, Shreya" userId="8250697c-6c39-48a4-a3bd-4e6e657dfce2" providerId="ADAL" clId="{C5087647-03AF-41B4-ADA2-A7F16B9C6FCD}" dt="2022-10-24T16:22:00.343" v="223" actId="700"/>
          <ac:spMkLst>
            <pc:docMk/>
            <pc:sldMk cId="3949987653" sldId="258"/>
            <ac:spMk id="3" creationId="{35CE4E5E-1A95-3F32-66AB-6FDE58A66F69}"/>
          </ac:spMkLst>
        </pc:spChg>
        <pc:spChg chg="add mod ord">
          <ac:chgData name="Thakkar, Shreya" userId="8250697c-6c39-48a4-a3bd-4e6e657dfce2" providerId="ADAL" clId="{C5087647-03AF-41B4-ADA2-A7F16B9C6FCD}" dt="2022-10-24T16:22:00.343" v="223" actId="700"/>
          <ac:spMkLst>
            <pc:docMk/>
            <pc:sldMk cId="3949987653" sldId="258"/>
            <ac:spMk id="6" creationId="{83FA865F-D747-A27C-B07B-7634680FFD70}"/>
          </ac:spMkLst>
        </pc:spChg>
      </pc:sldChg>
      <pc:sldChg chg="addSp delSp modSp mod modClrScheme chgLayout">
        <pc:chgData name="Thakkar, Shreya" userId="8250697c-6c39-48a4-a3bd-4e6e657dfce2" providerId="ADAL" clId="{C5087647-03AF-41B4-ADA2-A7F16B9C6FCD}" dt="2022-10-24T16:34:57.472" v="335" actId="700"/>
        <pc:sldMkLst>
          <pc:docMk/>
          <pc:sldMk cId="1531204480" sldId="259"/>
        </pc:sldMkLst>
        <pc:spChg chg="mod ord">
          <ac:chgData name="Thakkar, Shreya" userId="8250697c-6c39-48a4-a3bd-4e6e657dfce2" providerId="ADAL" clId="{C5087647-03AF-41B4-ADA2-A7F16B9C6FCD}" dt="2022-10-24T16:34:57.472" v="335" actId="700"/>
          <ac:spMkLst>
            <pc:docMk/>
            <pc:sldMk cId="1531204480" sldId="259"/>
            <ac:spMk id="2" creationId="{54EC3028-FC92-5CA8-D54F-97349E48C36A}"/>
          </ac:spMkLst>
        </pc:spChg>
        <pc:spChg chg="del mod ord">
          <ac:chgData name="Thakkar, Shreya" userId="8250697c-6c39-48a4-a3bd-4e6e657dfce2" providerId="ADAL" clId="{C5087647-03AF-41B4-ADA2-A7F16B9C6FCD}" dt="2022-10-24T16:22:40.907" v="227" actId="700"/>
          <ac:spMkLst>
            <pc:docMk/>
            <pc:sldMk cId="1531204480" sldId="259"/>
            <ac:spMk id="3" creationId="{18688FFC-F01A-09E8-5858-9C2CFD636F1D}"/>
          </ac:spMkLst>
        </pc:spChg>
        <pc:spChg chg="add del mod ord">
          <ac:chgData name="Thakkar, Shreya" userId="8250697c-6c39-48a4-a3bd-4e6e657dfce2" providerId="ADAL" clId="{C5087647-03AF-41B4-ADA2-A7F16B9C6FCD}" dt="2022-10-24T16:34:57.472" v="335" actId="700"/>
          <ac:spMkLst>
            <pc:docMk/>
            <pc:sldMk cId="1531204480" sldId="259"/>
            <ac:spMk id="4" creationId="{F6648128-49AB-49DB-3D31-A72CAE4844F6}"/>
          </ac:spMkLst>
        </pc:spChg>
        <pc:spChg chg="add del mod ord">
          <ac:chgData name="Thakkar, Shreya" userId="8250697c-6c39-48a4-a3bd-4e6e657dfce2" providerId="ADAL" clId="{C5087647-03AF-41B4-ADA2-A7F16B9C6FCD}" dt="2022-10-24T16:34:57.472" v="335" actId="700"/>
          <ac:spMkLst>
            <pc:docMk/>
            <pc:sldMk cId="1531204480" sldId="259"/>
            <ac:spMk id="5" creationId="{314E7CCC-4CE7-C11C-3C26-4F2B24889597}"/>
          </ac:spMkLst>
        </pc:spChg>
        <pc:spChg chg="add mod ord">
          <ac:chgData name="Thakkar, Shreya" userId="8250697c-6c39-48a4-a3bd-4e6e657dfce2" providerId="ADAL" clId="{C5087647-03AF-41B4-ADA2-A7F16B9C6FCD}" dt="2022-10-24T16:34:57.472" v="335" actId="700"/>
          <ac:spMkLst>
            <pc:docMk/>
            <pc:sldMk cId="1531204480" sldId="259"/>
            <ac:spMk id="7" creationId="{F7EAA741-C37B-4111-DC12-391428842D54}"/>
          </ac:spMkLst>
        </pc:spChg>
        <pc:grpChg chg="add mod">
          <ac:chgData name="Thakkar, Shreya" userId="8250697c-6c39-48a4-a3bd-4e6e657dfce2" providerId="ADAL" clId="{C5087647-03AF-41B4-ADA2-A7F16B9C6FCD}" dt="2022-10-24T16:24:05.764" v="238" actId="12789"/>
          <ac:grpSpMkLst>
            <pc:docMk/>
            <pc:sldMk cId="1531204480" sldId="259"/>
            <ac:grpSpMk id="6" creationId="{1B74D3EC-CDE2-371A-E7C5-C0F9917AB18E}"/>
          </ac:grpSpMkLst>
        </pc:grpChg>
        <pc:picChg chg="mod">
          <ac:chgData name="Thakkar, Shreya" userId="8250697c-6c39-48a4-a3bd-4e6e657dfce2" providerId="ADAL" clId="{C5087647-03AF-41B4-ADA2-A7F16B9C6FCD}" dt="2022-10-24T16:24:05.764" v="238" actId="12789"/>
          <ac:picMkLst>
            <pc:docMk/>
            <pc:sldMk cId="1531204480" sldId="259"/>
            <ac:picMk id="1026" creationId="{1E024397-05EA-4221-D63E-C3841EB11C13}"/>
          </ac:picMkLst>
        </pc:picChg>
        <pc:picChg chg="mod">
          <ac:chgData name="Thakkar, Shreya" userId="8250697c-6c39-48a4-a3bd-4e6e657dfce2" providerId="ADAL" clId="{C5087647-03AF-41B4-ADA2-A7F16B9C6FCD}" dt="2022-10-24T16:24:05.764" v="238" actId="12789"/>
          <ac:picMkLst>
            <pc:docMk/>
            <pc:sldMk cId="1531204480" sldId="259"/>
            <ac:picMk id="1028" creationId="{840FD183-CF09-8E99-341B-F6EC77B19DCF}"/>
          </ac:picMkLst>
        </pc:picChg>
        <pc:picChg chg="mod">
          <ac:chgData name="Thakkar, Shreya" userId="8250697c-6c39-48a4-a3bd-4e6e657dfce2" providerId="ADAL" clId="{C5087647-03AF-41B4-ADA2-A7F16B9C6FCD}" dt="2022-10-24T16:24:05.764" v="238" actId="12789"/>
          <ac:picMkLst>
            <pc:docMk/>
            <pc:sldMk cId="1531204480" sldId="259"/>
            <ac:picMk id="1030" creationId="{620CB8B7-1669-4C68-A5E8-73AE6E49664C}"/>
          </ac:picMkLst>
        </pc:picChg>
      </pc:sldChg>
      <pc:sldChg chg="addSp delSp modSp mod modClrScheme chgLayout">
        <pc:chgData name="Thakkar, Shreya" userId="8250697c-6c39-48a4-a3bd-4e6e657dfce2" providerId="ADAL" clId="{C5087647-03AF-41B4-ADA2-A7F16B9C6FCD}" dt="2022-10-24T16:24:37.507" v="239" actId="700"/>
        <pc:sldMkLst>
          <pc:docMk/>
          <pc:sldMk cId="3891790497" sldId="260"/>
        </pc:sldMkLst>
        <pc:spChg chg="mod ord">
          <ac:chgData name="Thakkar, Shreya" userId="8250697c-6c39-48a4-a3bd-4e6e657dfce2" providerId="ADAL" clId="{C5087647-03AF-41B4-ADA2-A7F16B9C6FCD}" dt="2022-10-24T16:24:37.507" v="239" actId="700"/>
          <ac:spMkLst>
            <pc:docMk/>
            <pc:sldMk cId="3891790497" sldId="260"/>
            <ac:spMk id="2" creationId="{8F569D22-995C-0ED6-5F69-C562C21416DC}"/>
          </ac:spMkLst>
        </pc:spChg>
        <pc:spChg chg="del mod ord">
          <ac:chgData name="Thakkar, Shreya" userId="8250697c-6c39-48a4-a3bd-4e6e657dfce2" providerId="ADAL" clId="{C5087647-03AF-41B4-ADA2-A7F16B9C6FCD}" dt="2022-10-24T16:24:37.507" v="239" actId="700"/>
          <ac:spMkLst>
            <pc:docMk/>
            <pc:sldMk cId="3891790497" sldId="260"/>
            <ac:spMk id="3" creationId="{F714BB64-8FCA-8062-C89B-1B359EA8D5E5}"/>
          </ac:spMkLst>
        </pc:spChg>
        <pc:spChg chg="add mod ord">
          <ac:chgData name="Thakkar, Shreya" userId="8250697c-6c39-48a4-a3bd-4e6e657dfce2" providerId="ADAL" clId="{C5087647-03AF-41B4-ADA2-A7F16B9C6FCD}" dt="2022-10-24T16:24:37.507" v="239" actId="700"/>
          <ac:spMkLst>
            <pc:docMk/>
            <pc:sldMk cId="3891790497" sldId="260"/>
            <ac:spMk id="4" creationId="{9266040B-BB4A-2318-D851-6DDF7218DDAC}"/>
          </ac:spMkLst>
        </pc:spChg>
      </pc:sldChg>
      <pc:sldChg chg="addSp delSp modSp mod modClrScheme chgLayout">
        <pc:chgData name="Thakkar, Shreya" userId="8250697c-6c39-48a4-a3bd-4e6e657dfce2" providerId="ADAL" clId="{C5087647-03AF-41B4-ADA2-A7F16B9C6FCD}" dt="2022-10-24T16:40:05.929" v="362" actId="14100"/>
        <pc:sldMkLst>
          <pc:docMk/>
          <pc:sldMk cId="301883751" sldId="261"/>
        </pc:sldMkLst>
        <pc:spChg chg="mod ord">
          <ac:chgData name="Thakkar, Shreya" userId="8250697c-6c39-48a4-a3bd-4e6e657dfce2" providerId="ADAL" clId="{C5087647-03AF-41B4-ADA2-A7F16B9C6FCD}" dt="2022-10-24T16:40:05.929" v="362" actId="14100"/>
          <ac:spMkLst>
            <pc:docMk/>
            <pc:sldMk cId="301883751" sldId="261"/>
            <ac:spMk id="2" creationId="{0724A799-4E0A-0E42-91FD-E1301110C604}"/>
          </ac:spMkLst>
        </pc:spChg>
        <pc:spChg chg="add del mod ord">
          <ac:chgData name="Thakkar, Shreya" userId="8250697c-6c39-48a4-a3bd-4e6e657dfce2" providerId="ADAL" clId="{C5087647-03AF-41B4-ADA2-A7F16B9C6FCD}" dt="2022-10-24T16:33:46.802" v="331" actId="700"/>
          <ac:spMkLst>
            <pc:docMk/>
            <pc:sldMk cId="301883751" sldId="261"/>
            <ac:spMk id="3" creationId="{223891F3-9652-34B9-E1F5-57D4133CA2AF}"/>
          </ac:spMkLst>
        </pc:spChg>
        <pc:spChg chg="add del mod ord">
          <ac:chgData name="Thakkar, Shreya" userId="8250697c-6c39-48a4-a3bd-4e6e657dfce2" providerId="ADAL" clId="{C5087647-03AF-41B4-ADA2-A7F16B9C6FCD}" dt="2022-10-24T16:35:19.919" v="336" actId="700"/>
          <ac:spMkLst>
            <pc:docMk/>
            <pc:sldMk cId="301883751" sldId="261"/>
            <ac:spMk id="4" creationId="{97C52656-6D73-138B-B05B-27838B6FAD3A}"/>
          </ac:spMkLst>
        </pc:spChg>
        <pc:spChg chg="del mod ord">
          <ac:chgData name="Thakkar, Shreya" userId="8250697c-6c39-48a4-a3bd-4e6e657dfce2" providerId="ADAL" clId="{C5087647-03AF-41B4-ADA2-A7F16B9C6FCD}" dt="2022-10-24T16:32:49.449" v="327" actId="700"/>
          <ac:spMkLst>
            <pc:docMk/>
            <pc:sldMk cId="301883751" sldId="261"/>
            <ac:spMk id="6" creationId="{7A7B1CBD-D150-A503-0FE0-50478A305E0A}"/>
          </ac:spMkLst>
        </pc:spChg>
        <pc:spChg chg="mod ord">
          <ac:chgData name="Thakkar, Shreya" userId="8250697c-6c39-48a4-a3bd-4e6e657dfce2" providerId="ADAL" clId="{C5087647-03AF-41B4-ADA2-A7F16B9C6FCD}" dt="2022-10-24T16:39:12.442" v="357" actId="14100"/>
          <ac:spMkLst>
            <pc:docMk/>
            <pc:sldMk cId="301883751" sldId="261"/>
            <ac:spMk id="7" creationId="{FCD5B277-B5F2-CDDA-89CC-2C67A9698FC5}"/>
          </ac:spMkLst>
        </pc:spChg>
        <pc:picChg chg="mod">
          <ac:chgData name="Thakkar, Shreya" userId="8250697c-6c39-48a4-a3bd-4e6e657dfce2" providerId="ADAL" clId="{C5087647-03AF-41B4-ADA2-A7F16B9C6FCD}" dt="2022-10-24T16:39:19.563" v="358" actId="1076"/>
          <ac:picMkLst>
            <pc:docMk/>
            <pc:sldMk cId="301883751" sldId="261"/>
            <ac:picMk id="3076" creationId="{513233A0-E965-09F1-1D27-57D5FAB33770}"/>
          </ac:picMkLst>
        </pc:picChg>
      </pc:sldChg>
      <pc:sldChg chg="modSp mod modClrScheme chgLayout">
        <pc:chgData name="Thakkar, Shreya" userId="8250697c-6c39-48a4-a3bd-4e6e657dfce2" providerId="ADAL" clId="{C5087647-03AF-41B4-ADA2-A7F16B9C6FCD}" dt="2022-10-24T16:22:19.585" v="225" actId="700"/>
        <pc:sldMkLst>
          <pc:docMk/>
          <pc:sldMk cId="2976897817" sldId="262"/>
        </pc:sldMkLst>
        <pc:spChg chg="mod ord">
          <ac:chgData name="Thakkar, Shreya" userId="8250697c-6c39-48a4-a3bd-4e6e657dfce2" providerId="ADAL" clId="{C5087647-03AF-41B4-ADA2-A7F16B9C6FCD}" dt="2022-10-24T16:22:19.585" v="225" actId="700"/>
          <ac:spMkLst>
            <pc:docMk/>
            <pc:sldMk cId="2976897817" sldId="262"/>
            <ac:spMk id="2" creationId="{F60B3950-E7A3-4EF0-ED20-61C7C2B16C61}"/>
          </ac:spMkLst>
        </pc:spChg>
        <pc:picChg chg="mod ord">
          <ac:chgData name="Thakkar, Shreya" userId="8250697c-6c39-48a4-a3bd-4e6e657dfce2" providerId="ADAL" clId="{C5087647-03AF-41B4-ADA2-A7F16B9C6FCD}" dt="2022-10-24T16:22:19.585" v="225" actId="700"/>
          <ac:picMkLst>
            <pc:docMk/>
            <pc:sldMk cId="2976897817" sldId="262"/>
            <ac:picMk id="11" creationId="{FB8FD794-E654-5C08-3B4D-A4AC9623A431}"/>
          </ac:picMkLst>
        </pc:picChg>
      </pc:sldChg>
      <pc:sldChg chg="addSp delSp modSp mod modClrScheme chgLayout">
        <pc:chgData name="Thakkar, Shreya" userId="8250697c-6c39-48a4-a3bd-4e6e657dfce2" providerId="ADAL" clId="{C5087647-03AF-41B4-ADA2-A7F16B9C6FCD}" dt="2022-10-24T16:36:07.163" v="339" actId="26606"/>
        <pc:sldMkLst>
          <pc:docMk/>
          <pc:sldMk cId="1902377987" sldId="263"/>
        </pc:sldMkLst>
        <pc:spChg chg="mod ord">
          <ac:chgData name="Thakkar, Shreya" userId="8250697c-6c39-48a4-a3bd-4e6e657dfce2" providerId="ADAL" clId="{C5087647-03AF-41B4-ADA2-A7F16B9C6FCD}" dt="2022-10-24T16:36:07.163" v="339" actId="26606"/>
          <ac:spMkLst>
            <pc:docMk/>
            <pc:sldMk cId="1902377987" sldId="263"/>
            <ac:spMk id="2" creationId="{0724A799-4E0A-0E42-91FD-E1301110C604}"/>
          </ac:spMkLst>
        </pc:spChg>
        <pc:spChg chg="add del mod ord">
          <ac:chgData name="Thakkar, Shreya" userId="8250697c-6c39-48a4-a3bd-4e6e657dfce2" providerId="ADAL" clId="{C5087647-03AF-41B4-ADA2-A7F16B9C6FCD}" dt="2022-10-24T16:34:09.510" v="333" actId="700"/>
          <ac:spMkLst>
            <pc:docMk/>
            <pc:sldMk cId="1902377987" sldId="263"/>
            <ac:spMk id="3" creationId="{7A749C9A-AF03-528C-09C4-CE6A1D758DC5}"/>
          </ac:spMkLst>
        </pc:spChg>
        <pc:spChg chg="add del mod ord">
          <ac:chgData name="Thakkar, Shreya" userId="8250697c-6c39-48a4-a3bd-4e6e657dfce2" providerId="ADAL" clId="{C5087647-03AF-41B4-ADA2-A7F16B9C6FCD}" dt="2022-10-24T16:36:07.163" v="339" actId="26606"/>
          <ac:spMkLst>
            <pc:docMk/>
            <pc:sldMk cId="1902377987" sldId="263"/>
            <ac:spMk id="4" creationId="{AF14F68D-62F0-1C3C-06AA-A129D5A63B70}"/>
          </ac:spMkLst>
        </pc:spChg>
        <pc:spChg chg="del">
          <ac:chgData name="Thakkar, Shreya" userId="8250697c-6c39-48a4-a3bd-4e6e657dfce2" providerId="ADAL" clId="{C5087647-03AF-41B4-ADA2-A7F16B9C6FCD}" dt="2022-10-24T16:34:02.881" v="332" actId="700"/>
          <ac:spMkLst>
            <pc:docMk/>
            <pc:sldMk cId="1902377987" sldId="263"/>
            <ac:spMk id="6" creationId="{7A7B1CBD-D150-A503-0FE0-50478A305E0A}"/>
          </ac:spMkLst>
        </pc:spChg>
        <pc:spChg chg="mod ord">
          <ac:chgData name="Thakkar, Shreya" userId="8250697c-6c39-48a4-a3bd-4e6e657dfce2" providerId="ADAL" clId="{C5087647-03AF-41B4-ADA2-A7F16B9C6FCD}" dt="2022-10-24T16:36:07.163" v="339" actId="26606"/>
          <ac:spMkLst>
            <pc:docMk/>
            <pc:sldMk cId="1902377987" sldId="263"/>
            <ac:spMk id="7" creationId="{FCD5B277-B5F2-CDDA-89CC-2C67A9698FC5}"/>
          </ac:spMkLst>
        </pc:spChg>
        <pc:picChg chg="mod">
          <ac:chgData name="Thakkar, Shreya" userId="8250697c-6c39-48a4-a3bd-4e6e657dfce2" providerId="ADAL" clId="{C5087647-03AF-41B4-ADA2-A7F16B9C6FCD}" dt="2022-10-24T16:36:07.163" v="339" actId="26606"/>
          <ac:picMkLst>
            <pc:docMk/>
            <pc:sldMk cId="1902377987" sldId="263"/>
            <ac:picMk id="4100" creationId="{C702095C-493B-F7DB-5F05-9C7A63CF08CD}"/>
          </ac:picMkLst>
        </pc:picChg>
      </pc:sldChg>
      <pc:sldChg chg="delSp add del mod">
        <pc:chgData name="Thakkar, Shreya" userId="8250697c-6c39-48a4-a3bd-4e6e657dfce2" providerId="ADAL" clId="{C5087647-03AF-41B4-ADA2-A7F16B9C6FCD}" dt="2022-10-24T16:30:53.833" v="290" actId="47"/>
        <pc:sldMkLst>
          <pc:docMk/>
          <pc:sldMk cId="554401981" sldId="264"/>
        </pc:sldMkLst>
        <pc:picChg chg="del">
          <ac:chgData name="Thakkar, Shreya" userId="8250697c-6c39-48a4-a3bd-4e6e657dfce2" providerId="ADAL" clId="{C5087647-03AF-41B4-ADA2-A7F16B9C6FCD}" dt="2022-10-24T16:26:27.975" v="249" actId="478"/>
          <ac:picMkLst>
            <pc:docMk/>
            <pc:sldMk cId="554401981" sldId="264"/>
            <ac:picMk id="6" creationId="{5D7E4989-71F7-628B-7F34-CBDC7A7D7AA7}"/>
          </ac:picMkLst>
        </pc:picChg>
      </pc:sldChg>
      <pc:sldChg chg="add del setBg">
        <pc:chgData name="Thakkar, Shreya" userId="8250697c-6c39-48a4-a3bd-4e6e657dfce2" providerId="ADAL" clId="{C5087647-03AF-41B4-ADA2-A7F16B9C6FCD}" dt="2022-10-24T16:22:09.440" v="224" actId="47"/>
        <pc:sldMkLst>
          <pc:docMk/>
          <pc:sldMk cId="3396561105" sldId="266"/>
        </pc:sldMkLst>
      </pc:sldChg>
      <pc:sldChg chg="add del">
        <pc:chgData name="Thakkar, Shreya" userId="8250697c-6c39-48a4-a3bd-4e6e657dfce2" providerId="ADAL" clId="{C5087647-03AF-41B4-ADA2-A7F16B9C6FCD}" dt="2022-10-24T16:21:08.991" v="222"/>
        <pc:sldMkLst>
          <pc:docMk/>
          <pc:sldMk cId="2857100340" sldId="267"/>
        </pc:sldMkLst>
      </pc:sldChg>
      <pc:sldMasterChg chg="del delSldLayout">
        <pc:chgData name="Thakkar, Shreya" userId="8250697c-6c39-48a4-a3bd-4e6e657dfce2" providerId="ADAL" clId="{C5087647-03AF-41B4-ADA2-A7F16B9C6FCD}" dt="2022-10-24T16:30:53.833" v="290" actId="47"/>
        <pc:sldMasterMkLst>
          <pc:docMk/>
          <pc:sldMasterMk cId="2703526228" sldId="2147483660"/>
        </pc:sldMasterMkLst>
        <pc:sldLayoutChg chg="del">
          <pc:chgData name="Thakkar, Shreya" userId="8250697c-6c39-48a4-a3bd-4e6e657dfce2" providerId="ADAL" clId="{C5087647-03AF-41B4-ADA2-A7F16B9C6FCD}" dt="2022-10-24T16:30:53.833" v="290" actId="47"/>
          <pc:sldLayoutMkLst>
            <pc:docMk/>
            <pc:sldMasterMk cId="2703526228" sldId="2147483660"/>
            <pc:sldLayoutMk cId="660711297" sldId="2147483661"/>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1843556228" sldId="2147483662"/>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3915801075" sldId="2147483663"/>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3590124710" sldId="2147483664"/>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1567258190" sldId="2147483665"/>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3750207678" sldId="2147483666"/>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3990654405" sldId="2147483667"/>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153632527" sldId="2147483668"/>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1945620612" sldId="2147483669"/>
          </pc:sldLayoutMkLst>
        </pc:sldLayoutChg>
        <pc:sldLayoutChg chg="del">
          <pc:chgData name="Thakkar, Shreya" userId="8250697c-6c39-48a4-a3bd-4e6e657dfce2" providerId="ADAL" clId="{C5087647-03AF-41B4-ADA2-A7F16B9C6FCD}" dt="2022-10-24T16:30:53.833" v="290" actId="47"/>
          <pc:sldLayoutMkLst>
            <pc:docMk/>
            <pc:sldMasterMk cId="2703526228" sldId="2147483660"/>
            <pc:sldLayoutMk cId="3050742511" sldId="2147483670"/>
          </pc:sldLayoutMkLst>
        </pc:sldLayoutChg>
      </pc:sldMasterChg>
    </pc:docChg>
  </pc:docChgLst>
  <pc:docChgLst>
    <pc:chgData name="Shreya Thakkar" userId="8250697c-6c39-48a4-a3bd-4e6e657dfce2" providerId="ADAL" clId="{C5087647-03AF-41B4-ADA2-A7F16B9C6FCD}"/>
    <pc:docChg chg="undo redo custSel addSld delSld modSld sldOrd">
      <pc:chgData name="Shreya Thakkar" userId="8250697c-6c39-48a4-a3bd-4e6e657dfce2" providerId="ADAL" clId="{C5087647-03AF-41B4-ADA2-A7F16B9C6FCD}" dt="2022-10-25T17:55:30.862" v="3274"/>
      <pc:docMkLst>
        <pc:docMk/>
      </pc:docMkLst>
      <pc:sldChg chg="new">
        <pc:chgData name="Shreya Thakkar" userId="8250697c-6c39-48a4-a3bd-4e6e657dfce2" providerId="ADAL" clId="{C5087647-03AF-41B4-ADA2-A7F16B9C6FCD}" dt="2022-10-19T14:54:32.165" v="0" actId="680"/>
        <pc:sldMkLst>
          <pc:docMk/>
          <pc:sldMk cId="1641127009" sldId="256"/>
        </pc:sldMkLst>
      </pc:sldChg>
      <pc:sldChg chg="addSp delSp modSp new mod modAnim modNotesTx">
        <pc:chgData name="Shreya Thakkar" userId="8250697c-6c39-48a4-a3bd-4e6e657dfce2" providerId="ADAL" clId="{C5087647-03AF-41B4-ADA2-A7F16B9C6FCD}" dt="2022-10-25T14:38:50.821" v="2676" actId="20577"/>
        <pc:sldMkLst>
          <pc:docMk/>
          <pc:sldMk cId="3884592554" sldId="257"/>
        </pc:sldMkLst>
        <pc:spChg chg="mod">
          <ac:chgData name="Shreya Thakkar" userId="8250697c-6c39-48a4-a3bd-4e6e657dfce2" providerId="ADAL" clId="{C5087647-03AF-41B4-ADA2-A7F16B9C6FCD}" dt="2022-10-25T14:28:36.236" v="2627" actId="20577"/>
          <ac:spMkLst>
            <pc:docMk/>
            <pc:sldMk cId="3884592554" sldId="257"/>
            <ac:spMk id="2" creationId="{241E2E7D-C456-CB3B-16DB-77063503DEF2}"/>
          </ac:spMkLst>
        </pc:spChg>
        <pc:spChg chg="del">
          <ac:chgData name="Shreya Thakkar" userId="8250697c-6c39-48a4-a3bd-4e6e657dfce2" providerId="ADAL" clId="{C5087647-03AF-41B4-ADA2-A7F16B9C6FCD}" dt="2022-10-19T15:09:00.894" v="95" actId="478"/>
          <ac:spMkLst>
            <pc:docMk/>
            <pc:sldMk cId="3884592554" sldId="257"/>
            <ac:spMk id="3" creationId="{1F2A4A60-299B-5BE4-D391-0049DC49997A}"/>
          </ac:spMkLst>
        </pc:spChg>
        <pc:spChg chg="del">
          <ac:chgData name="Shreya Thakkar" userId="8250697c-6c39-48a4-a3bd-4e6e657dfce2" providerId="ADAL" clId="{C5087647-03AF-41B4-ADA2-A7F16B9C6FCD}" dt="2022-10-25T14:10:03.343" v="2442" actId="478"/>
          <ac:spMkLst>
            <pc:docMk/>
            <pc:sldMk cId="3884592554" sldId="257"/>
            <ac:spMk id="3" creationId="{CA2AAC9E-8BF7-93C9-F38C-0BA6729F1DC3}"/>
          </ac:spMkLst>
        </pc:spChg>
        <pc:spChg chg="add mod">
          <ac:chgData name="Shreya Thakkar" userId="8250697c-6c39-48a4-a3bd-4e6e657dfce2" providerId="ADAL" clId="{C5087647-03AF-41B4-ADA2-A7F16B9C6FCD}" dt="2022-10-25T14:16:04.617" v="2468" actId="20577"/>
          <ac:spMkLst>
            <pc:docMk/>
            <pc:sldMk cId="3884592554" sldId="257"/>
            <ac:spMk id="6" creationId="{B5704042-C7ED-80A8-82A6-09FEAFB7651D}"/>
          </ac:spMkLst>
        </pc:spChg>
        <pc:spChg chg="add mod">
          <ac:chgData name="Shreya Thakkar" userId="8250697c-6c39-48a4-a3bd-4e6e657dfce2" providerId="ADAL" clId="{C5087647-03AF-41B4-ADA2-A7F16B9C6FCD}" dt="2022-10-25T14:29:49.982" v="2637" actId="1076"/>
          <ac:spMkLst>
            <pc:docMk/>
            <pc:sldMk cId="3884592554" sldId="257"/>
            <ac:spMk id="8" creationId="{7BC345AC-AF28-AB77-8D36-45BB5DFDDD3D}"/>
          </ac:spMkLst>
        </pc:spChg>
        <pc:spChg chg="add del mod">
          <ac:chgData name="Shreya Thakkar" userId="8250697c-6c39-48a4-a3bd-4e6e657dfce2" providerId="ADAL" clId="{C5087647-03AF-41B4-ADA2-A7F16B9C6FCD}" dt="2022-10-25T14:29:34.241" v="2636" actId="478"/>
          <ac:spMkLst>
            <pc:docMk/>
            <pc:sldMk cId="3884592554" sldId="257"/>
            <ac:spMk id="12" creationId="{1FEDAD10-EE75-D11C-E059-8CC0FA56C309}"/>
          </ac:spMkLst>
        </pc:spChg>
        <pc:spChg chg="add mod">
          <ac:chgData name="Shreya Thakkar" userId="8250697c-6c39-48a4-a3bd-4e6e657dfce2" providerId="ADAL" clId="{C5087647-03AF-41B4-ADA2-A7F16B9C6FCD}" dt="2022-10-25T14:37:18.157" v="2665" actId="207"/>
          <ac:spMkLst>
            <pc:docMk/>
            <pc:sldMk cId="3884592554" sldId="257"/>
            <ac:spMk id="14" creationId="{89573A70-A1CD-2D5E-A40A-8A249001743D}"/>
          </ac:spMkLst>
        </pc:spChg>
        <pc:grpChg chg="add mod">
          <ac:chgData name="Shreya Thakkar" userId="8250697c-6c39-48a4-a3bd-4e6e657dfce2" providerId="ADAL" clId="{C5087647-03AF-41B4-ADA2-A7F16B9C6FCD}" dt="2022-10-25T14:11:58.148" v="2457" actId="164"/>
          <ac:grpSpMkLst>
            <pc:docMk/>
            <pc:sldMk cId="3884592554" sldId="257"/>
            <ac:grpSpMk id="7" creationId="{F86943BB-3EEA-2389-50B4-CE809D51B658}"/>
          </ac:grpSpMkLst>
        </pc:grpChg>
        <pc:graphicFrameChg chg="add del mod">
          <ac:chgData name="Shreya Thakkar" userId="8250697c-6c39-48a4-a3bd-4e6e657dfce2" providerId="ADAL" clId="{C5087647-03AF-41B4-ADA2-A7F16B9C6FCD}" dt="2022-10-25T14:26:45.775" v="2601"/>
          <ac:graphicFrameMkLst>
            <pc:docMk/>
            <pc:sldMk cId="3884592554" sldId="257"/>
            <ac:graphicFrameMk id="9" creationId="{873C46BB-324C-1112-7CC7-161841A3DCED}"/>
          </ac:graphicFrameMkLst>
        </pc:graphicFrameChg>
        <pc:graphicFrameChg chg="add mod">
          <ac:chgData name="Shreya Thakkar" userId="8250697c-6c39-48a4-a3bd-4e6e657dfce2" providerId="ADAL" clId="{C5087647-03AF-41B4-ADA2-A7F16B9C6FCD}" dt="2022-10-25T14:29:49.982" v="2637" actId="1076"/>
          <ac:graphicFrameMkLst>
            <pc:docMk/>
            <pc:sldMk cId="3884592554" sldId="257"/>
            <ac:graphicFrameMk id="10" creationId="{3EDF4CB2-89FF-0952-77C5-F3817B13B30F}"/>
          </ac:graphicFrameMkLst>
        </pc:graphicFrameChg>
        <pc:graphicFrameChg chg="add del mod modGraphic">
          <ac:chgData name="Shreya Thakkar" userId="8250697c-6c39-48a4-a3bd-4e6e657dfce2" providerId="ADAL" clId="{C5087647-03AF-41B4-ADA2-A7F16B9C6FCD}" dt="2022-10-25T14:29:30.297" v="2634" actId="478"/>
          <ac:graphicFrameMkLst>
            <pc:docMk/>
            <pc:sldMk cId="3884592554" sldId="257"/>
            <ac:graphicFrameMk id="13" creationId="{6B6C8651-D4F8-39DF-F050-46909D5C86A1}"/>
          </ac:graphicFrameMkLst>
        </pc:graphicFrameChg>
        <pc:picChg chg="add mod">
          <ac:chgData name="Shreya Thakkar" userId="8250697c-6c39-48a4-a3bd-4e6e657dfce2" providerId="ADAL" clId="{C5087647-03AF-41B4-ADA2-A7F16B9C6FCD}" dt="2022-10-25T14:11:58.148" v="2457" actId="164"/>
          <ac:picMkLst>
            <pc:docMk/>
            <pc:sldMk cId="3884592554" sldId="257"/>
            <ac:picMk id="5" creationId="{0A82D0E1-A26F-BE7E-3841-F1422F3B5A44}"/>
          </ac:picMkLst>
        </pc:picChg>
        <pc:picChg chg="add del">
          <ac:chgData name="Shreya Thakkar" userId="8250697c-6c39-48a4-a3bd-4e6e657dfce2" providerId="ADAL" clId="{C5087647-03AF-41B4-ADA2-A7F16B9C6FCD}" dt="2022-10-19T15:09:21.914" v="100" actId="21"/>
          <ac:picMkLst>
            <pc:docMk/>
            <pc:sldMk cId="3884592554" sldId="257"/>
            <ac:picMk id="5" creationId="{C0FB10EB-FD87-5C6A-430D-EA7D704C0162}"/>
          </ac:picMkLst>
        </pc:picChg>
        <pc:picChg chg="add del mod">
          <ac:chgData name="Shreya Thakkar" userId="8250697c-6c39-48a4-a3bd-4e6e657dfce2" providerId="ADAL" clId="{C5087647-03AF-41B4-ADA2-A7F16B9C6FCD}" dt="2022-10-25T14:29:23.034" v="2631" actId="478"/>
          <ac:picMkLst>
            <pc:docMk/>
            <pc:sldMk cId="3884592554" sldId="257"/>
            <ac:picMk id="11" creationId="{765A77ED-D1CE-03E8-A763-614AD58B2CFC}"/>
          </ac:picMkLst>
        </pc:picChg>
        <pc:picChg chg="add mod">
          <ac:chgData name="Shreya Thakkar" userId="8250697c-6c39-48a4-a3bd-4e6e657dfce2" providerId="ADAL" clId="{C5087647-03AF-41B4-ADA2-A7F16B9C6FCD}" dt="2022-10-25T14:29:49.982" v="2637" actId="1076"/>
          <ac:picMkLst>
            <pc:docMk/>
            <pc:sldMk cId="3884592554" sldId="257"/>
            <ac:picMk id="4098" creationId="{D3E0E1F3-8034-F571-3142-A114636E56AD}"/>
          </ac:picMkLst>
        </pc:picChg>
        <pc:picChg chg="add del">
          <ac:chgData name="Shreya Thakkar" userId="8250697c-6c39-48a4-a3bd-4e6e657dfce2" providerId="ADAL" clId="{C5087647-03AF-41B4-ADA2-A7F16B9C6FCD}" dt="2022-10-25T14:16:06.925" v="2469" actId="478"/>
          <ac:picMkLst>
            <pc:docMk/>
            <pc:sldMk cId="3884592554" sldId="257"/>
            <ac:picMk id="4100" creationId="{04A869C2-4AC9-95C9-F3C9-26C44BCDADB1}"/>
          </ac:picMkLst>
        </pc:picChg>
      </pc:sldChg>
      <pc:sldChg chg="addSp delSp modSp new del mod ord modNotesTx">
        <pc:chgData name="Shreya Thakkar" userId="8250697c-6c39-48a4-a3bd-4e6e657dfce2" providerId="ADAL" clId="{C5087647-03AF-41B4-ADA2-A7F16B9C6FCD}" dt="2022-10-25T04:56:36.883" v="1532" actId="47"/>
        <pc:sldMkLst>
          <pc:docMk/>
          <pc:sldMk cId="3949987653" sldId="258"/>
        </pc:sldMkLst>
        <pc:spChg chg="mod">
          <ac:chgData name="Shreya Thakkar" userId="8250697c-6c39-48a4-a3bd-4e6e657dfce2" providerId="ADAL" clId="{C5087647-03AF-41B4-ADA2-A7F16B9C6FCD}" dt="2022-10-25T04:31:30.318" v="1310" actId="1035"/>
          <ac:spMkLst>
            <pc:docMk/>
            <pc:sldMk cId="3949987653" sldId="258"/>
            <ac:spMk id="2" creationId="{F60B3950-E7A3-4EF0-ED20-61C7C2B16C61}"/>
          </ac:spMkLst>
        </pc:spChg>
        <pc:spChg chg="del">
          <ac:chgData name="Shreya Thakkar" userId="8250697c-6c39-48a4-a3bd-4e6e657dfce2" providerId="ADAL" clId="{C5087647-03AF-41B4-ADA2-A7F16B9C6FCD}" dt="2022-10-25T04:18:32.055" v="1085"/>
          <ac:spMkLst>
            <pc:docMk/>
            <pc:sldMk cId="3949987653" sldId="258"/>
            <ac:spMk id="6" creationId="{83FA865F-D747-A27C-B07B-7634680FFD70}"/>
          </ac:spMkLst>
        </pc:spChg>
        <pc:spChg chg="add mod">
          <ac:chgData name="Shreya Thakkar" userId="8250697c-6c39-48a4-a3bd-4e6e657dfce2" providerId="ADAL" clId="{C5087647-03AF-41B4-ADA2-A7F16B9C6FCD}" dt="2022-10-25T04:45:11.946" v="1418" actId="14100"/>
          <ac:spMkLst>
            <pc:docMk/>
            <pc:sldMk cId="3949987653" sldId="258"/>
            <ac:spMk id="7" creationId="{AE01CDF2-3097-F26F-9010-EF255703DA8E}"/>
          </ac:spMkLst>
        </pc:spChg>
        <pc:spChg chg="add mod">
          <ac:chgData name="Shreya Thakkar" userId="8250697c-6c39-48a4-a3bd-4e6e657dfce2" providerId="ADAL" clId="{C5087647-03AF-41B4-ADA2-A7F16B9C6FCD}" dt="2022-10-25T04:45:22.238" v="1419" actId="408"/>
          <ac:spMkLst>
            <pc:docMk/>
            <pc:sldMk cId="3949987653" sldId="258"/>
            <ac:spMk id="8" creationId="{1317F1BF-D69C-6C4A-004D-3FC67042B2F4}"/>
          </ac:spMkLst>
        </pc:spChg>
        <pc:spChg chg="add mod">
          <ac:chgData name="Shreya Thakkar" userId="8250697c-6c39-48a4-a3bd-4e6e657dfce2" providerId="ADAL" clId="{C5087647-03AF-41B4-ADA2-A7F16B9C6FCD}" dt="2022-10-25T04:44:18.275" v="1409" actId="12789"/>
          <ac:spMkLst>
            <pc:docMk/>
            <pc:sldMk cId="3949987653" sldId="258"/>
            <ac:spMk id="9" creationId="{C2B366FD-C14C-E797-6803-1F2C0F7546B4}"/>
          </ac:spMkLst>
        </pc:spChg>
        <pc:spChg chg="add mod">
          <ac:chgData name="Shreya Thakkar" userId="8250697c-6c39-48a4-a3bd-4e6e657dfce2" providerId="ADAL" clId="{C5087647-03AF-41B4-ADA2-A7F16B9C6FCD}" dt="2022-10-25T04:44:18.275" v="1409" actId="12789"/>
          <ac:spMkLst>
            <pc:docMk/>
            <pc:sldMk cId="3949987653" sldId="258"/>
            <ac:spMk id="10" creationId="{ED76FF4B-92BE-7028-182E-5C1FDB77068D}"/>
          </ac:spMkLst>
        </pc:spChg>
        <pc:spChg chg="add mod">
          <ac:chgData name="Shreya Thakkar" userId="8250697c-6c39-48a4-a3bd-4e6e657dfce2" providerId="ADAL" clId="{C5087647-03AF-41B4-ADA2-A7F16B9C6FCD}" dt="2022-10-25T04:44:18.275" v="1409" actId="12789"/>
          <ac:spMkLst>
            <pc:docMk/>
            <pc:sldMk cId="3949987653" sldId="258"/>
            <ac:spMk id="12" creationId="{BD6CCB45-8781-8BD7-EF34-9CF48C539162}"/>
          </ac:spMkLst>
        </pc:spChg>
        <pc:spChg chg="add del mod topLvl">
          <ac:chgData name="Shreya Thakkar" userId="8250697c-6c39-48a4-a3bd-4e6e657dfce2" providerId="ADAL" clId="{C5087647-03AF-41B4-ADA2-A7F16B9C6FCD}" dt="2022-10-25T04:43:46.245" v="1404" actId="478"/>
          <ac:spMkLst>
            <pc:docMk/>
            <pc:sldMk cId="3949987653" sldId="258"/>
            <ac:spMk id="15" creationId="{A75790CE-7BBE-706E-19D2-985D05D45D77}"/>
          </ac:spMkLst>
        </pc:spChg>
        <pc:spChg chg="add del mod">
          <ac:chgData name="Shreya Thakkar" userId="8250697c-6c39-48a4-a3bd-4e6e657dfce2" providerId="ADAL" clId="{C5087647-03AF-41B4-ADA2-A7F16B9C6FCD}" dt="2022-10-25T04:44:51.183" v="1415" actId="478"/>
          <ac:spMkLst>
            <pc:docMk/>
            <pc:sldMk cId="3949987653" sldId="258"/>
            <ac:spMk id="21" creationId="{F1F20C15-465B-6036-C4F9-1669F89692F5}"/>
          </ac:spMkLst>
        </pc:spChg>
        <pc:grpChg chg="add mod">
          <ac:chgData name="Shreya Thakkar" userId="8250697c-6c39-48a4-a3bd-4e6e657dfce2" providerId="ADAL" clId="{C5087647-03AF-41B4-ADA2-A7F16B9C6FCD}" dt="2022-10-25T04:44:18.275" v="1409" actId="12789"/>
          <ac:grpSpMkLst>
            <pc:docMk/>
            <pc:sldMk cId="3949987653" sldId="258"/>
            <ac:grpSpMk id="11" creationId="{E582CA1B-9C86-D614-5BE7-02909F22D4C3}"/>
          </ac:grpSpMkLst>
        </pc:grpChg>
        <pc:grpChg chg="add mod">
          <ac:chgData name="Shreya Thakkar" userId="8250697c-6c39-48a4-a3bd-4e6e657dfce2" providerId="ADAL" clId="{C5087647-03AF-41B4-ADA2-A7F16B9C6FCD}" dt="2022-10-25T04:44:18.275" v="1409" actId="12789"/>
          <ac:grpSpMkLst>
            <pc:docMk/>
            <pc:sldMk cId="3949987653" sldId="258"/>
            <ac:grpSpMk id="13" creationId="{69527A19-3FE3-34DB-A2DC-384DC432B2E0}"/>
          </ac:grpSpMkLst>
        </pc:grpChg>
        <pc:grpChg chg="add del mod">
          <ac:chgData name="Shreya Thakkar" userId="8250697c-6c39-48a4-a3bd-4e6e657dfce2" providerId="ADAL" clId="{C5087647-03AF-41B4-ADA2-A7F16B9C6FCD}" dt="2022-10-25T04:43:46.245" v="1404" actId="478"/>
          <ac:grpSpMkLst>
            <pc:docMk/>
            <pc:sldMk cId="3949987653" sldId="258"/>
            <ac:grpSpMk id="16" creationId="{57072165-0D77-E173-055C-DD038C1B253D}"/>
          </ac:grpSpMkLst>
        </pc:grpChg>
        <pc:grpChg chg="add del mod">
          <ac:chgData name="Shreya Thakkar" userId="8250697c-6c39-48a4-a3bd-4e6e657dfce2" providerId="ADAL" clId="{C5087647-03AF-41B4-ADA2-A7F16B9C6FCD}" dt="2022-10-25T04:45:22.238" v="1419" actId="408"/>
          <ac:grpSpMkLst>
            <pc:docMk/>
            <pc:sldMk cId="3949987653" sldId="258"/>
            <ac:grpSpMk id="17" creationId="{C6CE992F-8A11-9B61-F9A5-B6013F3FDD4A}"/>
          </ac:grpSpMkLst>
        </pc:grpChg>
        <pc:grpChg chg="add del mod">
          <ac:chgData name="Shreya Thakkar" userId="8250697c-6c39-48a4-a3bd-4e6e657dfce2" providerId="ADAL" clId="{C5087647-03AF-41B4-ADA2-A7F16B9C6FCD}" dt="2022-10-25T04:45:39.117" v="1421" actId="478"/>
          <ac:grpSpMkLst>
            <pc:docMk/>
            <pc:sldMk cId="3949987653" sldId="258"/>
            <ac:grpSpMk id="18" creationId="{68AC46A5-A296-30BF-7F90-AF4E7746609E}"/>
          </ac:grpSpMkLst>
        </pc:grpChg>
        <pc:grpChg chg="add mod">
          <ac:chgData name="Shreya Thakkar" userId="8250697c-6c39-48a4-a3bd-4e6e657dfce2" providerId="ADAL" clId="{C5087647-03AF-41B4-ADA2-A7F16B9C6FCD}" dt="2022-10-25T04:45:22.238" v="1419" actId="408"/>
          <ac:grpSpMkLst>
            <pc:docMk/>
            <pc:sldMk cId="3949987653" sldId="258"/>
            <ac:grpSpMk id="19" creationId="{4986B29C-22B2-0227-5E6A-440003222159}"/>
          </ac:grpSpMkLst>
        </pc:grpChg>
        <pc:picChg chg="add del mod">
          <ac:chgData name="Shreya Thakkar" userId="8250697c-6c39-48a4-a3bd-4e6e657dfce2" providerId="ADAL" clId="{C5087647-03AF-41B4-ADA2-A7F16B9C6FCD}" dt="2022-10-25T04:44:38.521" v="1411" actId="478"/>
          <ac:picMkLst>
            <pc:docMk/>
            <pc:sldMk cId="3949987653" sldId="258"/>
            <ac:picMk id="3" creationId="{38DD8169-93B4-5058-D0E7-DB73909F42E1}"/>
          </ac:picMkLst>
        </pc:picChg>
        <pc:picChg chg="add del mod">
          <ac:chgData name="Shreya Thakkar" userId="8250697c-6c39-48a4-a3bd-4e6e657dfce2" providerId="ADAL" clId="{C5087647-03AF-41B4-ADA2-A7F16B9C6FCD}" dt="2022-10-25T04:14:12.603" v="1080" actId="478"/>
          <ac:picMkLst>
            <pc:docMk/>
            <pc:sldMk cId="3949987653" sldId="258"/>
            <ac:picMk id="4" creationId="{5FE901F8-AC54-33B7-628F-3A2795DF0FB7}"/>
          </ac:picMkLst>
        </pc:picChg>
        <pc:picChg chg="add del mod">
          <ac:chgData name="Shreya Thakkar" userId="8250697c-6c39-48a4-a3bd-4e6e657dfce2" providerId="ADAL" clId="{C5087647-03AF-41B4-ADA2-A7F16B9C6FCD}" dt="2022-10-25T04:13:59.832" v="1058" actId="478"/>
          <ac:picMkLst>
            <pc:docMk/>
            <pc:sldMk cId="3949987653" sldId="258"/>
            <ac:picMk id="5" creationId="{FE37FFEE-5728-BA91-4C16-E90EE0EBA7D4}"/>
          </ac:picMkLst>
        </pc:picChg>
        <pc:picChg chg="add mod topLvl">
          <ac:chgData name="Shreya Thakkar" userId="8250697c-6c39-48a4-a3bd-4e6e657dfce2" providerId="ADAL" clId="{C5087647-03AF-41B4-ADA2-A7F16B9C6FCD}" dt="2022-10-25T04:45:22.238" v="1419" actId="408"/>
          <ac:picMkLst>
            <pc:docMk/>
            <pc:sldMk cId="3949987653" sldId="258"/>
            <ac:picMk id="14" creationId="{79C9CFA7-3CF1-85F8-5765-A7D0D7C6A648}"/>
          </ac:picMkLst>
        </pc:picChg>
        <pc:picChg chg="add mod">
          <ac:chgData name="Shreya Thakkar" userId="8250697c-6c39-48a4-a3bd-4e6e657dfce2" providerId="ADAL" clId="{C5087647-03AF-41B4-ADA2-A7F16B9C6FCD}" dt="2022-10-25T04:44:18.275" v="1409" actId="12789"/>
          <ac:picMkLst>
            <pc:docMk/>
            <pc:sldMk cId="3949987653" sldId="258"/>
            <ac:picMk id="2050" creationId="{9BFCADC4-3465-E376-D882-B72104D3E75B}"/>
          </ac:picMkLst>
        </pc:picChg>
        <pc:picChg chg="add mod">
          <ac:chgData name="Shreya Thakkar" userId="8250697c-6c39-48a4-a3bd-4e6e657dfce2" providerId="ADAL" clId="{C5087647-03AF-41B4-ADA2-A7F16B9C6FCD}" dt="2022-10-25T04:44:18.275" v="1409" actId="12789"/>
          <ac:picMkLst>
            <pc:docMk/>
            <pc:sldMk cId="3949987653" sldId="258"/>
            <ac:picMk id="2052" creationId="{D5893C17-D254-75F1-2785-9F83E4124687}"/>
          </ac:picMkLst>
        </pc:picChg>
      </pc:sldChg>
      <pc:sldChg chg="addSp delSp modSp new mod modAnim">
        <pc:chgData name="Shreya Thakkar" userId="8250697c-6c39-48a4-a3bd-4e6e657dfce2" providerId="ADAL" clId="{C5087647-03AF-41B4-ADA2-A7F16B9C6FCD}" dt="2022-10-25T04:56:59.629" v="1535"/>
        <pc:sldMkLst>
          <pc:docMk/>
          <pc:sldMk cId="1531204480" sldId="259"/>
        </pc:sldMkLst>
        <pc:spChg chg="mod">
          <ac:chgData name="Shreya Thakkar" userId="8250697c-6c39-48a4-a3bd-4e6e657dfce2" providerId="ADAL" clId="{C5087647-03AF-41B4-ADA2-A7F16B9C6FCD}" dt="2022-10-25T04:47:38.680" v="1425" actId="1076"/>
          <ac:spMkLst>
            <pc:docMk/>
            <pc:sldMk cId="1531204480" sldId="259"/>
            <ac:spMk id="2" creationId="{54EC3028-FC92-5CA8-D54F-97349E48C36A}"/>
          </ac:spMkLst>
        </pc:spChg>
        <pc:spChg chg="del">
          <ac:chgData name="Shreya Thakkar" userId="8250697c-6c39-48a4-a3bd-4e6e657dfce2" providerId="ADAL" clId="{C5087647-03AF-41B4-ADA2-A7F16B9C6FCD}" dt="2022-10-25T04:47:42.853" v="1426" actId="478"/>
          <ac:spMkLst>
            <pc:docMk/>
            <pc:sldMk cId="1531204480" sldId="259"/>
            <ac:spMk id="7" creationId="{F7EAA741-C37B-4111-DC12-391428842D54}"/>
          </ac:spMkLst>
        </pc:spChg>
        <pc:grpChg chg="del">
          <ac:chgData name="Shreya Thakkar" userId="8250697c-6c39-48a4-a3bd-4e6e657dfce2" providerId="ADAL" clId="{C5087647-03AF-41B4-ADA2-A7F16B9C6FCD}" dt="2022-10-25T04:56:46.456" v="1533" actId="165"/>
          <ac:grpSpMkLst>
            <pc:docMk/>
            <pc:sldMk cId="1531204480" sldId="259"/>
            <ac:grpSpMk id="6" creationId="{1B74D3EC-CDE2-371A-E7C5-C0F9917AB18E}"/>
          </ac:grpSpMkLst>
        </pc:grpChg>
        <pc:picChg chg="add mod">
          <ac:chgData name="Shreya Thakkar" userId="8250697c-6c39-48a4-a3bd-4e6e657dfce2" providerId="ADAL" clId="{C5087647-03AF-41B4-ADA2-A7F16B9C6FCD}" dt="2022-10-22T02:29:00.080" v="152" actId="14100"/>
          <ac:picMkLst>
            <pc:docMk/>
            <pc:sldMk cId="1531204480" sldId="259"/>
            <ac:picMk id="1026" creationId="{1E024397-05EA-4221-D63E-C3841EB11C13}"/>
          </ac:picMkLst>
        </pc:picChg>
        <pc:picChg chg="add mod topLvl">
          <ac:chgData name="Shreya Thakkar" userId="8250697c-6c39-48a4-a3bd-4e6e657dfce2" providerId="ADAL" clId="{C5087647-03AF-41B4-ADA2-A7F16B9C6FCD}" dt="2022-10-25T04:56:46.456" v="1533" actId="165"/>
          <ac:picMkLst>
            <pc:docMk/>
            <pc:sldMk cId="1531204480" sldId="259"/>
            <ac:picMk id="1028" creationId="{840FD183-CF09-8E99-341B-F6EC77B19DCF}"/>
          </ac:picMkLst>
        </pc:picChg>
        <pc:picChg chg="add mod topLvl">
          <ac:chgData name="Shreya Thakkar" userId="8250697c-6c39-48a4-a3bd-4e6e657dfce2" providerId="ADAL" clId="{C5087647-03AF-41B4-ADA2-A7F16B9C6FCD}" dt="2022-10-25T04:56:46.456" v="1533" actId="165"/>
          <ac:picMkLst>
            <pc:docMk/>
            <pc:sldMk cId="1531204480" sldId="259"/>
            <ac:picMk id="1030" creationId="{620CB8B7-1669-4C68-A5E8-73AE6E49664C}"/>
          </ac:picMkLst>
        </pc:picChg>
      </pc:sldChg>
      <pc:sldChg chg="addSp delSp modSp new mod modAnim">
        <pc:chgData name="Shreya Thakkar" userId="8250697c-6c39-48a4-a3bd-4e6e657dfce2" providerId="ADAL" clId="{C5087647-03AF-41B4-ADA2-A7F16B9C6FCD}" dt="2022-10-25T04:57:07.825" v="1536"/>
        <pc:sldMkLst>
          <pc:docMk/>
          <pc:sldMk cId="3891790497" sldId="260"/>
        </pc:sldMkLst>
        <pc:spChg chg="mod">
          <ac:chgData name="Shreya Thakkar" userId="8250697c-6c39-48a4-a3bd-4e6e657dfce2" providerId="ADAL" clId="{C5087647-03AF-41B4-ADA2-A7F16B9C6FCD}" dt="2022-10-25T04:47:50.745" v="1427" actId="1076"/>
          <ac:spMkLst>
            <pc:docMk/>
            <pc:sldMk cId="3891790497" sldId="260"/>
            <ac:spMk id="2" creationId="{8F569D22-995C-0ED6-5F69-C562C21416DC}"/>
          </ac:spMkLst>
        </pc:spChg>
        <pc:spChg chg="del">
          <ac:chgData name="Shreya Thakkar" userId="8250697c-6c39-48a4-a3bd-4e6e657dfce2" providerId="ADAL" clId="{C5087647-03AF-41B4-ADA2-A7F16B9C6FCD}" dt="2022-10-25T04:49:16.057" v="1428" actId="478"/>
          <ac:spMkLst>
            <pc:docMk/>
            <pc:sldMk cId="3891790497" sldId="260"/>
            <ac:spMk id="4" creationId="{9266040B-BB4A-2318-D851-6DDF7218DDAC}"/>
          </ac:spMkLst>
        </pc:spChg>
        <pc:picChg chg="add del mod">
          <ac:chgData name="Shreya Thakkar" userId="8250697c-6c39-48a4-a3bd-4e6e657dfce2" providerId="ADAL" clId="{C5087647-03AF-41B4-ADA2-A7F16B9C6FCD}" dt="2022-10-22T03:23:30.854" v="765" actId="478"/>
          <ac:picMkLst>
            <pc:docMk/>
            <pc:sldMk cId="3891790497" sldId="260"/>
            <ac:picMk id="2050" creationId="{3F888F61-DDCF-60CC-2B9E-6E39CEC8EF98}"/>
          </ac:picMkLst>
        </pc:picChg>
        <pc:picChg chg="add mod">
          <ac:chgData name="Shreya Thakkar" userId="8250697c-6c39-48a4-a3bd-4e6e657dfce2" providerId="ADAL" clId="{C5087647-03AF-41B4-ADA2-A7F16B9C6FCD}" dt="2022-10-25T04:50:08.533" v="1435" actId="12789"/>
          <ac:picMkLst>
            <pc:docMk/>
            <pc:sldMk cId="3891790497" sldId="260"/>
            <ac:picMk id="2052" creationId="{A4505260-14B5-DE12-8B7F-5FA2794C7125}"/>
          </ac:picMkLst>
        </pc:picChg>
        <pc:picChg chg="add mod">
          <ac:chgData name="Shreya Thakkar" userId="8250697c-6c39-48a4-a3bd-4e6e657dfce2" providerId="ADAL" clId="{C5087647-03AF-41B4-ADA2-A7F16B9C6FCD}" dt="2022-10-25T04:50:08.533" v="1435" actId="12789"/>
          <ac:picMkLst>
            <pc:docMk/>
            <pc:sldMk cId="3891790497" sldId="260"/>
            <ac:picMk id="2054" creationId="{D397AAA2-D298-9E35-5743-684E974C2E00}"/>
          </ac:picMkLst>
        </pc:picChg>
      </pc:sldChg>
      <pc:sldChg chg="addSp delSp modSp new mod modClrScheme modAnim chgLayout">
        <pc:chgData name="Shreya Thakkar" userId="8250697c-6c39-48a4-a3bd-4e6e657dfce2" providerId="ADAL" clId="{C5087647-03AF-41B4-ADA2-A7F16B9C6FCD}" dt="2022-10-25T15:36:58.792" v="2834"/>
        <pc:sldMkLst>
          <pc:docMk/>
          <pc:sldMk cId="301883751" sldId="261"/>
        </pc:sldMkLst>
        <pc:spChg chg="mod ord">
          <ac:chgData name="Shreya Thakkar" userId="8250697c-6c39-48a4-a3bd-4e6e657dfce2" providerId="ADAL" clId="{C5087647-03AF-41B4-ADA2-A7F16B9C6FCD}" dt="2022-10-25T14:54:11.733" v="2722" actId="20577"/>
          <ac:spMkLst>
            <pc:docMk/>
            <pc:sldMk cId="301883751" sldId="261"/>
            <ac:spMk id="2" creationId="{0724A799-4E0A-0E42-91FD-E1301110C604}"/>
          </ac:spMkLst>
        </pc:spChg>
        <pc:spChg chg="del mod ord">
          <ac:chgData name="Shreya Thakkar" userId="8250697c-6c39-48a4-a3bd-4e6e657dfce2" providerId="ADAL" clId="{C5087647-03AF-41B4-ADA2-A7F16B9C6FCD}" dt="2022-10-22T02:32:32.451" v="275" actId="700"/>
          <ac:spMkLst>
            <pc:docMk/>
            <pc:sldMk cId="301883751" sldId="261"/>
            <ac:spMk id="3" creationId="{033E9A26-B714-5D6A-6A6D-D40A39BC4D6D}"/>
          </ac:spMkLst>
        </pc:spChg>
        <pc:spChg chg="add del mod ord">
          <ac:chgData name="Shreya Thakkar" userId="8250697c-6c39-48a4-a3bd-4e6e657dfce2" providerId="ADAL" clId="{C5087647-03AF-41B4-ADA2-A7F16B9C6FCD}" dt="2022-10-22T02:32:39.885" v="276" actId="700"/>
          <ac:spMkLst>
            <pc:docMk/>
            <pc:sldMk cId="301883751" sldId="261"/>
            <ac:spMk id="4" creationId="{D1BEE1A0-3FC7-1C8C-17AA-D99B3DDB65BB}"/>
          </ac:spMkLst>
        </pc:spChg>
        <pc:spChg chg="add del mod ord">
          <ac:chgData name="Shreya Thakkar" userId="8250697c-6c39-48a4-a3bd-4e6e657dfce2" providerId="ADAL" clId="{C5087647-03AF-41B4-ADA2-A7F16B9C6FCD}" dt="2022-10-22T02:32:39.885" v="276" actId="700"/>
          <ac:spMkLst>
            <pc:docMk/>
            <pc:sldMk cId="301883751" sldId="261"/>
            <ac:spMk id="5" creationId="{24D8C968-B6AF-1DC4-1752-1E88BB53A814}"/>
          </ac:spMkLst>
        </pc:spChg>
        <pc:spChg chg="add mod ord">
          <ac:chgData name="Shreya Thakkar" userId="8250697c-6c39-48a4-a3bd-4e6e657dfce2" providerId="ADAL" clId="{C5087647-03AF-41B4-ADA2-A7F16B9C6FCD}" dt="2022-10-22T02:35:38.784" v="499" actId="27636"/>
          <ac:spMkLst>
            <pc:docMk/>
            <pc:sldMk cId="301883751" sldId="261"/>
            <ac:spMk id="6" creationId="{7A7B1CBD-D150-A503-0FE0-50478A305E0A}"/>
          </ac:spMkLst>
        </pc:spChg>
        <pc:spChg chg="add mod ord">
          <ac:chgData name="Shreya Thakkar" userId="8250697c-6c39-48a4-a3bd-4e6e657dfce2" providerId="ADAL" clId="{C5087647-03AF-41B4-ADA2-A7F16B9C6FCD}" dt="2022-10-25T04:50:43.386" v="1439" actId="113"/>
          <ac:spMkLst>
            <pc:docMk/>
            <pc:sldMk cId="301883751" sldId="261"/>
            <ac:spMk id="7" creationId="{FCD5B277-B5F2-CDDA-89CC-2C67A9698FC5}"/>
          </ac:spMkLst>
        </pc:spChg>
        <pc:picChg chg="add del mod">
          <ac:chgData name="Shreya Thakkar" userId="8250697c-6c39-48a4-a3bd-4e6e657dfce2" providerId="ADAL" clId="{C5087647-03AF-41B4-ADA2-A7F16B9C6FCD}" dt="2022-10-22T03:23:08.411" v="759" actId="478"/>
          <ac:picMkLst>
            <pc:docMk/>
            <pc:sldMk cId="301883751" sldId="261"/>
            <ac:picMk id="3074" creationId="{85E6864B-C8D3-5BCC-0015-1A6B8F05B15C}"/>
          </ac:picMkLst>
        </pc:picChg>
        <pc:picChg chg="add mod">
          <ac:chgData name="Shreya Thakkar" userId="8250697c-6c39-48a4-a3bd-4e6e657dfce2" providerId="ADAL" clId="{C5087647-03AF-41B4-ADA2-A7F16B9C6FCD}" dt="2022-10-22T03:23:14.199" v="761" actId="1076"/>
          <ac:picMkLst>
            <pc:docMk/>
            <pc:sldMk cId="301883751" sldId="261"/>
            <ac:picMk id="3076" creationId="{513233A0-E965-09F1-1D27-57D5FAB33770}"/>
          </ac:picMkLst>
        </pc:picChg>
      </pc:sldChg>
      <pc:sldChg chg="addSp delSp modSp add del mod">
        <pc:chgData name="Shreya Thakkar" userId="8250697c-6c39-48a4-a3bd-4e6e657dfce2" providerId="ADAL" clId="{C5087647-03AF-41B4-ADA2-A7F16B9C6FCD}" dt="2022-10-25T04:46:00.679" v="1422" actId="47"/>
        <pc:sldMkLst>
          <pc:docMk/>
          <pc:sldMk cId="2976897817" sldId="262"/>
        </pc:sldMkLst>
        <pc:spChg chg="del">
          <ac:chgData name="Shreya Thakkar" userId="8250697c-6c39-48a4-a3bd-4e6e657dfce2" providerId="ADAL" clId="{C5087647-03AF-41B4-ADA2-A7F16B9C6FCD}" dt="2022-10-22T02:44:12.270" v="693" actId="22"/>
          <ac:spMkLst>
            <pc:docMk/>
            <pc:sldMk cId="2976897817" sldId="262"/>
            <ac:spMk id="3" creationId="{35CE4E5E-1A95-3F32-66AB-6FDE58A66F69}"/>
          </ac:spMkLst>
        </pc:spChg>
        <pc:spChg chg="add mod">
          <ac:chgData name="Shreya Thakkar" userId="8250697c-6c39-48a4-a3bd-4e6e657dfce2" providerId="ADAL" clId="{C5087647-03AF-41B4-ADA2-A7F16B9C6FCD}" dt="2022-10-22T02:42:46.922" v="691" actId="164"/>
          <ac:spMkLst>
            <pc:docMk/>
            <pc:sldMk cId="2976897817" sldId="262"/>
            <ac:spMk id="8" creationId="{7A0BCAA3-CD5D-5B58-17B5-50E40706611A}"/>
          </ac:spMkLst>
        </pc:spChg>
        <pc:spChg chg="add mod">
          <ac:chgData name="Shreya Thakkar" userId="8250697c-6c39-48a4-a3bd-4e6e657dfce2" providerId="ADAL" clId="{C5087647-03AF-41B4-ADA2-A7F16B9C6FCD}" dt="2022-10-22T02:46:14.402" v="721" actId="1076"/>
          <ac:spMkLst>
            <pc:docMk/>
            <pc:sldMk cId="2976897817" sldId="262"/>
            <ac:spMk id="12" creationId="{AC4B9DC2-5E2F-9942-AE62-782D8A68F54F}"/>
          </ac:spMkLst>
        </pc:spChg>
        <pc:grpChg chg="add mod">
          <ac:chgData name="Shreya Thakkar" userId="8250697c-6c39-48a4-a3bd-4e6e657dfce2" providerId="ADAL" clId="{C5087647-03AF-41B4-ADA2-A7F16B9C6FCD}" dt="2022-10-22T02:44:39.611" v="697" actId="1076"/>
          <ac:grpSpMkLst>
            <pc:docMk/>
            <pc:sldMk cId="2976897817" sldId="262"/>
            <ac:grpSpMk id="9" creationId="{17446D98-C3D6-C065-C19E-B055632D6F69}"/>
          </ac:grpSpMkLst>
        </pc:grpChg>
        <pc:picChg chg="del">
          <ac:chgData name="Shreya Thakkar" userId="8250697c-6c39-48a4-a3bd-4e6e657dfce2" providerId="ADAL" clId="{C5087647-03AF-41B4-ADA2-A7F16B9C6FCD}" dt="2022-10-22T02:41:09.837" v="597" actId="478"/>
          <ac:picMkLst>
            <pc:docMk/>
            <pc:sldMk cId="2976897817" sldId="262"/>
            <ac:picMk id="4" creationId="{5FE901F8-AC54-33B7-628F-3A2795DF0FB7}"/>
          </ac:picMkLst>
        </pc:picChg>
        <pc:picChg chg="del">
          <ac:chgData name="Shreya Thakkar" userId="8250697c-6c39-48a4-a3bd-4e6e657dfce2" providerId="ADAL" clId="{C5087647-03AF-41B4-ADA2-A7F16B9C6FCD}" dt="2022-10-22T02:41:07.858" v="596" actId="478"/>
          <ac:picMkLst>
            <pc:docMk/>
            <pc:sldMk cId="2976897817" sldId="262"/>
            <ac:picMk id="5" creationId="{FE37FFEE-5728-BA91-4C16-E90EE0EBA7D4}"/>
          </ac:picMkLst>
        </pc:picChg>
        <pc:picChg chg="add mod">
          <ac:chgData name="Shreya Thakkar" userId="8250697c-6c39-48a4-a3bd-4e6e657dfce2" providerId="ADAL" clId="{C5087647-03AF-41B4-ADA2-A7F16B9C6FCD}" dt="2022-10-22T02:42:46.922" v="691" actId="164"/>
          <ac:picMkLst>
            <pc:docMk/>
            <pc:sldMk cId="2976897817" sldId="262"/>
            <ac:picMk id="7" creationId="{E6CEE55B-30B8-CE63-26E9-8F1D19B512EF}"/>
          </ac:picMkLst>
        </pc:picChg>
        <pc:picChg chg="add mod ord">
          <ac:chgData name="Shreya Thakkar" userId="8250697c-6c39-48a4-a3bd-4e6e657dfce2" providerId="ADAL" clId="{C5087647-03AF-41B4-ADA2-A7F16B9C6FCD}" dt="2022-10-22T02:46:14.402" v="721" actId="1076"/>
          <ac:picMkLst>
            <pc:docMk/>
            <pc:sldMk cId="2976897817" sldId="262"/>
            <ac:picMk id="11" creationId="{FB8FD794-E654-5C08-3B4D-A4AC9623A431}"/>
          </ac:picMkLst>
        </pc:picChg>
      </pc:sldChg>
      <pc:sldChg chg="addSp delSp modSp add mod modAnim">
        <pc:chgData name="Shreya Thakkar" userId="8250697c-6c39-48a4-a3bd-4e6e657dfce2" providerId="ADAL" clId="{C5087647-03AF-41B4-ADA2-A7F16B9C6FCD}" dt="2022-10-25T15:37:07.549" v="2835"/>
        <pc:sldMkLst>
          <pc:docMk/>
          <pc:sldMk cId="1902377987" sldId="263"/>
        </pc:sldMkLst>
        <pc:spChg chg="mod">
          <ac:chgData name="Shreya Thakkar" userId="8250697c-6c39-48a4-a3bd-4e6e657dfce2" providerId="ADAL" clId="{C5087647-03AF-41B4-ADA2-A7F16B9C6FCD}" dt="2022-10-25T14:56:48.690" v="2740" actId="113"/>
          <ac:spMkLst>
            <pc:docMk/>
            <pc:sldMk cId="1902377987" sldId="263"/>
            <ac:spMk id="2" creationId="{0724A799-4E0A-0E42-91FD-E1301110C604}"/>
          </ac:spMkLst>
        </pc:spChg>
        <pc:spChg chg="mod">
          <ac:chgData name="Shreya Thakkar" userId="8250697c-6c39-48a4-a3bd-4e6e657dfce2" providerId="ADAL" clId="{C5087647-03AF-41B4-ADA2-A7F16B9C6FCD}" dt="2022-10-22T02:50:08.910" v="740" actId="27636"/>
          <ac:spMkLst>
            <pc:docMk/>
            <pc:sldMk cId="1902377987" sldId="263"/>
            <ac:spMk id="6" creationId="{7A7B1CBD-D150-A503-0FE0-50478A305E0A}"/>
          </ac:spMkLst>
        </pc:spChg>
        <pc:spChg chg="mod">
          <ac:chgData name="Shreya Thakkar" userId="8250697c-6c39-48a4-a3bd-4e6e657dfce2" providerId="ADAL" clId="{C5087647-03AF-41B4-ADA2-A7F16B9C6FCD}" dt="2022-10-25T04:57:38.481" v="1538" actId="14100"/>
          <ac:spMkLst>
            <pc:docMk/>
            <pc:sldMk cId="1902377987" sldId="263"/>
            <ac:spMk id="7" creationId="{FCD5B277-B5F2-CDDA-89CC-2C67A9698FC5}"/>
          </ac:spMkLst>
        </pc:spChg>
        <pc:picChg chg="del">
          <ac:chgData name="Shreya Thakkar" userId="8250697c-6c39-48a4-a3bd-4e6e657dfce2" providerId="ADAL" clId="{C5087647-03AF-41B4-ADA2-A7F16B9C6FCD}" dt="2022-10-22T02:48:36.727" v="730" actId="478"/>
          <ac:picMkLst>
            <pc:docMk/>
            <pc:sldMk cId="1902377987" sldId="263"/>
            <ac:picMk id="3074" creationId="{85E6864B-C8D3-5BCC-0015-1A6B8F05B15C}"/>
          </ac:picMkLst>
        </pc:picChg>
        <pc:picChg chg="add del mod">
          <ac:chgData name="Shreya Thakkar" userId="8250697c-6c39-48a4-a3bd-4e6e657dfce2" providerId="ADAL" clId="{C5087647-03AF-41B4-ADA2-A7F16B9C6FCD}" dt="2022-10-22T03:23:17.256" v="762" actId="478"/>
          <ac:picMkLst>
            <pc:docMk/>
            <pc:sldMk cId="1902377987" sldId="263"/>
            <ac:picMk id="4098" creationId="{EE73ACAA-9B5B-EB12-6099-C2343E2B95F3}"/>
          </ac:picMkLst>
        </pc:picChg>
        <pc:picChg chg="add mod">
          <ac:chgData name="Shreya Thakkar" userId="8250697c-6c39-48a4-a3bd-4e6e657dfce2" providerId="ADAL" clId="{C5087647-03AF-41B4-ADA2-A7F16B9C6FCD}" dt="2022-10-25T04:52:28.879" v="1453" actId="1076"/>
          <ac:picMkLst>
            <pc:docMk/>
            <pc:sldMk cId="1902377987" sldId="263"/>
            <ac:picMk id="4100" creationId="{C702095C-493B-F7DB-5F05-9C7A63CF08CD}"/>
          </ac:picMkLst>
        </pc:picChg>
      </pc:sldChg>
      <pc:sldChg chg="addSp delSp modSp del mod">
        <pc:chgData name="Shreya Thakkar" userId="8250697c-6c39-48a4-a3bd-4e6e657dfce2" providerId="ADAL" clId="{C5087647-03AF-41B4-ADA2-A7F16B9C6FCD}" dt="2022-10-25T04:11:31.330" v="990" actId="47"/>
        <pc:sldMkLst>
          <pc:docMk/>
          <pc:sldMk cId="2857100340" sldId="267"/>
        </pc:sldMkLst>
        <pc:spChg chg="mod">
          <ac:chgData name="Shreya Thakkar" userId="8250697c-6c39-48a4-a3bd-4e6e657dfce2" providerId="ADAL" clId="{C5087647-03AF-41B4-ADA2-A7F16B9C6FCD}" dt="2022-10-25T04:06:27.193" v="907" actId="20577"/>
          <ac:spMkLst>
            <pc:docMk/>
            <pc:sldMk cId="2857100340" sldId="267"/>
            <ac:spMk id="2" creationId="{32561ECF-EE45-EA00-2C36-4C60BF89D9C4}"/>
          </ac:spMkLst>
        </pc:spChg>
        <pc:spChg chg="del mod">
          <ac:chgData name="Shreya Thakkar" userId="8250697c-6c39-48a4-a3bd-4e6e657dfce2" providerId="ADAL" clId="{C5087647-03AF-41B4-ADA2-A7F16B9C6FCD}" dt="2022-10-25T03:24:21.898" v="870" actId="22"/>
          <ac:spMkLst>
            <pc:docMk/>
            <pc:sldMk cId="2857100340" sldId="267"/>
            <ac:spMk id="3" creationId="{012C8250-EFFA-30F5-8AAF-18F3C7D256C9}"/>
          </ac:spMkLst>
        </pc:spChg>
        <pc:spChg chg="add mod">
          <ac:chgData name="Shreya Thakkar" userId="8250697c-6c39-48a4-a3bd-4e6e657dfce2" providerId="ADAL" clId="{C5087647-03AF-41B4-ADA2-A7F16B9C6FCD}" dt="2022-10-25T02:55:42.543" v="806" actId="164"/>
          <ac:spMkLst>
            <pc:docMk/>
            <pc:sldMk cId="2857100340" sldId="267"/>
            <ac:spMk id="5" creationId="{88347663-0270-9604-6E1F-F32829F9D585}"/>
          </ac:spMkLst>
        </pc:spChg>
        <pc:spChg chg="add del mod">
          <ac:chgData name="Shreya Thakkar" userId="8250697c-6c39-48a4-a3bd-4e6e657dfce2" providerId="ADAL" clId="{C5087647-03AF-41B4-ADA2-A7F16B9C6FCD}" dt="2022-10-25T04:07:10.001" v="925" actId="478"/>
          <ac:spMkLst>
            <pc:docMk/>
            <pc:sldMk cId="2857100340" sldId="267"/>
            <ac:spMk id="9" creationId="{B6258E4F-F643-113B-7A09-858FB5CA2B60}"/>
          </ac:spMkLst>
        </pc:spChg>
        <pc:spChg chg="add del mod">
          <ac:chgData name="Shreya Thakkar" userId="8250697c-6c39-48a4-a3bd-4e6e657dfce2" providerId="ADAL" clId="{C5087647-03AF-41B4-ADA2-A7F16B9C6FCD}" dt="2022-10-25T04:07:23.684" v="927" actId="478"/>
          <ac:spMkLst>
            <pc:docMk/>
            <pc:sldMk cId="2857100340" sldId="267"/>
            <ac:spMk id="21" creationId="{F0C7EAF2-1042-7748-D777-40A397FD4258}"/>
          </ac:spMkLst>
        </pc:spChg>
        <pc:grpChg chg="add mod">
          <ac:chgData name="Shreya Thakkar" userId="8250697c-6c39-48a4-a3bd-4e6e657dfce2" providerId="ADAL" clId="{C5087647-03AF-41B4-ADA2-A7F16B9C6FCD}" dt="2022-10-25T04:10:27.673" v="980" actId="1036"/>
          <ac:grpSpMkLst>
            <pc:docMk/>
            <pc:sldMk cId="2857100340" sldId="267"/>
            <ac:grpSpMk id="6" creationId="{CE9D783F-8078-19AE-F8BA-3147163F7D7B}"/>
          </ac:grpSpMkLst>
        </pc:grpChg>
        <pc:grpChg chg="add del mod">
          <ac:chgData name="Shreya Thakkar" userId="8250697c-6c39-48a4-a3bd-4e6e657dfce2" providerId="ADAL" clId="{C5087647-03AF-41B4-ADA2-A7F16B9C6FCD}" dt="2022-10-25T04:10:52.388" v="984" actId="478"/>
          <ac:grpSpMkLst>
            <pc:docMk/>
            <pc:sldMk cId="2857100340" sldId="267"/>
            <ac:grpSpMk id="30" creationId="{2F801408-AC03-FA52-170F-E22091171365}"/>
          </ac:grpSpMkLst>
        </pc:grpChg>
        <pc:grpChg chg="add del mod">
          <ac:chgData name="Shreya Thakkar" userId="8250697c-6c39-48a4-a3bd-4e6e657dfce2" providerId="ADAL" clId="{C5087647-03AF-41B4-ADA2-A7F16B9C6FCD}" dt="2022-10-25T04:10:54.762" v="985" actId="478"/>
          <ac:grpSpMkLst>
            <pc:docMk/>
            <pc:sldMk cId="2857100340" sldId="267"/>
            <ac:grpSpMk id="31" creationId="{C5E09B91-3895-30A3-F4B5-8B7377C95660}"/>
          </ac:grpSpMkLst>
        </pc:grpChg>
        <pc:picChg chg="add mod modCrop">
          <ac:chgData name="Shreya Thakkar" userId="8250697c-6c39-48a4-a3bd-4e6e657dfce2" providerId="ADAL" clId="{C5087647-03AF-41B4-ADA2-A7F16B9C6FCD}" dt="2022-10-25T02:55:42.543" v="806" actId="164"/>
          <ac:picMkLst>
            <pc:docMk/>
            <pc:sldMk cId="2857100340" sldId="267"/>
            <ac:picMk id="4" creationId="{BAFD82EA-DD20-5E23-335F-4983EE9DEF70}"/>
          </ac:picMkLst>
        </pc:picChg>
        <pc:picChg chg="add del mod">
          <ac:chgData name="Shreya Thakkar" userId="8250697c-6c39-48a4-a3bd-4e6e657dfce2" providerId="ADAL" clId="{C5087647-03AF-41B4-ADA2-A7F16B9C6FCD}" dt="2022-10-25T04:06:13.910" v="905" actId="478"/>
          <ac:picMkLst>
            <pc:docMk/>
            <pc:sldMk cId="2857100340" sldId="267"/>
            <ac:picMk id="8" creationId="{749500F4-4152-8B9C-AED5-3B6D95B49A93}"/>
          </ac:picMkLst>
        </pc:picChg>
        <pc:picChg chg="add del mod ord">
          <ac:chgData name="Shreya Thakkar" userId="8250697c-6c39-48a4-a3bd-4e6e657dfce2" providerId="ADAL" clId="{C5087647-03AF-41B4-ADA2-A7F16B9C6FCD}" dt="2022-10-25T03:40:52.542" v="883" actId="478"/>
          <ac:picMkLst>
            <pc:docMk/>
            <pc:sldMk cId="2857100340" sldId="267"/>
            <ac:picMk id="11" creationId="{474B2C94-6CCC-1C64-4487-6716011A9429}"/>
          </ac:picMkLst>
        </pc:picChg>
        <pc:picChg chg="add del mod">
          <ac:chgData name="Shreya Thakkar" userId="8250697c-6c39-48a4-a3bd-4e6e657dfce2" providerId="ADAL" clId="{C5087647-03AF-41B4-ADA2-A7F16B9C6FCD}" dt="2022-10-25T03:40:43.554" v="881" actId="478"/>
          <ac:picMkLst>
            <pc:docMk/>
            <pc:sldMk cId="2857100340" sldId="267"/>
            <ac:picMk id="13" creationId="{F9971A65-45EC-3EE1-F2FE-898D02804E0D}"/>
          </ac:picMkLst>
        </pc:picChg>
        <pc:picChg chg="add mod">
          <ac:chgData name="Shreya Thakkar" userId="8250697c-6c39-48a4-a3bd-4e6e657dfce2" providerId="ADAL" clId="{C5087647-03AF-41B4-ADA2-A7F16B9C6FCD}" dt="2022-10-25T04:09:34.515" v="948" actId="164"/>
          <ac:picMkLst>
            <pc:docMk/>
            <pc:sldMk cId="2857100340" sldId="267"/>
            <ac:picMk id="15" creationId="{CD36BFFD-EC10-B640-7FF3-612D9EE9BFF0}"/>
          </ac:picMkLst>
        </pc:picChg>
        <pc:picChg chg="add mod">
          <ac:chgData name="Shreya Thakkar" userId="8250697c-6c39-48a4-a3bd-4e6e657dfce2" providerId="ADAL" clId="{C5087647-03AF-41B4-ADA2-A7F16B9C6FCD}" dt="2022-10-25T04:09:34.515" v="948" actId="164"/>
          <ac:picMkLst>
            <pc:docMk/>
            <pc:sldMk cId="2857100340" sldId="267"/>
            <ac:picMk id="17" creationId="{910F10EF-75CC-D9A8-88E0-7499FE9A2F4A}"/>
          </ac:picMkLst>
        </pc:picChg>
        <pc:picChg chg="add del mod">
          <ac:chgData name="Shreya Thakkar" userId="8250697c-6c39-48a4-a3bd-4e6e657dfce2" providerId="ADAL" clId="{C5087647-03AF-41B4-ADA2-A7F16B9C6FCD}" dt="2022-10-25T03:48:21.549" v="900" actId="478"/>
          <ac:picMkLst>
            <pc:docMk/>
            <pc:sldMk cId="2857100340" sldId="267"/>
            <ac:picMk id="19" creationId="{DD15138F-61E4-7C2D-971C-9ED108519FBD}"/>
          </ac:picMkLst>
        </pc:picChg>
        <pc:picChg chg="add del mod">
          <ac:chgData name="Shreya Thakkar" userId="8250697c-6c39-48a4-a3bd-4e6e657dfce2" providerId="ADAL" clId="{C5087647-03AF-41B4-ADA2-A7F16B9C6FCD}" dt="2022-10-25T04:07:48.284" v="930" actId="478"/>
          <ac:picMkLst>
            <pc:docMk/>
            <pc:sldMk cId="2857100340" sldId="267"/>
            <ac:picMk id="23" creationId="{55DD07E3-2EC9-5B64-5016-4C90E39F9EF5}"/>
          </ac:picMkLst>
        </pc:picChg>
        <pc:picChg chg="add mod">
          <ac:chgData name="Shreya Thakkar" userId="8250697c-6c39-48a4-a3bd-4e6e657dfce2" providerId="ADAL" clId="{C5087647-03AF-41B4-ADA2-A7F16B9C6FCD}" dt="2022-10-25T04:09:39.688" v="949" actId="164"/>
          <ac:picMkLst>
            <pc:docMk/>
            <pc:sldMk cId="2857100340" sldId="267"/>
            <ac:picMk id="25" creationId="{2E24F1DD-D0FC-DD8A-D90D-D296E2B745BF}"/>
          </ac:picMkLst>
        </pc:picChg>
        <pc:picChg chg="add mod">
          <ac:chgData name="Shreya Thakkar" userId="8250697c-6c39-48a4-a3bd-4e6e657dfce2" providerId="ADAL" clId="{C5087647-03AF-41B4-ADA2-A7F16B9C6FCD}" dt="2022-10-25T04:09:34.515" v="948" actId="164"/>
          <ac:picMkLst>
            <pc:docMk/>
            <pc:sldMk cId="2857100340" sldId="267"/>
            <ac:picMk id="27" creationId="{A4A3191F-87C6-5321-0CCF-83D95F86EC8B}"/>
          </ac:picMkLst>
        </pc:picChg>
        <pc:picChg chg="add mod">
          <ac:chgData name="Shreya Thakkar" userId="8250697c-6c39-48a4-a3bd-4e6e657dfce2" providerId="ADAL" clId="{C5087647-03AF-41B4-ADA2-A7F16B9C6FCD}" dt="2022-10-25T04:09:39.688" v="949" actId="164"/>
          <ac:picMkLst>
            <pc:docMk/>
            <pc:sldMk cId="2857100340" sldId="267"/>
            <ac:picMk id="29" creationId="{6BA18399-7A7B-F4FA-D3BD-75123EAE9016}"/>
          </ac:picMkLst>
        </pc:picChg>
        <pc:picChg chg="add del mod">
          <ac:chgData name="Shreya Thakkar" userId="8250697c-6c39-48a4-a3bd-4e6e657dfce2" providerId="ADAL" clId="{C5087647-03AF-41B4-ADA2-A7F16B9C6FCD}" dt="2022-10-25T03:18:48.063" v="820" actId="478"/>
          <ac:picMkLst>
            <pc:docMk/>
            <pc:sldMk cId="2857100340" sldId="267"/>
            <ac:picMk id="1026" creationId="{12B34625-A148-8652-B78D-60080D07C238}"/>
          </ac:picMkLst>
        </pc:picChg>
      </pc:sldChg>
      <pc:sldChg chg="addSp delSp modSp add mod modAnim">
        <pc:chgData name="Shreya Thakkar" userId="8250697c-6c39-48a4-a3bd-4e6e657dfce2" providerId="ADAL" clId="{C5087647-03AF-41B4-ADA2-A7F16B9C6FCD}" dt="2022-10-25T04:56:20.880" v="1530"/>
        <pc:sldMkLst>
          <pc:docMk/>
          <pc:sldMk cId="260391411" sldId="268"/>
        </pc:sldMkLst>
        <pc:spChg chg="mod">
          <ac:chgData name="Shreya Thakkar" userId="8250697c-6c39-48a4-a3bd-4e6e657dfce2" providerId="ADAL" clId="{C5087647-03AF-41B4-ADA2-A7F16B9C6FCD}" dt="2022-10-25T04:47:14.106" v="1423" actId="1076"/>
          <ac:spMkLst>
            <pc:docMk/>
            <pc:sldMk cId="260391411" sldId="268"/>
            <ac:spMk id="2" creationId="{32561ECF-EE45-EA00-2C36-4C60BF89D9C4}"/>
          </ac:spMkLst>
        </pc:spChg>
        <pc:spChg chg="add del mod">
          <ac:chgData name="Shreya Thakkar" userId="8250697c-6c39-48a4-a3bd-4e6e657dfce2" providerId="ADAL" clId="{C5087647-03AF-41B4-ADA2-A7F16B9C6FCD}" dt="2022-10-25T04:11:30.506" v="989"/>
          <ac:spMkLst>
            <pc:docMk/>
            <pc:sldMk cId="260391411" sldId="268"/>
            <ac:spMk id="3" creationId="{5443DE5B-8A67-EFED-5CE5-05F280B01FDA}"/>
          </ac:spMkLst>
        </pc:spChg>
        <pc:spChg chg="add mod">
          <ac:chgData name="Shreya Thakkar" userId="8250697c-6c39-48a4-a3bd-4e6e657dfce2" providerId="ADAL" clId="{C5087647-03AF-41B4-ADA2-A7F16B9C6FCD}" dt="2022-10-25T04:12:55.210" v="1004" actId="1076"/>
          <ac:spMkLst>
            <pc:docMk/>
            <pc:sldMk cId="260391411" sldId="268"/>
            <ac:spMk id="7" creationId="{E0265B39-A7DF-B205-17AC-06962E5F8F56}"/>
          </ac:spMkLst>
        </pc:spChg>
        <pc:spChg chg="add mod">
          <ac:chgData name="Shreya Thakkar" userId="8250697c-6c39-48a4-a3bd-4e6e657dfce2" providerId="ADAL" clId="{C5087647-03AF-41B4-ADA2-A7F16B9C6FCD}" dt="2022-10-25T04:13:27.890" v="1052" actId="1076"/>
          <ac:spMkLst>
            <pc:docMk/>
            <pc:sldMk cId="260391411" sldId="268"/>
            <ac:spMk id="8" creationId="{97F734CC-42F9-32E5-EBF8-E0C2DD7DF238}"/>
          </ac:spMkLst>
        </pc:spChg>
        <pc:grpChg chg="add mod">
          <ac:chgData name="Shreya Thakkar" userId="8250697c-6c39-48a4-a3bd-4e6e657dfce2" providerId="ADAL" clId="{C5087647-03AF-41B4-ADA2-A7F16B9C6FCD}" dt="2022-10-25T04:56:01.912" v="1529" actId="164"/>
          <ac:grpSpMkLst>
            <pc:docMk/>
            <pc:sldMk cId="260391411" sldId="268"/>
            <ac:grpSpMk id="9" creationId="{DD0F795A-9429-9B92-66EB-E00A85D9BD93}"/>
          </ac:grpSpMkLst>
        </pc:grpChg>
        <pc:grpChg chg="mod">
          <ac:chgData name="Shreya Thakkar" userId="8250697c-6c39-48a4-a3bd-4e6e657dfce2" providerId="ADAL" clId="{C5087647-03AF-41B4-ADA2-A7F16B9C6FCD}" dt="2022-10-25T04:56:01.912" v="1529" actId="164"/>
          <ac:grpSpMkLst>
            <pc:docMk/>
            <pc:sldMk cId="260391411" sldId="268"/>
            <ac:grpSpMk id="30" creationId="{2F801408-AC03-FA52-170F-E22091171365}"/>
          </ac:grpSpMkLst>
        </pc:grpChg>
        <pc:grpChg chg="mod">
          <ac:chgData name="Shreya Thakkar" userId="8250697c-6c39-48a4-a3bd-4e6e657dfce2" providerId="ADAL" clId="{C5087647-03AF-41B4-ADA2-A7F16B9C6FCD}" dt="2022-10-25T04:56:01.912" v="1529" actId="164"/>
          <ac:grpSpMkLst>
            <pc:docMk/>
            <pc:sldMk cId="260391411" sldId="268"/>
            <ac:grpSpMk id="31" creationId="{C5E09B91-3895-30A3-F4B5-8B7377C95660}"/>
          </ac:grpSpMkLst>
        </pc:grpChg>
      </pc:sldChg>
      <pc:sldChg chg="delSp modSp add del mod ord">
        <pc:chgData name="Shreya Thakkar" userId="8250697c-6c39-48a4-a3bd-4e6e657dfce2" providerId="ADAL" clId="{C5087647-03AF-41B4-ADA2-A7F16B9C6FCD}" dt="2022-10-25T04:55:56.311" v="1528" actId="47"/>
        <pc:sldMkLst>
          <pc:docMk/>
          <pc:sldMk cId="674029366" sldId="269"/>
        </pc:sldMkLst>
        <pc:spChg chg="mod">
          <ac:chgData name="Shreya Thakkar" userId="8250697c-6c39-48a4-a3bd-4e6e657dfce2" providerId="ADAL" clId="{C5087647-03AF-41B4-ADA2-A7F16B9C6FCD}" dt="2022-10-25T04:47:23.345" v="1424" actId="1076"/>
          <ac:spMkLst>
            <pc:docMk/>
            <pc:sldMk cId="674029366" sldId="269"/>
            <ac:spMk id="2" creationId="{32561ECF-EE45-EA00-2C36-4C60BF89D9C4}"/>
          </ac:spMkLst>
        </pc:spChg>
        <pc:spChg chg="del">
          <ac:chgData name="Shreya Thakkar" userId="8250697c-6c39-48a4-a3bd-4e6e657dfce2" providerId="ADAL" clId="{C5087647-03AF-41B4-ADA2-A7F16B9C6FCD}" dt="2022-10-25T04:13:37.821" v="1054" actId="478"/>
          <ac:spMkLst>
            <pc:docMk/>
            <pc:sldMk cId="674029366" sldId="269"/>
            <ac:spMk id="8" creationId="{97F734CC-42F9-32E5-EBF8-E0C2DD7DF238}"/>
          </ac:spMkLst>
        </pc:spChg>
        <pc:grpChg chg="del">
          <ac:chgData name="Shreya Thakkar" userId="8250697c-6c39-48a4-a3bd-4e6e657dfce2" providerId="ADAL" clId="{C5087647-03AF-41B4-ADA2-A7F16B9C6FCD}" dt="2022-10-25T04:13:37.821" v="1054" actId="478"/>
          <ac:grpSpMkLst>
            <pc:docMk/>
            <pc:sldMk cId="674029366" sldId="269"/>
            <ac:grpSpMk id="30" creationId="{2F801408-AC03-FA52-170F-E22091171365}"/>
          </ac:grpSpMkLst>
        </pc:grpChg>
        <pc:grpChg chg="del">
          <ac:chgData name="Shreya Thakkar" userId="8250697c-6c39-48a4-a3bd-4e6e657dfce2" providerId="ADAL" clId="{C5087647-03AF-41B4-ADA2-A7F16B9C6FCD}" dt="2022-10-25T04:13:39.915" v="1055" actId="478"/>
          <ac:grpSpMkLst>
            <pc:docMk/>
            <pc:sldMk cId="674029366" sldId="269"/>
            <ac:grpSpMk id="31" creationId="{C5E09B91-3895-30A3-F4B5-8B7377C95660}"/>
          </ac:grpSpMkLst>
        </pc:grpChg>
      </pc:sldChg>
      <pc:sldChg chg="addSp delSp modSp add mod modAnim">
        <pc:chgData name="Shreya Thakkar" userId="8250697c-6c39-48a4-a3bd-4e6e657dfce2" providerId="ADAL" clId="{C5087647-03AF-41B4-ADA2-A7F16B9C6FCD}" dt="2022-10-25T04:56:34.517" v="1531"/>
        <pc:sldMkLst>
          <pc:docMk/>
          <pc:sldMk cId="1366530771" sldId="270"/>
        </pc:sldMkLst>
        <pc:spChg chg="mod topLvl">
          <ac:chgData name="Shreya Thakkar" userId="8250697c-6c39-48a4-a3bd-4e6e657dfce2" providerId="ADAL" clId="{C5087647-03AF-41B4-ADA2-A7F16B9C6FCD}" dt="2022-10-25T04:55:44.305" v="1527" actId="164"/>
          <ac:spMkLst>
            <pc:docMk/>
            <pc:sldMk cId="1366530771" sldId="270"/>
            <ac:spMk id="9" creationId="{C2B366FD-C14C-E797-6803-1F2C0F7546B4}"/>
          </ac:spMkLst>
        </pc:spChg>
        <pc:spChg chg="mod topLvl">
          <ac:chgData name="Shreya Thakkar" userId="8250697c-6c39-48a4-a3bd-4e6e657dfce2" providerId="ADAL" clId="{C5087647-03AF-41B4-ADA2-A7F16B9C6FCD}" dt="2022-10-25T04:55:44.305" v="1527" actId="164"/>
          <ac:spMkLst>
            <pc:docMk/>
            <pc:sldMk cId="1366530771" sldId="270"/>
            <ac:spMk id="10" creationId="{ED76FF4B-92BE-7028-182E-5C1FDB77068D}"/>
          </ac:spMkLst>
        </pc:spChg>
        <pc:spChg chg="mod topLvl">
          <ac:chgData name="Shreya Thakkar" userId="8250697c-6c39-48a4-a3bd-4e6e657dfce2" providerId="ADAL" clId="{C5087647-03AF-41B4-ADA2-A7F16B9C6FCD}" dt="2022-10-25T04:55:44.305" v="1527" actId="164"/>
          <ac:spMkLst>
            <pc:docMk/>
            <pc:sldMk cId="1366530771" sldId="270"/>
            <ac:spMk id="12" creationId="{BD6CCB45-8781-8BD7-EF34-9CF48C539162}"/>
          </ac:spMkLst>
        </pc:spChg>
        <pc:grpChg chg="add mod">
          <ac:chgData name="Shreya Thakkar" userId="8250697c-6c39-48a4-a3bd-4e6e657dfce2" providerId="ADAL" clId="{C5087647-03AF-41B4-ADA2-A7F16B9C6FCD}" dt="2022-10-25T04:55:44.305" v="1527" actId="164"/>
          <ac:grpSpMkLst>
            <pc:docMk/>
            <pc:sldMk cId="1366530771" sldId="270"/>
            <ac:grpSpMk id="3" creationId="{9F4B8569-AD69-E2A6-F0D0-03207506BC7E}"/>
          </ac:grpSpMkLst>
        </pc:grpChg>
        <pc:grpChg chg="del mod topLvl">
          <ac:chgData name="Shreya Thakkar" userId="8250697c-6c39-48a4-a3bd-4e6e657dfce2" providerId="ADAL" clId="{C5087647-03AF-41B4-ADA2-A7F16B9C6FCD}" dt="2022-10-25T04:54:50.739" v="1514" actId="165"/>
          <ac:grpSpMkLst>
            <pc:docMk/>
            <pc:sldMk cId="1366530771" sldId="270"/>
            <ac:grpSpMk id="11" creationId="{E582CA1B-9C86-D614-5BE7-02909F22D4C3}"/>
          </ac:grpSpMkLst>
        </pc:grpChg>
        <pc:grpChg chg="del mod topLvl">
          <ac:chgData name="Shreya Thakkar" userId="8250697c-6c39-48a4-a3bd-4e6e657dfce2" providerId="ADAL" clId="{C5087647-03AF-41B4-ADA2-A7F16B9C6FCD}" dt="2022-10-25T04:54:45.032" v="1513" actId="165"/>
          <ac:grpSpMkLst>
            <pc:docMk/>
            <pc:sldMk cId="1366530771" sldId="270"/>
            <ac:grpSpMk id="13" creationId="{69527A19-3FE3-34DB-A2DC-384DC432B2E0}"/>
          </ac:grpSpMkLst>
        </pc:grpChg>
        <pc:grpChg chg="del">
          <ac:chgData name="Shreya Thakkar" userId="8250697c-6c39-48a4-a3bd-4e6e657dfce2" providerId="ADAL" clId="{C5087647-03AF-41B4-ADA2-A7F16B9C6FCD}" dt="2022-10-25T04:54:34.742" v="1512" actId="165"/>
          <ac:grpSpMkLst>
            <pc:docMk/>
            <pc:sldMk cId="1366530771" sldId="270"/>
            <ac:grpSpMk id="18" creationId="{68AC46A5-A296-30BF-7F90-AF4E7746609E}"/>
          </ac:grpSpMkLst>
        </pc:grpChg>
        <pc:picChg chg="mod topLvl">
          <ac:chgData name="Shreya Thakkar" userId="8250697c-6c39-48a4-a3bd-4e6e657dfce2" providerId="ADAL" clId="{C5087647-03AF-41B4-ADA2-A7F16B9C6FCD}" dt="2022-10-25T04:55:44.305" v="1527" actId="164"/>
          <ac:picMkLst>
            <pc:docMk/>
            <pc:sldMk cId="1366530771" sldId="270"/>
            <ac:picMk id="2052" creationId="{D5893C17-D254-75F1-2785-9F83E4124687}"/>
          </ac:picMkLst>
        </pc:picChg>
      </pc:sldChg>
      <pc:sldChg chg="add del">
        <pc:chgData name="Shreya Thakkar" userId="8250697c-6c39-48a4-a3bd-4e6e657dfce2" providerId="ADAL" clId="{C5087647-03AF-41B4-ADA2-A7F16B9C6FCD}" dt="2022-10-25T13:43:00.148" v="1956" actId="47"/>
        <pc:sldMkLst>
          <pc:docMk/>
          <pc:sldMk cId="3451731900" sldId="271"/>
        </pc:sldMkLst>
      </pc:sldChg>
      <pc:sldChg chg="addSp delSp modSp add mod delAnim">
        <pc:chgData name="Shreya Thakkar" userId="8250697c-6c39-48a4-a3bd-4e6e657dfce2" providerId="ADAL" clId="{C5087647-03AF-41B4-ADA2-A7F16B9C6FCD}" dt="2022-10-25T13:38:10.978" v="1754" actId="6549"/>
        <pc:sldMkLst>
          <pc:docMk/>
          <pc:sldMk cId="1250904346" sldId="272"/>
        </pc:sldMkLst>
        <pc:spChg chg="mod">
          <ac:chgData name="Shreya Thakkar" userId="8250697c-6c39-48a4-a3bd-4e6e657dfce2" providerId="ADAL" clId="{C5087647-03AF-41B4-ADA2-A7F16B9C6FCD}" dt="2022-10-25T13:38:10.978" v="1754" actId="6549"/>
          <ac:spMkLst>
            <pc:docMk/>
            <pc:sldMk cId="1250904346" sldId="272"/>
            <ac:spMk id="2" creationId="{0724A799-4E0A-0E42-91FD-E1301110C604}"/>
          </ac:spMkLst>
        </pc:spChg>
        <pc:spChg chg="add mod">
          <ac:chgData name="Shreya Thakkar" userId="8250697c-6c39-48a4-a3bd-4e6e657dfce2" providerId="ADAL" clId="{C5087647-03AF-41B4-ADA2-A7F16B9C6FCD}" dt="2022-10-25T13:30:25.913" v="1543" actId="478"/>
          <ac:spMkLst>
            <pc:docMk/>
            <pc:sldMk cId="1250904346" sldId="272"/>
            <ac:spMk id="4" creationId="{9011DC8A-60A9-D7B5-2904-55EE24A93AAF}"/>
          </ac:spMkLst>
        </pc:spChg>
        <pc:spChg chg="del">
          <ac:chgData name="Shreya Thakkar" userId="8250697c-6c39-48a4-a3bd-4e6e657dfce2" providerId="ADAL" clId="{C5087647-03AF-41B4-ADA2-A7F16B9C6FCD}" dt="2022-10-25T13:30:25.913" v="1543" actId="478"/>
          <ac:spMkLst>
            <pc:docMk/>
            <pc:sldMk cId="1250904346" sldId="272"/>
            <ac:spMk id="7" creationId="{FCD5B277-B5F2-CDDA-89CC-2C67A9698FC5}"/>
          </ac:spMkLst>
        </pc:spChg>
        <pc:spChg chg="add mod">
          <ac:chgData name="Shreya Thakkar" userId="8250697c-6c39-48a4-a3bd-4e6e657dfce2" providerId="ADAL" clId="{C5087647-03AF-41B4-ADA2-A7F16B9C6FCD}" dt="2022-10-25T13:33:30.681" v="1577" actId="1036"/>
          <ac:spMkLst>
            <pc:docMk/>
            <pc:sldMk cId="1250904346" sldId="272"/>
            <ac:spMk id="8" creationId="{17B1E86D-870E-ABAB-C961-95ABEC995040}"/>
          </ac:spMkLst>
        </pc:spChg>
        <pc:spChg chg="add mod">
          <ac:chgData name="Shreya Thakkar" userId="8250697c-6c39-48a4-a3bd-4e6e657dfce2" providerId="ADAL" clId="{C5087647-03AF-41B4-ADA2-A7F16B9C6FCD}" dt="2022-10-25T13:33:25.002" v="1569" actId="1076"/>
          <ac:spMkLst>
            <pc:docMk/>
            <pc:sldMk cId="1250904346" sldId="272"/>
            <ac:spMk id="9" creationId="{8C0822D7-24DA-1BCC-E923-861EE1B6ABBD}"/>
          </ac:spMkLst>
        </pc:spChg>
        <pc:grpChg chg="add mod">
          <ac:chgData name="Shreya Thakkar" userId="8250697c-6c39-48a4-a3bd-4e6e657dfce2" providerId="ADAL" clId="{C5087647-03AF-41B4-ADA2-A7F16B9C6FCD}" dt="2022-10-25T13:33:25.002" v="1569" actId="1076"/>
          <ac:grpSpMkLst>
            <pc:docMk/>
            <pc:sldMk cId="1250904346" sldId="272"/>
            <ac:grpSpMk id="10" creationId="{0DD94EC8-C146-4C45-ED07-449587E8539A}"/>
          </ac:grpSpMkLst>
        </pc:grpChg>
        <pc:grpChg chg="add mod">
          <ac:chgData name="Shreya Thakkar" userId="8250697c-6c39-48a4-a3bd-4e6e657dfce2" providerId="ADAL" clId="{C5087647-03AF-41B4-ADA2-A7F16B9C6FCD}" dt="2022-10-25T13:33:30.681" v="1577" actId="1036"/>
          <ac:grpSpMkLst>
            <pc:docMk/>
            <pc:sldMk cId="1250904346" sldId="272"/>
            <ac:grpSpMk id="11" creationId="{99BCA040-3FDE-EF4B-DD12-69C5EE936BDB}"/>
          </ac:grpSpMkLst>
        </pc:grpChg>
        <pc:picChg chg="add mod">
          <ac:chgData name="Shreya Thakkar" userId="8250697c-6c39-48a4-a3bd-4e6e657dfce2" providerId="ADAL" clId="{C5087647-03AF-41B4-ADA2-A7F16B9C6FCD}" dt="2022-10-25T13:31:38.101" v="1552" actId="1076"/>
          <ac:picMkLst>
            <pc:docMk/>
            <pc:sldMk cId="1250904346" sldId="272"/>
            <ac:picMk id="6" creationId="{8A5C6467-463C-0F02-9DFD-868FB2BEBD30}"/>
          </ac:picMkLst>
        </pc:picChg>
        <pc:picChg chg="add mod">
          <ac:chgData name="Shreya Thakkar" userId="8250697c-6c39-48a4-a3bd-4e6e657dfce2" providerId="ADAL" clId="{C5087647-03AF-41B4-ADA2-A7F16B9C6FCD}" dt="2022-10-25T13:33:30.681" v="1577" actId="1036"/>
          <ac:picMkLst>
            <pc:docMk/>
            <pc:sldMk cId="1250904346" sldId="272"/>
            <ac:picMk id="1026" creationId="{EC8D9A82-83F6-FCBF-8739-7146DA417C15}"/>
          </ac:picMkLst>
        </pc:picChg>
        <pc:picChg chg="add mod">
          <ac:chgData name="Shreya Thakkar" userId="8250697c-6c39-48a4-a3bd-4e6e657dfce2" providerId="ADAL" clId="{C5087647-03AF-41B4-ADA2-A7F16B9C6FCD}" dt="2022-10-25T13:33:25.002" v="1569" actId="1076"/>
          <ac:picMkLst>
            <pc:docMk/>
            <pc:sldMk cId="1250904346" sldId="272"/>
            <ac:picMk id="1028" creationId="{7A7446FE-B6D4-1734-9CFF-29334B3FFB86}"/>
          </ac:picMkLst>
        </pc:picChg>
        <pc:picChg chg="del">
          <ac:chgData name="Shreya Thakkar" userId="8250697c-6c39-48a4-a3bd-4e6e657dfce2" providerId="ADAL" clId="{C5087647-03AF-41B4-ADA2-A7F16B9C6FCD}" dt="2022-10-25T13:30:56.192" v="1548" actId="478"/>
          <ac:picMkLst>
            <pc:docMk/>
            <pc:sldMk cId="1250904346" sldId="272"/>
            <ac:picMk id="4100" creationId="{C702095C-493B-F7DB-5F05-9C7A63CF08CD}"/>
          </ac:picMkLst>
        </pc:picChg>
      </pc:sldChg>
      <pc:sldChg chg="new">
        <pc:chgData name="Shreya Thakkar" userId="8250697c-6c39-48a4-a3bd-4e6e657dfce2" providerId="ADAL" clId="{C5087647-03AF-41B4-ADA2-A7F16B9C6FCD}" dt="2022-10-25T13:30:09.895" v="1542" actId="680"/>
        <pc:sldMkLst>
          <pc:docMk/>
          <pc:sldMk cId="1710748684" sldId="273"/>
        </pc:sldMkLst>
      </pc:sldChg>
      <pc:sldChg chg="addSp delSp modSp add mod ord modAnim">
        <pc:chgData name="Shreya Thakkar" userId="8250697c-6c39-48a4-a3bd-4e6e657dfce2" providerId="ADAL" clId="{C5087647-03AF-41B4-ADA2-A7F16B9C6FCD}" dt="2022-10-25T15:31:18.810" v="2833"/>
        <pc:sldMkLst>
          <pc:docMk/>
          <pc:sldMk cId="1977802696" sldId="274"/>
        </pc:sldMkLst>
        <pc:spChg chg="mod">
          <ac:chgData name="Shreya Thakkar" userId="8250697c-6c39-48a4-a3bd-4e6e657dfce2" providerId="ADAL" clId="{C5087647-03AF-41B4-ADA2-A7F16B9C6FCD}" dt="2022-10-25T15:30:27.277" v="2825" actId="12788"/>
          <ac:spMkLst>
            <pc:docMk/>
            <pc:sldMk cId="1977802696" sldId="274"/>
            <ac:spMk id="4" creationId="{9011DC8A-60A9-D7B5-2904-55EE24A93AAF}"/>
          </ac:spMkLst>
        </pc:spChg>
        <pc:spChg chg="add mod ord">
          <ac:chgData name="Shreya Thakkar" userId="8250697c-6c39-48a4-a3bd-4e6e657dfce2" providerId="ADAL" clId="{C5087647-03AF-41B4-ADA2-A7F16B9C6FCD}" dt="2022-10-25T15:30:45.173" v="2827" actId="1076"/>
          <ac:spMkLst>
            <pc:docMk/>
            <pc:sldMk cId="1977802696" sldId="274"/>
            <ac:spMk id="7" creationId="{59C97700-7D08-0B92-C52B-BC4DAEF973A9}"/>
          </ac:spMkLst>
        </pc:spChg>
        <pc:spChg chg="mod">
          <ac:chgData name="Shreya Thakkar" userId="8250697c-6c39-48a4-a3bd-4e6e657dfce2" providerId="ADAL" clId="{C5087647-03AF-41B4-ADA2-A7F16B9C6FCD}" dt="2022-10-25T13:35:35.034" v="1718" actId="1076"/>
          <ac:spMkLst>
            <pc:docMk/>
            <pc:sldMk cId="1977802696" sldId="274"/>
            <ac:spMk id="8" creationId="{17B1E86D-870E-ABAB-C961-95ABEC995040}"/>
          </ac:spMkLst>
        </pc:spChg>
        <pc:grpChg chg="del">
          <ac:chgData name="Shreya Thakkar" userId="8250697c-6c39-48a4-a3bd-4e6e657dfce2" providerId="ADAL" clId="{C5087647-03AF-41B4-ADA2-A7F16B9C6FCD}" dt="2022-10-25T13:35:37.097" v="1720" actId="478"/>
          <ac:grpSpMkLst>
            <pc:docMk/>
            <pc:sldMk cId="1977802696" sldId="274"/>
            <ac:grpSpMk id="10" creationId="{0DD94EC8-C146-4C45-ED07-449587E8539A}"/>
          </ac:grpSpMkLst>
        </pc:grpChg>
        <pc:grpChg chg="del mod">
          <ac:chgData name="Shreya Thakkar" userId="8250697c-6c39-48a4-a3bd-4e6e657dfce2" providerId="ADAL" clId="{C5087647-03AF-41B4-ADA2-A7F16B9C6FCD}" dt="2022-10-25T13:35:35.501" v="1719" actId="478"/>
          <ac:grpSpMkLst>
            <pc:docMk/>
            <pc:sldMk cId="1977802696" sldId="274"/>
            <ac:grpSpMk id="11" creationId="{99BCA040-3FDE-EF4B-DD12-69C5EE936BDB}"/>
          </ac:grpSpMkLst>
        </pc:grpChg>
        <pc:grpChg chg="add del mod">
          <ac:chgData name="Shreya Thakkar" userId="8250697c-6c39-48a4-a3bd-4e6e657dfce2" providerId="ADAL" clId="{C5087647-03AF-41B4-ADA2-A7F16B9C6FCD}" dt="2022-10-25T15:29:11.267" v="2811" actId="478"/>
          <ac:grpSpMkLst>
            <pc:docMk/>
            <pc:sldMk cId="1977802696" sldId="274"/>
            <ac:grpSpMk id="12" creationId="{8406CB1B-C47F-6C65-2267-E69824520322}"/>
          </ac:grpSpMkLst>
        </pc:grpChg>
        <pc:grpChg chg="add mod">
          <ac:chgData name="Shreya Thakkar" userId="8250697c-6c39-48a4-a3bd-4e6e657dfce2" providerId="ADAL" clId="{C5087647-03AF-41B4-ADA2-A7F16B9C6FCD}" dt="2022-10-25T15:30:24.960" v="2823" actId="12789"/>
          <ac:grpSpMkLst>
            <pc:docMk/>
            <pc:sldMk cId="1977802696" sldId="274"/>
            <ac:grpSpMk id="13" creationId="{75066AF8-6C18-6ED5-9172-3974C18D3BE6}"/>
          </ac:grpSpMkLst>
        </pc:grpChg>
        <pc:picChg chg="add mod modCrop">
          <ac:chgData name="Shreya Thakkar" userId="8250697c-6c39-48a4-a3bd-4e6e657dfce2" providerId="ADAL" clId="{C5087647-03AF-41B4-ADA2-A7F16B9C6FCD}" dt="2022-10-25T15:30:37.199" v="2826" actId="1076"/>
          <ac:picMkLst>
            <pc:docMk/>
            <pc:sldMk cId="1977802696" sldId="274"/>
            <ac:picMk id="5" creationId="{0E4B792A-6716-84A8-2092-06AC2E861697}"/>
          </ac:picMkLst>
        </pc:picChg>
        <pc:picChg chg="del">
          <ac:chgData name="Shreya Thakkar" userId="8250697c-6c39-48a4-a3bd-4e6e657dfce2" providerId="ADAL" clId="{C5087647-03AF-41B4-ADA2-A7F16B9C6FCD}" dt="2022-10-25T13:36:13.591" v="1725" actId="478"/>
          <ac:picMkLst>
            <pc:docMk/>
            <pc:sldMk cId="1977802696" sldId="274"/>
            <ac:picMk id="6" creationId="{8A5C6467-463C-0F02-9DFD-868FB2BEBD30}"/>
          </ac:picMkLst>
        </pc:picChg>
        <pc:picChg chg="mod">
          <ac:chgData name="Shreya Thakkar" userId="8250697c-6c39-48a4-a3bd-4e6e657dfce2" providerId="ADAL" clId="{C5087647-03AF-41B4-ADA2-A7F16B9C6FCD}" dt="2022-10-25T13:35:35.034" v="1718" actId="1076"/>
          <ac:picMkLst>
            <pc:docMk/>
            <pc:sldMk cId="1977802696" sldId="274"/>
            <ac:picMk id="1026" creationId="{EC8D9A82-83F6-FCBF-8739-7146DA417C15}"/>
          </ac:picMkLst>
        </pc:picChg>
        <pc:picChg chg="add del mod">
          <ac:chgData name="Shreya Thakkar" userId="8250697c-6c39-48a4-a3bd-4e6e657dfce2" providerId="ADAL" clId="{C5087647-03AF-41B4-ADA2-A7F16B9C6FCD}" dt="2022-10-25T15:29:11.267" v="2811" actId="478"/>
          <ac:picMkLst>
            <pc:docMk/>
            <pc:sldMk cId="1977802696" sldId="274"/>
            <ac:picMk id="2050" creationId="{F8C2F4BF-5753-1CAF-1686-43C192D1F7D8}"/>
          </ac:picMkLst>
        </pc:picChg>
        <pc:picChg chg="add mod">
          <ac:chgData name="Shreya Thakkar" userId="8250697c-6c39-48a4-a3bd-4e6e657dfce2" providerId="ADAL" clId="{C5087647-03AF-41B4-ADA2-A7F16B9C6FCD}" dt="2022-10-25T15:30:24.960" v="2823" actId="12789"/>
          <ac:picMkLst>
            <pc:docMk/>
            <pc:sldMk cId="1977802696" sldId="274"/>
            <ac:picMk id="2052" creationId="{2CBFE44B-4E77-E142-CF49-D186C2FA0053}"/>
          </ac:picMkLst>
        </pc:picChg>
      </pc:sldChg>
      <pc:sldChg chg="addSp delSp modSp add mod modAnim">
        <pc:chgData name="Shreya Thakkar" userId="8250697c-6c39-48a4-a3bd-4e6e657dfce2" providerId="ADAL" clId="{C5087647-03AF-41B4-ADA2-A7F16B9C6FCD}" dt="2022-10-25T14:50:27.425" v="2705"/>
        <pc:sldMkLst>
          <pc:docMk/>
          <pc:sldMk cId="2905761227" sldId="275"/>
        </pc:sldMkLst>
        <pc:spChg chg="mod">
          <ac:chgData name="Shreya Thakkar" userId="8250697c-6c39-48a4-a3bd-4e6e657dfce2" providerId="ADAL" clId="{C5087647-03AF-41B4-ADA2-A7F16B9C6FCD}" dt="2022-10-25T13:45:16.815" v="1970" actId="20577"/>
          <ac:spMkLst>
            <pc:docMk/>
            <pc:sldMk cId="2905761227" sldId="275"/>
            <ac:spMk id="2" creationId="{0724A799-4E0A-0E42-91FD-E1301110C604}"/>
          </ac:spMkLst>
        </pc:spChg>
        <pc:spChg chg="mod">
          <ac:chgData name="Shreya Thakkar" userId="8250697c-6c39-48a4-a3bd-4e6e657dfce2" providerId="ADAL" clId="{C5087647-03AF-41B4-ADA2-A7F16B9C6FCD}" dt="2022-10-25T14:04:37.138" v="2441" actId="20577"/>
          <ac:spMkLst>
            <pc:docMk/>
            <pc:sldMk cId="2905761227" sldId="275"/>
            <ac:spMk id="4" creationId="{9011DC8A-60A9-D7B5-2904-55EE24A93AAF}"/>
          </ac:spMkLst>
        </pc:spChg>
        <pc:grpChg chg="add del mod">
          <ac:chgData name="Shreya Thakkar" userId="8250697c-6c39-48a4-a3bd-4e6e657dfce2" providerId="ADAL" clId="{C5087647-03AF-41B4-ADA2-A7F16B9C6FCD}" dt="2022-10-25T14:49:20.044" v="2690" actId="165"/>
          <ac:grpSpMkLst>
            <pc:docMk/>
            <pc:sldMk cId="2905761227" sldId="275"/>
            <ac:grpSpMk id="6" creationId="{09BEB889-D3DC-13C5-4C68-A851DB39E33A}"/>
          </ac:grpSpMkLst>
        </pc:grpChg>
        <pc:picChg chg="add mod topLvl">
          <ac:chgData name="Shreya Thakkar" userId="8250697c-6c39-48a4-a3bd-4e6e657dfce2" providerId="ADAL" clId="{C5087647-03AF-41B4-ADA2-A7F16B9C6FCD}" dt="2022-10-25T14:49:20.044" v="2690" actId="165"/>
          <ac:picMkLst>
            <pc:docMk/>
            <pc:sldMk cId="2905761227" sldId="275"/>
            <ac:picMk id="3" creationId="{C4EFDC19-1761-4C6F-E140-950719CA3B11}"/>
          </ac:picMkLst>
        </pc:picChg>
        <pc:picChg chg="del">
          <ac:chgData name="Shreya Thakkar" userId="8250697c-6c39-48a4-a3bd-4e6e657dfce2" providerId="ADAL" clId="{C5087647-03AF-41B4-ADA2-A7F16B9C6FCD}" dt="2022-10-25T13:45:36.798" v="1971" actId="478"/>
          <ac:picMkLst>
            <pc:docMk/>
            <pc:sldMk cId="2905761227" sldId="275"/>
            <ac:picMk id="5" creationId="{0E4B792A-6716-84A8-2092-06AC2E861697}"/>
          </ac:picMkLst>
        </pc:picChg>
        <pc:picChg chg="mod topLvl">
          <ac:chgData name="Shreya Thakkar" userId="8250697c-6c39-48a4-a3bd-4e6e657dfce2" providerId="ADAL" clId="{C5087647-03AF-41B4-ADA2-A7F16B9C6FCD}" dt="2022-10-25T14:49:20.044" v="2690" actId="165"/>
          <ac:picMkLst>
            <pc:docMk/>
            <pc:sldMk cId="2905761227" sldId="275"/>
            <ac:picMk id="2050" creationId="{F8C2F4BF-5753-1CAF-1686-43C192D1F7D8}"/>
          </ac:picMkLst>
        </pc:picChg>
      </pc:sldChg>
      <pc:sldChg chg="addSp delSp modSp new mod ord">
        <pc:chgData name="Shreya Thakkar" userId="8250697c-6c39-48a4-a3bd-4e6e657dfce2" providerId="ADAL" clId="{C5087647-03AF-41B4-ADA2-A7F16B9C6FCD}" dt="2022-10-25T14:22:10.985" v="2599" actId="122"/>
        <pc:sldMkLst>
          <pc:docMk/>
          <pc:sldMk cId="2073589846" sldId="276"/>
        </pc:sldMkLst>
        <pc:spChg chg="add mod">
          <ac:chgData name="Shreya Thakkar" userId="8250697c-6c39-48a4-a3bd-4e6e657dfce2" providerId="ADAL" clId="{C5087647-03AF-41B4-ADA2-A7F16B9C6FCD}" dt="2022-10-25T14:22:10.985" v="2599" actId="122"/>
          <ac:spMkLst>
            <pc:docMk/>
            <pc:sldMk cId="2073589846" sldId="276"/>
            <ac:spMk id="4" creationId="{644AD5B3-5DC5-7296-1A59-97F9698F0F49}"/>
          </ac:spMkLst>
        </pc:spChg>
        <pc:graphicFrameChg chg="add del mod">
          <ac:chgData name="Shreya Thakkar" userId="8250697c-6c39-48a4-a3bd-4e6e657dfce2" providerId="ADAL" clId="{C5087647-03AF-41B4-ADA2-A7F16B9C6FCD}" dt="2022-10-25T13:59:05.536" v="2421"/>
          <ac:graphicFrameMkLst>
            <pc:docMk/>
            <pc:sldMk cId="2073589846" sldId="276"/>
            <ac:graphicFrameMk id="2" creationId="{D736AD6E-8BDD-C1DF-5E0E-3A0B932188AA}"/>
          </ac:graphicFrameMkLst>
        </pc:graphicFrameChg>
        <pc:picChg chg="add mod">
          <ac:chgData name="Shreya Thakkar" userId="8250697c-6c39-48a4-a3bd-4e6e657dfce2" providerId="ADAL" clId="{C5087647-03AF-41B4-ADA2-A7F16B9C6FCD}" dt="2022-10-25T14:21:54.047" v="2597" actId="12788"/>
          <ac:picMkLst>
            <pc:docMk/>
            <pc:sldMk cId="2073589846" sldId="276"/>
            <ac:picMk id="3" creationId="{87AB0532-AE8A-54DB-96E5-447E9A326170}"/>
          </ac:picMkLst>
        </pc:picChg>
      </pc:sldChg>
      <pc:sldChg chg="addSp delSp modSp add mod delAnim modAnim">
        <pc:chgData name="Shreya Thakkar" userId="8250697c-6c39-48a4-a3bd-4e6e657dfce2" providerId="ADAL" clId="{C5087647-03AF-41B4-ADA2-A7F16B9C6FCD}" dt="2022-10-25T17:55:30.862" v="3274"/>
        <pc:sldMkLst>
          <pc:docMk/>
          <pc:sldMk cId="3981810406" sldId="277"/>
        </pc:sldMkLst>
        <pc:spChg chg="add mod">
          <ac:chgData name="Shreya Thakkar" userId="8250697c-6c39-48a4-a3bd-4e6e657dfce2" providerId="ADAL" clId="{C5087647-03AF-41B4-ADA2-A7F16B9C6FCD}" dt="2022-10-25T17:53:51.194" v="3269" actId="207"/>
          <ac:spMkLst>
            <pc:docMk/>
            <pc:sldMk cId="3981810406" sldId="277"/>
            <ac:spMk id="3" creationId="{2DBCCEB6-1891-5A78-24B1-38AEF9076FC7}"/>
          </ac:spMkLst>
        </pc:spChg>
        <pc:spChg chg="mod">
          <ac:chgData name="Shreya Thakkar" userId="8250697c-6c39-48a4-a3bd-4e6e657dfce2" providerId="ADAL" clId="{C5087647-03AF-41B4-ADA2-A7F16B9C6FCD}" dt="2022-10-25T17:51:07.014" v="3124" actId="14100"/>
          <ac:spMkLst>
            <pc:docMk/>
            <pc:sldMk cId="3981810406" sldId="277"/>
            <ac:spMk id="4" creationId="{9011DC8A-60A9-D7B5-2904-55EE24A93AAF}"/>
          </ac:spMkLst>
        </pc:spChg>
        <pc:picChg chg="del">
          <ac:chgData name="Shreya Thakkar" userId="8250697c-6c39-48a4-a3bd-4e6e657dfce2" providerId="ADAL" clId="{C5087647-03AF-41B4-ADA2-A7F16B9C6FCD}" dt="2022-10-25T17:45:46.115" v="2839" actId="478"/>
          <ac:picMkLst>
            <pc:docMk/>
            <pc:sldMk cId="3981810406" sldId="277"/>
            <ac:picMk id="5" creationId="{0E4B792A-6716-84A8-2092-06AC2E8616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B853F-10A2-45A4-A8F3-36315CFC3086}"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779CC-C631-41A6-BBA5-0EAF58CA500F}" type="slidenum">
              <a:rPr lang="en-US" smtClean="0"/>
              <a:t>‹#›</a:t>
            </a:fld>
            <a:endParaRPr lang="en-US"/>
          </a:p>
        </p:txBody>
      </p:sp>
    </p:spTree>
    <p:extLst>
      <p:ext uri="{BB962C8B-B14F-4D97-AF65-F5344CB8AC3E}">
        <p14:creationId xmlns:p14="http://schemas.microsoft.com/office/powerpoint/2010/main" val="287679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F1F1F"/>
              </a:solidFill>
              <a:effectLst/>
              <a:latin typeface="Google Sans Text"/>
            </a:endParaRPr>
          </a:p>
          <a:p>
            <a:endParaRPr lang="en-US" dirty="0"/>
          </a:p>
        </p:txBody>
      </p:sp>
      <p:sp>
        <p:nvSpPr>
          <p:cNvPr id="4" name="Slide Number Placeholder 3"/>
          <p:cNvSpPr>
            <a:spLocks noGrp="1"/>
          </p:cNvSpPr>
          <p:nvPr>
            <p:ph type="sldNum" sz="quarter" idx="5"/>
          </p:nvPr>
        </p:nvSpPr>
        <p:spPr/>
        <p:txBody>
          <a:bodyPr/>
          <a:lstStyle/>
          <a:p>
            <a:fld id="{6EA779CC-C631-41A6-BBA5-0EAF58CA500F}" type="slidenum">
              <a:rPr lang="en-US" smtClean="0"/>
              <a:t>3</a:t>
            </a:fld>
            <a:endParaRPr lang="en-US"/>
          </a:p>
        </p:txBody>
      </p:sp>
    </p:spTree>
    <p:extLst>
      <p:ext uri="{BB962C8B-B14F-4D97-AF65-F5344CB8AC3E}">
        <p14:creationId xmlns:p14="http://schemas.microsoft.com/office/powerpoint/2010/main" val="81862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779CC-C631-41A6-BBA5-0EAF58CA500F}" type="slidenum">
              <a:rPr lang="en-US" smtClean="0"/>
              <a:t>4</a:t>
            </a:fld>
            <a:endParaRPr lang="en-US"/>
          </a:p>
        </p:txBody>
      </p:sp>
    </p:spTree>
    <p:extLst>
      <p:ext uri="{BB962C8B-B14F-4D97-AF65-F5344CB8AC3E}">
        <p14:creationId xmlns:p14="http://schemas.microsoft.com/office/powerpoint/2010/main" val="452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E0CE-7266-F859-5C8C-BADF8ACC1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B8787F-DFC2-D064-68D6-E02CD38E6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9B0C3-D63E-BA94-9015-31EE0D27F62A}"/>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5" name="Footer Placeholder 4">
            <a:extLst>
              <a:ext uri="{FF2B5EF4-FFF2-40B4-BE49-F238E27FC236}">
                <a16:creationId xmlns:a16="http://schemas.microsoft.com/office/drawing/2014/main" id="{79BF3E13-9EAD-5E19-E8CD-B588EA3B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07B50-AE0C-23A2-7E3E-B7367B0E7EA6}"/>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39677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9A7E-099A-0C63-6D28-20CDF0EE48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4EAA3-9D59-C40E-D8BE-D91F0C603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D461D-162B-1E03-DD12-1EE6D2E14730}"/>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5" name="Footer Placeholder 4">
            <a:extLst>
              <a:ext uri="{FF2B5EF4-FFF2-40B4-BE49-F238E27FC236}">
                <a16:creationId xmlns:a16="http://schemas.microsoft.com/office/drawing/2014/main" id="{D24A78CA-648C-C140-C1E4-D7554B18E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7F946-7822-DB13-22FD-F04DA4369A83}"/>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194437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FADD7-0745-F8DA-36AB-F673221055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74A0-15A8-3737-5B4C-E8B9519177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3680D-192F-C195-519B-43087B08AFBF}"/>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5" name="Footer Placeholder 4">
            <a:extLst>
              <a:ext uri="{FF2B5EF4-FFF2-40B4-BE49-F238E27FC236}">
                <a16:creationId xmlns:a16="http://schemas.microsoft.com/office/drawing/2014/main" id="{6FDA220D-EBCE-8043-AF2D-30C129A13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A40D0-159D-FBBF-3ACC-8E8FB29EE8FB}"/>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263654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solidFill>
                  <a:schemeClr val="accent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Click to edit Master subtitle style</a:t>
            </a: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3093890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512065"/>
            <a:ext cx="10515600" cy="1083980"/>
          </a:xfrm>
        </p:spPr>
        <p:txBody>
          <a:bodyPr/>
          <a:lstStyle/>
          <a:p>
            <a:r>
              <a:rPr lang="en-US"/>
              <a:t>Click to edit Master title style</a:t>
            </a:r>
            <a:endParaRPr lang="en-US" dirty="0"/>
          </a:p>
        </p:txBody>
      </p:sp>
      <p:sp>
        <p:nvSpPr>
          <p:cNvPr id="3" name="Content Placeholder 2"/>
          <p:cNvSpPr>
            <a:spLocks noGrp="1"/>
          </p:cNvSpPr>
          <p:nvPr>
            <p:ph idx="1"/>
          </p:nvPr>
        </p:nvSpPr>
        <p:spPr>
          <a:xfrm>
            <a:off x="838201" y="1596044"/>
            <a:ext cx="10515600" cy="4580920"/>
          </a:xfrm>
        </p:spPr>
        <p:txBody>
          <a:bodyPr/>
          <a:lstStyle>
            <a:lvl1pPr>
              <a:buClr>
                <a:schemeClr val="bg2"/>
              </a:buClr>
              <a:defRPr/>
            </a:lvl1pPr>
            <a:lvl2pPr>
              <a:buClr>
                <a:schemeClr val="bg2"/>
              </a:buClr>
              <a:defRPr>
                <a:solidFill>
                  <a:schemeClr val="tx2"/>
                </a:solidFill>
              </a:defRPr>
            </a:lvl2pPr>
            <a:lvl3pPr>
              <a:buClr>
                <a:schemeClr val="bg2"/>
              </a:buClr>
              <a:defRPr>
                <a:solidFill>
                  <a:schemeClr val="tx2"/>
                </a:solidFill>
              </a:defRPr>
            </a:lvl3pPr>
            <a:lvl4pPr>
              <a:buClr>
                <a:schemeClr val="bg2"/>
              </a:buClr>
              <a:defRPr>
                <a:solidFill>
                  <a:schemeClr val="tx2"/>
                </a:solidFill>
              </a:defRPr>
            </a:lvl4pPr>
            <a:lvl5pPr>
              <a:buClr>
                <a:schemeClr val="bg2"/>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4095620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2"/>
            <a:ext cx="10515600" cy="2852737"/>
          </a:xfrm>
        </p:spPr>
        <p:txBody>
          <a:bodyPr anchor="b"/>
          <a:lstStyle>
            <a:lvl1pPr algn="ctr">
              <a:defRPr sz="4500"/>
            </a:lvl1pPr>
          </a:lstStyle>
          <a:p>
            <a:r>
              <a:rPr lang="en-US"/>
              <a:t>Click to edit Master title style</a:t>
            </a:r>
            <a:endParaRPr lang="en-US" dirty="0"/>
          </a:p>
        </p:txBody>
      </p:sp>
      <p:sp>
        <p:nvSpPr>
          <p:cNvPr id="3" name="Text Placeholder 2"/>
          <p:cNvSpPr>
            <a:spLocks noGrp="1"/>
          </p:cNvSpPr>
          <p:nvPr>
            <p:ph type="body" idx="1"/>
          </p:nvPr>
        </p:nvSpPr>
        <p:spPr>
          <a:xfrm>
            <a:off x="831852" y="4589465"/>
            <a:ext cx="10515600" cy="1500187"/>
          </a:xfrm>
        </p:spPr>
        <p:txBody>
          <a:bodyPr/>
          <a:lstStyle>
            <a:lvl1pPr marL="0" indent="0" algn="ctr">
              <a:buNone/>
              <a:defRPr sz="2400">
                <a:solidFill>
                  <a:schemeClr val="accent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3973775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512066"/>
            <a:ext cx="10515600" cy="107659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1" y="1588656"/>
            <a:ext cx="5181600" cy="4588309"/>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1" y="1588656"/>
            <a:ext cx="5181600" cy="4588309"/>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7" name="Slide Number Placeholder 6"/>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235199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149351"/>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839789" y="1596046"/>
            <a:ext cx="5157787" cy="909031"/>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7"/>
            <a:ext cx="5157787" cy="3684588"/>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596046"/>
            <a:ext cx="5183188" cy="909031"/>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7"/>
            <a:ext cx="5183188" cy="3684588"/>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9" name="Slide Number Placeholder 8"/>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3051541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5245427"/>
            <a:ext cx="10515600" cy="1178624"/>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79892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4" name="Slide Number Placeholder 3"/>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2368474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3989" y="516239"/>
            <a:ext cx="4188039" cy="1079807"/>
          </a:xfrm>
        </p:spPr>
        <p:txBody>
          <a:bodyPr anchor="t" anchorCtr="0"/>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183189" y="516239"/>
            <a:ext cx="6172201" cy="5344815"/>
          </a:xfrm>
        </p:spPr>
        <p:txBody>
          <a:bodyPr/>
          <a:lstStyle>
            <a:lvl1pPr>
              <a:buClr>
                <a:schemeClr val="bg2"/>
              </a:buClr>
              <a:defRPr sz="2400"/>
            </a:lvl1pPr>
            <a:lvl2pPr>
              <a:buClr>
                <a:schemeClr val="bg2"/>
              </a:buClr>
              <a:defRPr sz="2100"/>
            </a:lvl2pPr>
            <a:lvl3pPr>
              <a:buClr>
                <a:schemeClr val="bg2"/>
              </a:buClr>
              <a:defRPr sz="1800"/>
            </a:lvl3pPr>
            <a:lvl4pPr>
              <a:buClr>
                <a:schemeClr val="bg2"/>
              </a:buClr>
              <a:defRPr sz="1500"/>
            </a:lvl4pPr>
            <a:lvl5pPr>
              <a:buClr>
                <a:schemeClr val="bg2"/>
              </a:buCl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83989" y="1596046"/>
            <a:ext cx="4188039" cy="4272945"/>
          </a:xfrm>
        </p:spPr>
        <p:txBody>
          <a:bodyPr/>
          <a:lstStyle>
            <a:lvl1pPr marL="0" indent="0">
              <a:buNone/>
              <a:defRPr sz="18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p:txBody>
      </p:sp>
      <p:sp>
        <p:nvSpPr>
          <p:cNvPr id="6" name="Footer Placeholder 5"/>
          <p:cNvSpPr>
            <a:spLocks noGrp="1"/>
          </p:cNvSpPr>
          <p:nvPr>
            <p:ph type="ftr" sz="quarter" idx="11"/>
          </p:nvPr>
        </p:nvSpPr>
        <p:spPr>
          <a:xfrm>
            <a:off x="4038601" y="6356352"/>
            <a:ext cx="4114800" cy="365125"/>
          </a:xfrm>
          <a:prstGeom prst="rect">
            <a:avLst/>
          </a:prstGeom>
        </p:spPr>
        <p:txBody>
          <a:bodyPr/>
          <a:lstStyle>
            <a:lvl1pPr>
              <a:defRPr sz="1200"/>
            </a:lvl1pPr>
          </a:lstStyle>
          <a:p>
            <a:endParaRPr lang="en-US" dirty="0"/>
          </a:p>
        </p:txBody>
      </p:sp>
      <p:sp>
        <p:nvSpPr>
          <p:cNvPr id="7" name="Slide Number Placeholder 6"/>
          <p:cNvSpPr>
            <a:spLocks noGrp="1"/>
          </p:cNvSpPr>
          <p:nvPr>
            <p:ph type="sldNum" sz="quarter" idx="12"/>
          </p:nvPr>
        </p:nvSpPr>
        <p:spPr>
          <a:xfrm>
            <a:off x="8610601" y="6356352"/>
            <a:ext cx="2743200" cy="365125"/>
          </a:xfrm>
          <a:prstGeom prst="rect">
            <a:avLst/>
          </a:prstGeom>
        </p:spPr>
        <p:txBody>
          <a:bodyPr/>
          <a:lstStyle>
            <a:lvl1pPr>
              <a:defRPr sz="1200"/>
            </a:lvl1pPr>
          </a:lstStyle>
          <a:p>
            <a:fld id="{0B8F101A-5762-A94D-B26B-936FC3619C3C}" type="slidenum">
              <a:rPr lang="en-US" smtClean="0"/>
              <a:pPr/>
              <a:t>‹#›</a:t>
            </a:fld>
            <a:endParaRPr lang="en-US" dirty="0"/>
          </a:p>
        </p:txBody>
      </p:sp>
    </p:spTree>
    <p:extLst>
      <p:ext uri="{BB962C8B-B14F-4D97-AF65-F5344CB8AC3E}">
        <p14:creationId xmlns:p14="http://schemas.microsoft.com/office/powerpoint/2010/main" val="296384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0FD1-D355-6DCD-4809-DC5EA0DD3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396DE-3E8A-545C-E8FC-122DAD1DD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4253C-7406-72AE-040A-09A2AC8B56EC}"/>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5" name="Footer Placeholder 4">
            <a:extLst>
              <a:ext uri="{FF2B5EF4-FFF2-40B4-BE49-F238E27FC236}">
                <a16:creationId xmlns:a16="http://schemas.microsoft.com/office/drawing/2014/main" id="{411B4A5B-CBB6-99B2-DCC1-44C644B0C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9E43C-F1BA-F8A3-1078-09D4B0383846}"/>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428563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B097-73FF-088A-906C-667CD633D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A891F9-7853-6282-269F-F158E2439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50C92-641B-0768-4019-16E54518A9F2}"/>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5" name="Footer Placeholder 4">
            <a:extLst>
              <a:ext uri="{FF2B5EF4-FFF2-40B4-BE49-F238E27FC236}">
                <a16:creationId xmlns:a16="http://schemas.microsoft.com/office/drawing/2014/main" id="{C50623D5-9594-3D48-DF2C-3051F4DCE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8F13E-BDBB-D363-4580-F1094DD2A176}"/>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186534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EDC3-8D94-5119-8BDF-6500F6903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665D0-DDE4-AC37-EA58-1C4808C08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945BC8-2894-71EA-3F63-06F1EBFBE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4249B-A128-70E5-1AF6-34361F1AC28E}"/>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6" name="Footer Placeholder 5">
            <a:extLst>
              <a:ext uri="{FF2B5EF4-FFF2-40B4-BE49-F238E27FC236}">
                <a16:creationId xmlns:a16="http://schemas.microsoft.com/office/drawing/2014/main" id="{20B28701-9F91-1B4D-184E-BB3E73C61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370CC-D2A4-2ACA-9723-BA81E55F0481}"/>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110979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9481-632F-F0BF-7AC9-0E2EDF2E17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D210DF-4ADC-F215-E4C6-F62003791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329C6-E255-731A-A020-DEEFA291D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CD6035-A2B0-6A57-9888-221CE24C8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95CA5-6724-EB94-5F2A-4054C63E5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447B71-27B8-EF99-64AE-19FA6E27ABDC}"/>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8" name="Footer Placeholder 7">
            <a:extLst>
              <a:ext uri="{FF2B5EF4-FFF2-40B4-BE49-F238E27FC236}">
                <a16:creationId xmlns:a16="http://schemas.microsoft.com/office/drawing/2014/main" id="{0CC7F3A1-98B5-297B-02C2-EB752E35F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7C78D-D1B6-99BE-51E8-B3517884301B}"/>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25094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72CA-7AE3-B510-E8A3-176E927A6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DC0322-F25F-1026-BB8E-90C415942103}"/>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4" name="Footer Placeholder 3">
            <a:extLst>
              <a:ext uri="{FF2B5EF4-FFF2-40B4-BE49-F238E27FC236}">
                <a16:creationId xmlns:a16="http://schemas.microsoft.com/office/drawing/2014/main" id="{1BCFCC14-AC84-9D11-9E0F-2E8B82994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201CF-7CCE-679A-B589-8AC0E5DCA4C4}"/>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33348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1CD1A-9DD7-9313-1C2D-34D37776E89E}"/>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3" name="Footer Placeholder 2">
            <a:extLst>
              <a:ext uri="{FF2B5EF4-FFF2-40B4-BE49-F238E27FC236}">
                <a16:creationId xmlns:a16="http://schemas.microsoft.com/office/drawing/2014/main" id="{6C1E2777-2EF7-D8C0-E88F-E72BC96920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AE0B5-F3F2-C02E-86F8-98BC1535B62B}"/>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132720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1180-4D26-2397-FAC9-4F911D3FE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88A44-8242-4931-40E1-221A06951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9EE6B-2ACD-5ACB-4708-E3498540B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7D19E-1F8D-13EF-2B1C-75148978A728}"/>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6" name="Footer Placeholder 5">
            <a:extLst>
              <a:ext uri="{FF2B5EF4-FFF2-40B4-BE49-F238E27FC236}">
                <a16:creationId xmlns:a16="http://schemas.microsoft.com/office/drawing/2014/main" id="{79DBF335-4724-914D-6A93-7B62ACDEA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8DD0A-DCFD-D429-21C5-71EC7DA23934}"/>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422283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479-D3DF-2852-1452-AFEAA157A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8294BF-EA63-731C-7FD2-3B3350535D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B84BA-E307-DC68-CFD8-D0C73FA99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6F680-77F7-3DAE-8A7E-4508A65557B6}"/>
              </a:ext>
            </a:extLst>
          </p:cNvPr>
          <p:cNvSpPr>
            <a:spLocks noGrp="1"/>
          </p:cNvSpPr>
          <p:nvPr>
            <p:ph type="dt" sz="half" idx="10"/>
          </p:nvPr>
        </p:nvSpPr>
        <p:spPr/>
        <p:txBody>
          <a:bodyPr/>
          <a:lstStyle/>
          <a:p>
            <a:fld id="{7ABAF4FD-FC41-49D9-8AF6-B892CFC8B04F}" type="datetimeFigureOut">
              <a:rPr lang="en-US" smtClean="0"/>
              <a:t>10/25/2022</a:t>
            </a:fld>
            <a:endParaRPr lang="en-US"/>
          </a:p>
        </p:txBody>
      </p:sp>
      <p:sp>
        <p:nvSpPr>
          <p:cNvPr id="6" name="Footer Placeholder 5">
            <a:extLst>
              <a:ext uri="{FF2B5EF4-FFF2-40B4-BE49-F238E27FC236}">
                <a16:creationId xmlns:a16="http://schemas.microsoft.com/office/drawing/2014/main" id="{82EABDE2-56BD-85FA-B83A-7B5B170AB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6C02E-7466-CA05-FE62-8C723426076E}"/>
              </a:ext>
            </a:extLst>
          </p:cNvPr>
          <p:cNvSpPr>
            <a:spLocks noGrp="1"/>
          </p:cNvSpPr>
          <p:nvPr>
            <p:ph type="sldNum" sz="quarter" idx="12"/>
          </p:nvPr>
        </p:nvSpPr>
        <p:spPr/>
        <p:txBody>
          <a:bodyPr/>
          <a:lstStyle/>
          <a:p>
            <a:fld id="{19F1DE9D-0298-421B-AEC0-4F0932618BDC}" type="slidenum">
              <a:rPr lang="en-US" smtClean="0"/>
              <a:t>‹#›</a:t>
            </a:fld>
            <a:endParaRPr lang="en-US"/>
          </a:p>
        </p:txBody>
      </p:sp>
    </p:spTree>
    <p:extLst>
      <p:ext uri="{BB962C8B-B14F-4D97-AF65-F5344CB8AC3E}">
        <p14:creationId xmlns:p14="http://schemas.microsoft.com/office/powerpoint/2010/main" val="360891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C569F-BA42-0844-3385-1BE04F1E4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3877DA-863D-2C3D-10F3-30A8641B7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4F59B-BDA7-80AD-BFB7-F079BAE79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AF4FD-FC41-49D9-8AF6-B892CFC8B04F}" type="datetimeFigureOut">
              <a:rPr lang="en-US" smtClean="0"/>
              <a:t>10/25/2022</a:t>
            </a:fld>
            <a:endParaRPr lang="en-US"/>
          </a:p>
        </p:txBody>
      </p:sp>
      <p:sp>
        <p:nvSpPr>
          <p:cNvPr id="5" name="Footer Placeholder 4">
            <a:extLst>
              <a:ext uri="{FF2B5EF4-FFF2-40B4-BE49-F238E27FC236}">
                <a16:creationId xmlns:a16="http://schemas.microsoft.com/office/drawing/2014/main" id="{71284A3E-45A9-3421-B8A4-FD39ACEFF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D1B1E2-9FC1-FCCF-3863-AC7B893B65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1DE9D-0298-421B-AEC0-4F0932618BDC}" type="slidenum">
              <a:rPr lang="en-US" smtClean="0"/>
              <a:t>‹#›</a:t>
            </a:fld>
            <a:endParaRPr lang="en-US"/>
          </a:p>
        </p:txBody>
      </p:sp>
    </p:spTree>
    <p:extLst>
      <p:ext uri="{BB962C8B-B14F-4D97-AF65-F5344CB8AC3E}">
        <p14:creationId xmlns:p14="http://schemas.microsoft.com/office/powerpoint/2010/main" val="829248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University of Pittsburgh logo&#10;">
            <a:extLst>
              <a:ext uri="{FF2B5EF4-FFF2-40B4-BE49-F238E27FC236}">
                <a16:creationId xmlns:a16="http://schemas.microsoft.com/office/drawing/2014/main" id="{F74FB613-DEF2-F045-B6A5-545870898CAE}"/>
              </a:ext>
            </a:extLst>
          </p:cNvPr>
          <p:cNvPicPr>
            <a:picLocks noChangeAspect="1"/>
          </p:cNvPicPr>
          <p:nvPr userDrawn="1"/>
        </p:nvPicPr>
        <p:blipFill>
          <a:blip r:embed="rId10"/>
          <a:stretch>
            <a:fillRect/>
          </a:stretch>
        </p:blipFill>
        <p:spPr>
          <a:xfrm>
            <a:off x="433345" y="6239168"/>
            <a:ext cx="2103887" cy="468939"/>
          </a:xfrm>
          <a:prstGeom prst="rect">
            <a:avLst/>
          </a:prstGeom>
        </p:spPr>
      </p:pic>
      <p:sp>
        <p:nvSpPr>
          <p:cNvPr id="2" name="Title Placeholder 1"/>
          <p:cNvSpPr>
            <a:spLocks noGrp="1"/>
          </p:cNvSpPr>
          <p:nvPr>
            <p:ph type="title"/>
          </p:nvPr>
        </p:nvSpPr>
        <p:spPr>
          <a:xfrm>
            <a:off x="838201" y="512064"/>
            <a:ext cx="10515600" cy="1178624"/>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405720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Clr>
          <a:schemeClr val="bg2"/>
        </a:buClr>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Clr>
          <a:schemeClr val="bg2"/>
        </a:buClr>
        <a:buFont typeface="Arial" panose="020B0604020202020204" pitchFamily="34" charset="0"/>
        <a:buChar char="•"/>
        <a:defRPr sz="1800" kern="1200">
          <a:solidFill>
            <a:schemeClr val="tx2"/>
          </a:solidFill>
          <a:latin typeface="+mn-lt"/>
          <a:ea typeface="+mn-ea"/>
          <a:cs typeface="+mn-cs"/>
        </a:defRPr>
      </a:lvl2pPr>
      <a:lvl3pPr marL="857229" indent="-171446" algn="l" defTabSz="685783" rtl="0" eaLnBrk="1" latinLnBrk="0" hangingPunct="1">
        <a:lnSpc>
          <a:spcPct val="90000"/>
        </a:lnSpc>
        <a:spcBef>
          <a:spcPts val="375"/>
        </a:spcBef>
        <a:buClr>
          <a:schemeClr val="bg2"/>
        </a:buClr>
        <a:buFont typeface="Arial" panose="020B0604020202020204" pitchFamily="34" charset="0"/>
        <a:buChar char="•"/>
        <a:defRPr sz="1500" kern="1200">
          <a:solidFill>
            <a:schemeClr val="tx2"/>
          </a:solidFill>
          <a:latin typeface="+mn-lt"/>
          <a:ea typeface="+mn-ea"/>
          <a:cs typeface="+mn-cs"/>
        </a:defRPr>
      </a:lvl3pPr>
      <a:lvl4pPr marL="1200121" indent="-171446" algn="l" defTabSz="685783" rtl="0" eaLnBrk="1" latinLnBrk="0" hangingPunct="1">
        <a:lnSpc>
          <a:spcPct val="90000"/>
        </a:lnSpc>
        <a:spcBef>
          <a:spcPts val="375"/>
        </a:spcBef>
        <a:buClr>
          <a:schemeClr val="bg2"/>
        </a:buClr>
        <a:buFont typeface="Arial" panose="020B0604020202020204" pitchFamily="34" charset="0"/>
        <a:buChar char="•"/>
        <a:defRPr sz="1351" kern="1200">
          <a:solidFill>
            <a:schemeClr val="tx2"/>
          </a:solidFill>
          <a:latin typeface="+mn-lt"/>
          <a:ea typeface="+mn-ea"/>
          <a:cs typeface="+mn-cs"/>
        </a:defRPr>
      </a:lvl4pPr>
      <a:lvl5pPr marL="1543012" indent="-171446" algn="l" defTabSz="685783" rtl="0" eaLnBrk="1" latinLnBrk="0" hangingPunct="1">
        <a:lnSpc>
          <a:spcPct val="90000"/>
        </a:lnSpc>
        <a:spcBef>
          <a:spcPts val="375"/>
        </a:spcBef>
        <a:buClr>
          <a:schemeClr val="bg2"/>
        </a:buClr>
        <a:buFont typeface="Arial" panose="020B0604020202020204" pitchFamily="34" charset="0"/>
        <a:buChar char="•"/>
        <a:defRPr sz="1351" kern="1200">
          <a:solidFill>
            <a:schemeClr val="tx2"/>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2019%E2%80%9320_coronavirus_pandemic"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dx.doi.org/10.15585/mmwr.mm7003e1" TargetMode="External"/><Relationship Id="rId4" Type="http://schemas.openxmlformats.org/officeDocument/2006/relationships/image" Target="../media/image14.gi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3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tatistics - University of Johannesburg">
            <a:extLst>
              <a:ext uri="{FF2B5EF4-FFF2-40B4-BE49-F238E27FC236}">
                <a16:creationId xmlns:a16="http://schemas.microsoft.com/office/drawing/2014/main" id="{6ADF1682-5806-9994-7131-DB63E1F09A8D}"/>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18" r="-1"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92F797-5672-8331-CBF7-CDBC817BAF77}"/>
              </a:ext>
            </a:extLst>
          </p:cNvPr>
          <p:cNvSpPr>
            <a:spLocks noGrp="1"/>
          </p:cNvSpPr>
          <p:nvPr>
            <p:ph type="ctrTitle"/>
          </p:nvPr>
        </p:nvSpPr>
        <p:spPr>
          <a:xfrm>
            <a:off x="1524000" y="1122363"/>
            <a:ext cx="9144000" cy="3063240"/>
          </a:xfrm>
        </p:spPr>
        <p:txBody>
          <a:bodyPr>
            <a:normAutofit/>
          </a:bodyPr>
          <a:lstStyle/>
          <a:p>
            <a:r>
              <a:rPr lang="en-US" sz="4400" b="1" dirty="0">
                <a:solidFill>
                  <a:srgbClr val="FFFFFF"/>
                </a:solidFill>
                <a:latin typeface="Arial Black" panose="020B0A04020102020204" pitchFamily="34" charset="0"/>
                <a:cs typeface="Arial" panose="020B0604020202020204" pitchFamily="34" charset="0"/>
              </a:rPr>
              <a:t>Influence of diversity index and population of children on Covid-19 cases </a:t>
            </a:r>
            <a:br>
              <a:rPr lang="en-US" sz="4100" b="1" dirty="0">
                <a:solidFill>
                  <a:srgbClr val="FFFFFF"/>
                </a:solidFill>
                <a:latin typeface="Arial Black" panose="020B0A04020102020204" pitchFamily="34" charset="0"/>
              </a:rPr>
            </a:br>
            <a:r>
              <a:rPr lang="en-US" sz="3200" b="1" dirty="0">
                <a:solidFill>
                  <a:srgbClr val="FFFFFF"/>
                </a:solidFill>
                <a:latin typeface="Arial Black" panose="020B0A04020102020204" pitchFamily="34" charset="0"/>
              </a:rPr>
              <a:t>in the New England region during holiday season 2020</a:t>
            </a:r>
            <a:endParaRPr lang="en-US" sz="4100" b="1" dirty="0">
              <a:solidFill>
                <a:srgbClr val="FFFFFF"/>
              </a:solidFill>
              <a:latin typeface="Arial Black" panose="020B0A04020102020204" pitchFamily="34" charset="0"/>
            </a:endParaRPr>
          </a:p>
        </p:txBody>
      </p:sp>
      <p:sp>
        <p:nvSpPr>
          <p:cNvPr id="3" name="Subtitle 2">
            <a:extLst>
              <a:ext uri="{FF2B5EF4-FFF2-40B4-BE49-F238E27FC236}">
                <a16:creationId xmlns:a16="http://schemas.microsoft.com/office/drawing/2014/main" id="{6CF07210-0E88-E3BF-2FA3-27962C7043FF}"/>
              </a:ext>
            </a:extLst>
          </p:cNvPr>
          <p:cNvSpPr>
            <a:spLocks noGrp="1"/>
          </p:cNvSpPr>
          <p:nvPr>
            <p:ph type="subTitle" idx="1"/>
          </p:nvPr>
        </p:nvSpPr>
        <p:spPr>
          <a:xfrm>
            <a:off x="1527048" y="4599432"/>
            <a:ext cx="9144000" cy="1536192"/>
          </a:xfrm>
        </p:spPr>
        <p:txBody>
          <a:bodyPr>
            <a:normAutofit/>
          </a:bodyPr>
          <a:lstStyle/>
          <a:p>
            <a:r>
              <a:rPr lang="en-US" sz="3000" b="1" dirty="0">
                <a:solidFill>
                  <a:srgbClr val="FFFFFF"/>
                </a:solidFill>
                <a:latin typeface="Arial "/>
              </a:rPr>
              <a:t>ChE Math Project 1</a:t>
            </a:r>
          </a:p>
          <a:p>
            <a:r>
              <a:rPr lang="en-US" sz="3000" b="1" dirty="0">
                <a:solidFill>
                  <a:srgbClr val="FFFFFF"/>
                </a:solidFill>
                <a:latin typeface="Arial "/>
              </a:rPr>
              <a:t>Shreya Thakkar</a:t>
            </a:r>
          </a:p>
        </p:txBody>
      </p:sp>
      <p:sp>
        <p:nvSpPr>
          <p:cNvPr id="104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19D722BE-729A-334D-B22B-2A24ED54FBA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
                    </a14:imgEffect>
                  </a14:imgLayer>
                </a14:imgProps>
              </a:ext>
            </a:extLst>
          </a:blip>
          <a:stretch>
            <a:fillRect/>
          </a:stretch>
        </p:blipFill>
        <p:spPr>
          <a:xfrm>
            <a:off x="9146" y="6042706"/>
            <a:ext cx="2055628" cy="800464"/>
          </a:xfrm>
          <a:prstGeom prst="rect">
            <a:avLst/>
          </a:prstGeom>
        </p:spPr>
      </p:pic>
    </p:spTree>
    <p:extLst>
      <p:ext uri="{BB962C8B-B14F-4D97-AF65-F5344CB8AC3E}">
        <p14:creationId xmlns:p14="http://schemas.microsoft.com/office/powerpoint/2010/main" val="1641127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799-4E0A-0E42-91FD-E1301110C604}"/>
              </a:ext>
            </a:extLst>
          </p:cNvPr>
          <p:cNvSpPr>
            <a:spLocks noGrp="1"/>
          </p:cNvSpPr>
          <p:nvPr>
            <p:ph type="title"/>
          </p:nvPr>
        </p:nvSpPr>
        <p:spPr>
          <a:xfrm>
            <a:off x="0" y="0"/>
            <a:ext cx="12192000" cy="1076591"/>
          </a:xfrm>
        </p:spPr>
        <p:txBody>
          <a:bodyPr anchor="t">
            <a:noAutofit/>
          </a:bodyPr>
          <a:lstStyle/>
          <a:p>
            <a:pPr algn="l"/>
            <a:r>
              <a:rPr lang="en-US" b="1" dirty="0"/>
              <a:t>Were Covid-19 cases higher in counties with more than 18% population of children and diversity index greater than 25%</a:t>
            </a:r>
            <a:r>
              <a:rPr lang="en-US" b="1" i="0" dirty="0">
                <a:effectLst/>
              </a:rPr>
              <a:t>?</a:t>
            </a:r>
            <a:br>
              <a:rPr lang="en-US" b="1" i="0" dirty="0">
                <a:effectLst/>
              </a:rPr>
            </a:br>
            <a:br>
              <a:rPr lang="en-US" b="1" i="0" dirty="0">
                <a:effectLst/>
              </a:rPr>
            </a:br>
            <a:endParaRPr lang="en-US" dirty="0"/>
          </a:p>
        </p:txBody>
      </p:sp>
      <p:sp>
        <p:nvSpPr>
          <p:cNvPr id="4" name="Content Placeholder 3">
            <a:extLst>
              <a:ext uri="{FF2B5EF4-FFF2-40B4-BE49-F238E27FC236}">
                <a16:creationId xmlns:a16="http://schemas.microsoft.com/office/drawing/2014/main" id="{9011DC8A-60A9-D7B5-2904-55EE24A93AAF}"/>
              </a:ext>
            </a:extLst>
          </p:cNvPr>
          <p:cNvSpPr>
            <a:spLocks noGrp="1"/>
          </p:cNvSpPr>
          <p:nvPr>
            <p:ph sz="half" idx="2"/>
          </p:nvPr>
        </p:nvSpPr>
        <p:spPr>
          <a:xfrm>
            <a:off x="6172201" y="1432687"/>
            <a:ext cx="5181600" cy="1996313"/>
          </a:xfrm>
        </p:spPr>
        <p:txBody>
          <a:bodyPr/>
          <a:lstStyle/>
          <a:p>
            <a:pPr marL="0" indent="0">
              <a:buNone/>
            </a:pPr>
            <a:r>
              <a:rPr lang="en-US" sz="2800" b="1" dirty="0">
                <a:solidFill>
                  <a:schemeClr val="accent4"/>
                </a:solidFill>
              </a:rPr>
              <a:t>Major dependence:</a:t>
            </a:r>
          </a:p>
          <a:p>
            <a:pPr marL="0" indent="0">
              <a:buNone/>
            </a:pPr>
            <a:endParaRPr lang="en-US" sz="2800" dirty="0">
              <a:solidFill>
                <a:schemeClr val="accent4"/>
              </a:solidFill>
            </a:endParaRPr>
          </a:p>
          <a:p>
            <a:pPr marL="0" indent="0">
              <a:buNone/>
            </a:pPr>
            <a:r>
              <a:rPr lang="en-US" sz="2800" dirty="0">
                <a:solidFill>
                  <a:schemeClr val="accent4"/>
                </a:solidFill>
              </a:rPr>
              <a:t>Diversity dependence = 0.9312</a:t>
            </a:r>
          </a:p>
          <a:p>
            <a:pPr marL="0" indent="0">
              <a:buNone/>
            </a:pPr>
            <a:r>
              <a:rPr lang="en-US" sz="2800" dirty="0">
                <a:solidFill>
                  <a:schemeClr val="accent4"/>
                </a:solidFill>
              </a:rPr>
              <a:t>Interaction parameter = 1.2680</a:t>
            </a:r>
          </a:p>
          <a:p>
            <a:pPr marL="0" indent="0">
              <a:buNone/>
            </a:pPr>
            <a:endParaRPr lang="en-US" sz="2800" dirty="0">
              <a:solidFill>
                <a:schemeClr val="accent4"/>
              </a:solidFill>
            </a:endParaRPr>
          </a:p>
          <a:p>
            <a:pPr marL="0" indent="0">
              <a:buNone/>
            </a:pPr>
            <a:endParaRPr lang="en-US" sz="2800" dirty="0">
              <a:solidFill>
                <a:schemeClr val="bg2"/>
              </a:solidFill>
            </a:endParaRPr>
          </a:p>
        </p:txBody>
      </p:sp>
      <p:grpSp>
        <p:nvGrpSpPr>
          <p:cNvPr id="13" name="Group 12">
            <a:extLst>
              <a:ext uri="{FF2B5EF4-FFF2-40B4-BE49-F238E27FC236}">
                <a16:creationId xmlns:a16="http://schemas.microsoft.com/office/drawing/2014/main" id="{75066AF8-6C18-6ED5-9172-3974C18D3BE6}"/>
              </a:ext>
            </a:extLst>
          </p:cNvPr>
          <p:cNvGrpSpPr/>
          <p:nvPr/>
        </p:nvGrpSpPr>
        <p:grpSpPr>
          <a:xfrm>
            <a:off x="102773" y="1588656"/>
            <a:ext cx="5777914" cy="4698793"/>
            <a:chOff x="102773" y="1588656"/>
            <a:chExt cx="5777914" cy="4698793"/>
          </a:xfrm>
        </p:grpSpPr>
        <p:pic>
          <p:nvPicPr>
            <p:cNvPr id="2052" name="Picture 4">
              <a:extLst>
                <a:ext uri="{FF2B5EF4-FFF2-40B4-BE49-F238E27FC236}">
                  <a16:creationId xmlns:a16="http://schemas.microsoft.com/office/drawing/2014/main" id="{2CBFE44B-4E77-E142-CF49-D186C2FA0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73" y="1588656"/>
              <a:ext cx="5486400" cy="46987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C97700-7D08-0B92-C52B-BC4DAEF973A9}"/>
                </a:ext>
              </a:extLst>
            </p:cNvPr>
            <p:cNvSpPr txBox="1"/>
            <p:nvPr/>
          </p:nvSpPr>
          <p:spPr>
            <a:xfrm>
              <a:off x="2194512" y="5200650"/>
              <a:ext cx="3686175" cy="646331"/>
            </a:xfrm>
            <a:prstGeom prst="rect">
              <a:avLst/>
            </a:prstGeom>
            <a:noFill/>
          </p:spPr>
          <p:txBody>
            <a:bodyPr wrap="square" rtlCol="0">
              <a:spAutoFit/>
            </a:bodyPr>
            <a:lstStyle/>
            <a:p>
              <a:r>
                <a:rPr lang="en-US" dirty="0"/>
                <a:t>Group 0: less than 18%/25%</a:t>
              </a:r>
            </a:p>
            <a:p>
              <a:r>
                <a:rPr lang="en-US" dirty="0"/>
                <a:t>Group 1: greater than 18%/25%</a:t>
              </a:r>
            </a:p>
          </p:txBody>
        </p:sp>
      </p:grpSp>
      <p:sp>
        <p:nvSpPr>
          <p:cNvPr id="3" name="TextBox 2">
            <a:extLst>
              <a:ext uri="{FF2B5EF4-FFF2-40B4-BE49-F238E27FC236}">
                <a16:creationId xmlns:a16="http://schemas.microsoft.com/office/drawing/2014/main" id="{2DBCCEB6-1891-5A78-24B1-38AEF9076FC7}"/>
              </a:ext>
            </a:extLst>
          </p:cNvPr>
          <p:cNvSpPr txBox="1"/>
          <p:nvPr/>
        </p:nvSpPr>
        <p:spPr>
          <a:xfrm>
            <a:off x="5663184" y="3646378"/>
            <a:ext cx="6426043" cy="3108543"/>
          </a:xfrm>
          <a:prstGeom prst="rect">
            <a:avLst/>
          </a:prstGeom>
          <a:noFill/>
          <a:ln w="28575">
            <a:solidFill>
              <a:srgbClr val="FF0000"/>
            </a:solidFill>
          </a:ln>
        </p:spPr>
        <p:txBody>
          <a:bodyPr wrap="square" rtlCol="0" anchor="ctr">
            <a:spAutoFit/>
          </a:bodyPr>
          <a:lstStyle/>
          <a:p>
            <a:pPr algn="ctr"/>
            <a:r>
              <a:rPr lang="en-US" sz="2800" dirty="0">
                <a:ln w="0"/>
                <a:solidFill>
                  <a:schemeClr val="tx2"/>
                </a:solidFill>
                <a:effectLst>
                  <a:outerShdw blurRad="38100" dist="19050" dir="2700000" algn="tl" rotWithShape="0">
                    <a:schemeClr val="dk1">
                      <a:alpha val="40000"/>
                    </a:schemeClr>
                  </a:outerShdw>
                </a:effectLst>
              </a:rPr>
              <a:t>Since the interaction parameter is high, it could physically signify that possibility of kids from diverse backgrounds mingling with each other in schools resulted in higher cases. Thus, schools being shut seems like a good idea.</a:t>
            </a:r>
          </a:p>
          <a:p>
            <a:endParaRPr lang="en-US" sz="2800" dirty="0">
              <a:solidFill>
                <a:schemeClr val="tx2"/>
              </a:solidFill>
            </a:endParaRPr>
          </a:p>
        </p:txBody>
      </p:sp>
    </p:spTree>
    <p:extLst>
      <p:ext uri="{BB962C8B-B14F-4D97-AF65-F5344CB8AC3E}">
        <p14:creationId xmlns:p14="http://schemas.microsoft.com/office/powerpoint/2010/main" val="398181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799-4E0A-0E42-91FD-E1301110C604}"/>
              </a:ext>
            </a:extLst>
          </p:cNvPr>
          <p:cNvSpPr>
            <a:spLocks noGrp="1"/>
          </p:cNvSpPr>
          <p:nvPr>
            <p:ph type="title"/>
          </p:nvPr>
        </p:nvSpPr>
        <p:spPr>
          <a:xfrm>
            <a:off x="0" y="0"/>
            <a:ext cx="12192000" cy="1076591"/>
          </a:xfrm>
        </p:spPr>
        <p:txBody>
          <a:bodyPr anchor="t">
            <a:noAutofit/>
          </a:bodyPr>
          <a:lstStyle/>
          <a:p>
            <a:pPr algn="l"/>
            <a:r>
              <a:rPr lang="en-US" b="1" dirty="0"/>
              <a:t>Summary</a:t>
            </a:r>
            <a:br>
              <a:rPr lang="en-US" b="1" i="0" dirty="0">
                <a:effectLst/>
              </a:rPr>
            </a:br>
            <a:br>
              <a:rPr lang="en-US" b="1" i="0" dirty="0">
                <a:effectLst/>
              </a:rPr>
            </a:br>
            <a:endParaRPr lang="en-US" dirty="0"/>
          </a:p>
        </p:txBody>
      </p:sp>
      <p:sp>
        <p:nvSpPr>
          <p:cNvPr id="4" name="Content Placeholder 3">
            <a:extLst>
              <a:ext uri="{FF2B5EF4-FFF2-40B4-BE49-F238E27FC236}">
                <a16:creationId xmlns:a16="http://schemas.microsoft.com/office/drawing/2014/main" id="{9011DC8A-60A9-D7B5-2904-55EE24A93AAF}"/>
              </a:ext>
            </a:extLst>
          </p:cNvPr>
          <p:cNvSpPr>
            <a:spLocks noGrp="1"/>
          </p:cNvSpPr>
          <p:nvPr>
            <p:ph sz="half" idx="2"/>
          </p:nvPr>
        </p:nvSpPr>
        <p:spPr>
          <a:xfrm>
            <a:off x="3723132" y="712031"/>
            <a:ext cx="8229600" cy="5486400"/>
          </a:xfrm>
        </p:spPr>
        <p:txBody>
          <a:bodyPr/>
          <a:lstStyle/>
          <a:p>
            <a:r>
              <a:rPr lang="en-US" sz="3200" dirty="0">
                <a:solidFill>
                  <a:schemeClr val="accent4"/>
                </a:solidFill>
              </a:rPr>
              <a:t>Covid-19 cases show dependence on population of children and diversity index and their interaction</a:t>
            </a:r>
          </a:p>
          <a:p>
            <a:r>
              <a:rPr lang="en-US" sz="3200" dirty="0">
                <a:solidFill>
                  <a:schemeClr val="accent4"/>
                </a:solidFill>
              </a:rPr>
              <a:t>Linear regression is not a great model due to data in clusters</a:t>
            </a:r>
          </a:p>
          <a:p>
            <a:endParaRPr lang="en-US" sz="3200" dirty="0">
              <a:solidFill>
                <a:schemeClr val="accent4"/>
              </a:solidFill>
            </a:endParaRPr>
          </a:p>
          <a:p>
            <a:r>
              <a:rPr lang="en-US" sz="3200" b="1" dirty="0">
                <a:solidFill>
                  <a:schemeClr val="accent4"/>
                </a:solidFill>
              </a:rPr>
              <a:t>Future work</a:t>
            </a:r>
          </a:p>
          <a:p>
            <a:pPr lvl="1"/>
            <a:r>
              <a:rPr lang="en-US" sz="3000" dirty="0">
                <a:solidFill>
                  <a:schemeClr val="accent4"/>
                </a:solidFill>
              </a:rPr>
              <a:t>Type of data collected</a:t>
            </a:r>
          </a:p>
          <a:p>
            <a:pPr lvl="2"/>
            <a:r>
              <a:rPr lang="en-US" sz="2800" dirty="0">
                <a:solidFill>
                  <a:schemeClr val="accent4"/>
                </a:solidFill>
              </a:rPr>
              <a:t>City-wise data</a:t>
            </a:r>
          </a:p>
          <a:p>
            <a:pPr lvl="2"/>
            <a:r>
              <a:rPr lang="en-US" sz="2800" dirty="0">
                <a:solidFill>
                  <a:schemeClr val="accent4"/>
                </a:solidFill>
              </a:rPr>
              <a:t>Overall effect over larger time period</a:t>
            </a:r>
          </a:p>
          <a:p>
            <a:pPr lvl="2"/>
            <a:r>
              <a:rPr lang="en-US" sz="2800" dirty="0">
                <a:solidFill>
                  <a:schemeClr val="accent4"/>
                </a:solidFill>
              </a:rPr>
              <a:t>Wider range</a:t>
            </a:r>
          </a:p>
          <a:p>
            <a:pPr lvl="1"/>
            <a:r>
              <a:rPr lang="en-US" sz="3000" dirty="0">
                <a:solidFill>
                  <a:schemeClr val="accent4"/>
                </a:solidFill>
              </a:rPr>
              <a:t>Non – linear model analysis</a:t>
            </a:r>
          </a:p>
        </p:txBody>
      </p:sp>
      <p:pic>
        <p:nvPicPr>
          <p:cNvPr id="2050" name="Picture 2">
            <a:extLst>
              <a:ext uri="{FF2B5EF4-FFF2-40B4-BE49-F238E27FC236}">
                <a16:creationId xmlns:a16="http://schemas.microsoft.com/office/drawing/2014/main" id="{F8C2F4BF-5753-1CAF-1686-43C192D1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6789"/>
            <a:ext cx="3200400" cy="29227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C4EFDC19-1761-4C6F-E140-950719CA3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28055"/>
            <a:ext cx="3200400" cy="24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74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B0532-AE8A-54DB-96E5-447E9A326170}"/>
              </a:ext>
            </a:extLst>
          </p:cNvPr>
          <p:cNvPicPr>
            <a:picLocks noChangeAspect="1"/>
          </p:cNvPicPr>
          <p:nvPr/>
        </p:nvPicPr>
        <p:blipFill>
          <a:blip r:embed="rId2"/>
          <a:stretch>
            <a:fillRect/>
          </a:stretch>
        </p:blipFill>
        <p:spPr>
          <a:xfrm>
            <a:off x="732264" y="925068"/>
            <a:ext cx="10727473" cy="4572000"/>
          </a:xfrm>
          <a:prstGeom prst="rect">
            <a:avLst/>
          </a:prstGeom>
        </p:spPr>
      </p:pic>
      <p:sp>
        <p:nvSpPr>
          <p:cNvPr id="4" name="TextBox 3">
            <a:extLst>
              <a:ext uri="{FF2B5EF4-FFF2-40B4-BE49-F238E27FC236}">
                <a16:creationId xmlns:a16="http://schemas.microsoft.com/office/drawing/2014/main" id="{644AD5B3-5DC5-7296-1A59-97F9698F0F49}"/>
              </a:ext>
            </a:extLst>
          </p:cNvPr>
          <p:cNvSpPr txBox="1"/>
          <p:nvPr/>
        </p:nvSpPr>
        <p:spPr>
          <a:xfrm>
            <a:off x="533210" y="533400"/>
            <a:ext cx="11125581" cy="369332"/>
          </a:xfrm>
          <a:prstGeom prst="rect">
            <a:avLst/>
          </a:prstGeom>
          <a:noFill/>
        </p:spPr>
        <p:txBody>
          <a:bodyPr wrap="square" rtlCol="0">
            <a:spAutoFit/>
          </a:bodyPr>
          <a:lstStyle/>
          <a:p>
            <a:pPr algn="ctr"/>
            <a:r>
              <a:rPr lang="en-US" dirty="0"/>
              <a:t>Diversity Index tells us the chance (%) that two people chosen at random will be from different race and ethnicity</a:t>
            </a:r>
          </a:p>
        </p:txBody>
      </p:sp>
    </p:spTree>
    <p:extLst>
      <p:ext uri="{BB962C8B-B14F-4D97-AF65-F5344CB8AC3E}">
        <p14:creationId xmlns:p14="http://schemas.microsoft.com/office/powerpoint/2010/main" val="207358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799-4E0A-0E42-91FD-E1301110C604}"/>
              </a:ext>
            </a:extLst>
          </p:cNvPr>
          <p:cNvSpPr>
            <a:spLocks noGrp="1"/>
          </p:cNvSpPr>
          <p:nvPr>
            <p:ph type="title"/>
          </p:nvPr>
        </p:nvSpPr>
        <p:spPr>
          <a:xfrm>
            <a:off x="0" y="0"/>
            <a:ext cx="12192000" cy="1076591"/>
          </a:xfrm>
        </p:spPr>
        <p:txBody>
          <a:bodyPr anchor="t">
            <a:noAutofit/>
          </a:bodyPr>
          <a:lstStyle/>
          <a:p>
            <a:pPr algn="l"/>
            <a:r>
              <a:rPr lang="en-US" b="1" dirty="0"/>
              <a:t>Were Covid-19 cases higher in counties with more population of children and higher diversity index?</a:t>
            </a:r>
            <a:br>
              <a:rPr lang="en-US" b="1" i="0" dirty="0">
                <a:effectLst/>
              </a:rPr>
            </a:br>
            <a:br>
              <a:rPr lang="en-US" b="1" i="0" dirty="0">
                <a:effectLst/>
              </a:rPr>
            </a:br>
            <a:endParaRPr lang="en-US" dirty="0"/>
          </a:p>
        </p:txBody>
      </p:sp>
      <p:sp>
        <p:nvSpPr>
          <p:cNvPr id="4" name="Content Placeholder 3">
            <a:extLst>
              <a:ext uri="{FF2B5EF4-FFF2-40B4-BE49-F238E27FC236}">
                <a16:creationId xmlns:a16="http://schemas.microsoft.com/office/drawing/2014/main" id="{9011DC8A-60A9-D7B5-2904-55EE24A93AAF}"/>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8A5C6467-463C-0F02-9DFD-868FB2BEBD30}"/>
              </a:ext>
            </a:extLst>
          </p:cNvPr>
          <p:cNvPicPr>
            <a:picLocks noChangeAspect="1"/>
          </p:cNvPicPr>
          <p:nvPr/>
        </p:nvPicPr>
        <p:blipFill>
          <a:blip r:embed="rId2"/>
          <a:stretch>
            <a:fillRect/>
          </a:stretch>
        </p:blipFill>
        <p:spPr>
          <a:xfrm>
            <a:off x="6258462" y="1643520"/>
            <a:ext cx="5933538" cy="4011770"/>
          </a:xfrm>
          <a:prstGeom prst="rect">
            <a:avLst/>
          </a:prstGeom>
        </p:spPr>
      </p:pic>
      <p:grpSp>
        <p:nvGrpSpPr>
          <p:cNvPr id="11" name="Group 10">
            <a:extLst>
              <a:ext uri="{FF2B5EF4-FFF2-40B4-BE49-F238E27FC236}">
                <a16:creationId xmlns:a16="http://schemas.microsoft.com/office/drawing/2014/main" id="{99BCA040-3FDE-EF4B-DD12-69C5EE936BDB}"/>
              </a:ext>
            </a:extLst>
          </p:cNvPr>
          <p:cNvGrpSpPr/>
          <p:nvPr/>
        </p:nvGrpSpPr>
        <p:grpSpPr>
          <a:xfrm>
            <a:off x="0" y="1435608"/>
            <a:ext cx="3517900" cy="2743200"/>
            <a:chOff x="0" y="1362456"/>
            <a:chExt cx="3517900" cy="2743200"/>
          </a:xfrm>
        </p:grpSpPr>
        <p:pic>
          <p:nvPicPr>
            <p:cNvPr id="1026" name="Picture 2">
              <a:extLst>
                <a:ext uri="{FF2B5EF4-FFF2-40B4-BE49-F238E27FC236}">
                  <a16:creationId xmlns:a16="http://schemas.microsoft.com/office/drawing/2014/main" id="{EC8D9A82-83F6-FCBF-8739-7146DA417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62456"/>
              <a:ext cx="3517900"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17B1E86D-870E-ABAB-C961-95ABEC995040}"/>
                </a:ext>
              </a:extLst>
            </p:cNvPr>
            <p:cNvSpPr/>
            <p:nvPr/>
          </p:nvSpPr>
          <p:spPr>
            <a:xfrm>
              <a:off x="1122870" y="3255264"/>
              <a:ext cx="1272159" cy="4754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DD94EC8-C146-4C45-ED07-449587E8539A}"/>
              </a:ext>
            </a:extLst>
          </p:cNvPr>
          <p:cNvGrpSpPr/>
          <p:nvPr/>
        </p:nvGrpSpPr>
        <p:grpSpPr>
          <a:xfrm>
            <a:off x="2611171" y="4105656"/>
            <a:ext cx="3517900" cy="2743200"/>
            <a:chOff x="2395029" y="3995928"/>
            <a:chExt cx="3517900" cy="2743200"/>
          </a:xfrm>
        </p:grpSpPr>
        <p:pic>
          <p:nvPicPr>
            <p:cNvPr id="1028" name="Picture 4">
              <a:extLst>
                <a:ext uri="{FF2B5EF4-FFF2-40B4-BE49-F238E27FC236}">
                  <a16:creationId xmlns:a16="http://schemas.microsoft.com/office/drawing/2014/main" id="{7A7446FE-B6D4-1734-9CFF-29334B3FF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029" y="3995928"/>
              <a:ext cx="3517900"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8C0822D7-24DA-1BCC-E923-861EE1B6ABBD}"/>
                </a:ext>
              </a:extLst>
            </p:cNvPr>
            <p:cNvSpPr/>
            <p:nvPr/>
          </p:nvSpPr>
          <p:spPr>
            <a:xfrm>
              <a:off x="2692591" y="5655290"/>
              <a:ext cx="727266" cy="7594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90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1ECF-EE45-EA00-2C36-4C60BF89D9C4}"/>
              </a:ext>
            </a:extLst>
          </p:cNvPr>
          <p:cNvSpPr>
            <a:spLocks noGrp="1"/>
          </p:cNvSpPr>
          <p:nvPr>
            <p:ph type="title"/>
          </p:nvPr>
        </p:nvSpPr>
        <p:spPr>
          <a:xfrm>
            <a:off x="0" y="5506"/>
            <a:ext cx="10515600" cy="1083980"/>
          </a:xfrm>
        </p:spPr>
        <p:txBody>
          <a:bodyPr/>
          <a:lstStyle/>
          <a:p>
            <a:r>
              <a:rPr lang="en-US" dirty="0"/>
              <a:t>The first year of pandemic</a:t>
            </a:r>
          </a:p>
        </p:txBody>
      </p:sp>
      <p:grpSp>
        <p:nvGrpSpPr>
          <p:cNvPr id="6" name="Group 5">
            <a:extLst>
              <a:ext uri="{FF2B5EF4-FFF2-40B4-BE49-F238E27FC236}">
                <a16:creationId xmlns:a16="http://schemas.microsoft.com/office/drawing/2014/main" id="{CE9D783F-8078-19AE-F8BA-3147163F7D7B}"/>
              </a:ext>
            </a:extLst>
          </p:cNvPr>
          <p:cNvGrpSpPr/>
          <p:nvPr/>
        </p:nvGrpSpPr>
        <p:grpSpPr>
          <a:xfrm>
            <a:off x="63244" y="2047271"/>
            <a:ext cx="3059180" cy="3711262"/>
            <a:chOff x="838199" y="1550694"/>
            <a:chExt cx="3059180" cy="3711262"/>
          </a:xfrm>
        </p:grpSpPr>
        <p:pic>
          <p:nvPicPr>
            <p:cNvPr id="4" name="Picture 3">
              <a:extLst>
                <a:ext uri="{FF2B5EF4-FFF2-40B4-BE49-F238E27FC236}">
                  <a16:creationId xmlns:a16="http://schemas.microsoft.com/office/drawing/2014/main" id="{BAFD82EA-DD20-5E23-335F-4983EE9DEF70}"/>
                </a:ext>
              </a:extLst>
            </p:cNvPr>
            <p:cNvPicPr>
              <a:picLocks noChangeAspect="1"/>
            </p:cNvPicPr>
            <p:nvPr/>
          </p:nvPicPr>
          <p:blipFill rotWithShape="1">
            <a:blip r:embed="rId2"/>
            <a:srcRect r="58271"/>
            <a:stretch/>
          </p:blipFill>
          <p:spPr>
            <a:xfrm>
              <a:off x="838199" y="1550694"/>
              <a:ext cx="3059180" cy="3711262"/>
            </a:xfrm>
            <a:prstGeom prst="rect">
              <a:avLst/>
            </a:prstGeom>
          </p:spPr>
        </p:pic>
        <p:sp>
          <p:nvSpPr>
            <p:cNvPr id="5" name="Oval 4">
              <a:extLst>
                <a:ext uri="{FF2B5EF4-FFF2-40B4-BE49-F238E27FC236}">
                  <a16:creationId xmlns:a16="http://schemas.microsoft.com/office/drawing/2014/main" id="{88347663-0270-9604-6E1F-F32829F9D585}"/>
                </a:ext>
              </a:extLst>
            </p:cNvPr>
            <p:cNvSpPr/>
            <p:nvPr/>
          </p:nvSpPr>
          <p:spPr>
            <a:xfrm>
              <a:off x="3005847" y="4033088"/>
              <a:ext cx="603115" cy="8657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D0F795A-9429-9B92-66EB-E00A85D9BD93}"/>
              </a:ext>
            </a:extLst>
          </p:cNvPr>
          <p:cNvGrpSpPr/>
          <p:nvPr/>
        </p:nvGrpSpPr>
        <p:grpSpPr>
          <a:xfrm>
            <a:off x="3542412" y="1054055"/>
            <a:ext cx="8649588" cy="5745406"/>
            <a:chOff x="3542412" y="1054055"/>
            <a:chExt cx="8649588" cy="5745406"/>
          </a:xfrm>
        </p:grpSpPr>
        <p:grpSp>
          <p:nvGrpSpPr>
            <p:cNvPr id="30" name="Group 29">
              <a:extLst>
                <a:ext uri="{FF2B5EF4-FFF2-40B4-BE49-F238E27FC236}">
                  <a16:creationId xmlns:a16="http://schemas.microsoft.com/office/drawing/2014/main" id="{2F801408-AC03-FA52-170F-E22091171365}"/>
                </a:ext>
              </a:extLst>
            </p:cNvPr>
            <p:cNvGrpSpPr/>
            <p:nvPr/>
          </p:nvGrpSpPr>
          <p:grpSpPr>
            <a:xfrm>
              <a:off x="3542412" y="1349594"/>
              <a:ext cx="4114800" cy="5106616"/>
              <a:chOff x="3215663" y="1267386"/>
              <a:chExt cx="4114800" cy="5106616"/>
            </a:xfrm>
          </p:grpSpPr>
          <p:pic>
            <p:nvPicPr>
              <p:cNvPr id="15" name="Picture 14">
                <a:extLst>
                  <a:ext uri="{FF2B5EF4-FFF2-40B4-BE49-F238E27FC236}">
                    <a16:creationId xmlns:a16="http://schemas.microsoft.com/office/drawing/2014/main" id="{CD36BFFD-EC10-B640-7FF3-612D9EE9BFF0}"/>
                  </a:ext>
                </a:extLst>
              </p:cNvPr>
              <p:cNvPicPr>
                <a:picLocks noChangeAspect="1"/>
              </p:cNvPicPr>
              <p:nvPr/>
            </p:nvPicPr>
            <p:blipFill>
              <a:blip r:embed="rId3"/>
              <a:stretch>
                <a:fillRect/>
              </a:stretch>
            </p:blipFill>
            <p:spPr>
              <a:xfrm>
                <a:off x="3215663" y="1267386"/>
                <a:ext cx="4114800" cy="1389588"/>
              </a:xfrm>
              <a:prstGeom prst="rect">
                <a:avLst/>
              </a:prstGeom>
            </p:spPr>
          </p:pic>
          <p:pic>
            <p:nvPicPr>
              <p:cNvPr id="17" name="Picture 16">
                <a:extLst>
                  <a:ext uri="{FF2B5EF4-FFF2-40B4-BE49-F238E27FC236}">
                    <a16:creationId xmlns:a16="http://schemas.microsoft.com/office/drawing/2014/main" id="{910F10EF-75CC-D9A8-88E0-7499FE9A2F4A}"/>
                  </a:ext>
                </a:extLst>
              </p:cNvPr>
              <p:cNvPicPr>
                <a:picLocks noChangeAspect="1"/>
              </p:cNvPicPr>
              <p:nvPr/>
            </p:nvPicPr>
            <p:blipFill>
              <a:blip r:embed="rId4"/>
              <a:stretch>
                <a:fillRect/>
              </a:stretch>
            </p:blipFill>
            <p:spPr>
              <a:xfrm>
                <a:off x="3215663" y="4743775"/>
                <a:ext cx="4114800" cy="1630227"/>
              </a:xfrm>
              <a:prstGeom prst="rect">
                <a:avLst/>
              </a:prstGeom>
            </p:spPr>
          </p:pic>
          <p:pic>
            <p:nvPicPr>
              <p:cNvPr id="27" name="Picture 26">
                <a:extLst>
                  <a:ext uri="{FF2B5EF4-FFF2-40B4-BE49-F238E27FC236}">
                    <a16:creationId xmlns:a16="http://schemas.microsoft.com/office/drawing/2014/main" id="{A4A3191F-87C6-5321-0CCF-83D95F86EC8B}"/>
                  </a:ext>
                </a:extLst>
              </p:cNvPr>
              <p:cNvPicPr>
                <a:picLocks noChangeAspect="1"/>
              </p:cNvPicPr>
              <p:nvPr/>
            </p:nvPicPr>
            <p:blipFill>
              <a:blip r:embed="rId5"/>
              <a:stretch>
                <a:fillRect/>
              </a:stretch>
            </p:blipFill>
            <p:spPr>
              <a:xfrm>
                <a:off x="3215663" y="2769314"/>
                <a:ext cx="4114800" cy="1862121"/>
              </a:xfrm>
              <a:prstGeom prst="rect">
                <a:avLst/>
              </a:prstGeom>
            </p:spPr>
          </p:pic>
        </p:grpSp>
        <p:grpSp>
          <p:nvGrpSpPr>
            <p:cNvPr id="31" name="Group 30">
              <a:extLst>
                <a:ext uri="{FF2B5EF4-FFF2-40B4-BE49-F238E27FC236}">
                  <a16:creationId xmlns:a16="http://schemas.microsoft.com/office/drawing/2014/main" id="{C5E09B91-3895-30A3-F4B5-8B7377C95660}"/>
                </a:ext>
              </a:extLst>
            </p:cNvPr>
            <p:cNvGrpSpPr/>
            <p:nvPr/>
          </p:nvGrpSpPr>
          <p:grpSpPr>
            <a:xfrm>
              <a:off x="8077200" y="1054055"/>
              <a:ext cx="4114800" cy="5745406"/>
              <a:chOff x="7779423" y="600529"/>
              <a:chExt cx="4114800" cy="5745406"/>
            </a:xfrm>
          </p:grpSpPr>
          <p:pic>
            <p:nvPicPr>
              <p:cNvPr id="25" name="Picture 24">
                <a:extLst>
                  <a:ext uri="{FF2B5EF4-FFF2-40B4-BE49-F238E27FC236}">
                    <a16:creationId xmlns:a16="http://schemas.microsoft.com/office/drawing/2014/main" id="{2E24F1DD-D0FC-DD8A-D90D-D296E2B745BF}"/>
                  </a:ext>
                </a:extLst>
              </p:cNvPr>
              <p:cNvPicPr>
                <a:picLocks noChangeAspect="1"/>
              </p:cNvPicPr>
              <p:nvPr/>
            </p:nvPicPr>
            <p:blipFill>
              <a:blip r:embed="rId6"/>
              <a:stretch>
                <a:fillRect/>
              </a:stretch>
            </p:blipFill>
            <p:spPr>
              <a:xfrm>
                <a:off x="7779423" y="2916935"/>
                <a:ext cx="4114800" cy="3429000"/>
              </a:xfrm>
              <a:prstGeom prst="rect">
                <a:avLst/>
              </a:prstGeom>
            </p:spPr>
          </p:pic>
          <p:pic>
            <p:nvPicPr>
              <p:cNvPr id="29" name="Picture 28">
                <a:extLst>
                  <a:ext uri="{FF2B5EF4-FFF2-40B4-BE49-F238E27FC236}">
                    <a16:creationId xmlns:a16="http://schemas.microsoft.com/office/drawing/2014/main" id="{6BA18399-7A7B-F4FA-D3BD-75123EAE9016}"/>
                  </a:ext>
                </a:extLst>
              </p:cNvPr>
              <p:cNvPicPr>
                <a:picLocks noChangeAspect="1"/>
              </p:cNvPicPr>
              <p:nvPr/>
            </p:nvPicPr>
            <p:blipFill>
              <a:blip r:embed="rId7"/>
              <a:stretch>
                <a:fillRect/>
              </a:stretch>
            </p:blipFill>
            <p:spPr>
              <a:xfrm>
                <a:off x="7779423" y="600529"/>
                <a:ext cx="4114800" cy="1991032"/>
              </a:xfrm>
              <a:prstGeom prst="rect">
                <a:avLst/>
              </a:prstGeom>
            </p:spPr>
          </p:pic>
        </p:grpSp>
      </p:grpSp>
      <p:sp>
        <p:nvSpPr>
          <p:cNvPr id="7" name="TextBox 6">
            <a:extLst>
              <a:ext uri="{FF2B5EF4-FFF2-40B4-BE49-F238E27FC236}">
                <a16:creationId xmlns:a16="http://schemas.microsoft.com/office/drawing/2014/main" id="{E0265B39-A7DF-B205-17AC-06962E5F8F56}"/>
              </a:ext>
            </a:extLst>
          </p:cNvPr>
          <p:cNvSpPr txBox="1"/>
          <p:nvPr/>
        </p:nvSpPr>
        <p:spPr>
          <a:xfrm>
            <a:off x="512179" y="5655534"/>
            <a:ext cx="2161309" cy="461665"/>
          </a:xfrm>
          <a:prstGeom prst="rect">
            <a:avLst/>
          </a:prstGeom>
          <a:noFill/>
        </p:spPr>
        <p:txBody>
          <a:bodyPr wrap="square" rtlCol="0">
            <a:spAutoFit/>
          </a:bodyPr>
          <a:lstStyle/>
          <a:p>
            <a:r>
              <a:rPr lang="en-US" sz="800" b="0" i="1" dirty="0">
                <a:solidFill>
                  <a:srgbClr val="1F1F1F"/>
                </a:solidFill>
                <a:effectLst/>
                <a:latin typeface="Arial "/>
              </a:rPr>
              <a:t>Data comes from </a:t>
            </a:r>
            <a:r>
              <a:rPr lang="en-US" sz="800" b="0" i="1" strike="noStrike" dirty="0">
                <a:solidFill>
                  <a:srgbClr val="0B57D0"/>
                </a:solidFill>
                <a:effectLst/>
                <a:latin typeface="Arial "/>
                <a:hlinkClick r:id="rId8"/>
              </a:rPr>
              <a:t>Wikipedia</a:t>
            </a:r>
            <a:r>
              <a:rPr lang="en-US" sz="800" b="0" i="1" dirty="0">
                <a:solidFill>
                  <a:srgbClr val="1F1F1F"/>
                </a:solidFill>
                <a:effectLst/>
                <a:latin typeface="Arial "/>
              </a:rPr>
              <a:t>, government health ministries, The New York Times, and other authoritative sources</a:t>
            </a:r>
            <a:endParaRPr lang="en-US" sz="800" i="1" dirty="0">
              <a:latin typeface="Arial "/>
            </a:endParaRPr>
          </a:p>
        </p:txBody>
      </p:sp>
      <p:sp>
        <p:nvSpPr>
          <p:cNvPr id="8" name="TextBox 7">
            <a:extLst>
              <a:ext uri="{FF2B5EF4-FFF2-40B4-BE49-F238E27FC236}">
                <a16:creationId xmlns:a16="http://schemas.microsoft.com/office/drawing/2014/main" id="{97F734CC-42F9-32E5-EBF8-E0C2DD7DF238}"/>
              </a:ext>
            </a:extLst>
          </p:cNvPr>
          <p:cNvSpPr txBox="1"/>
          <p:nvPr/>
        </p:nvSpPr>
        <p:spPr>
          <a:xfrm>
            <a:off x="3542412" y="6584017"/>
            <a:ext cx="2658883" cy="215444"/>
          </a:xfrm>
          <a:prstGeom prst="rect">
            <a:avLst/>
          </a:prstGeom>
          <a:noFill/>
        </p:spPr>
        <p:txBody>
          <a:bodyPr wrap="square" rtlCol="0">
            <a:spAutoFit/>
          </a:bodyPr>
          <a:lstStyle/>
          <a:p>
            <a:r>
              <a:rPr lang="en-US" sz="800" b="0" i="1" dirty="0">
                <a:solidFill>
                  <a:srgbClr val="1F1F1F"/>
                </a:solidFill>
                <a:effectLst/>
                <a:latin typeface="Arial "/>
              </a:rPr>
              <a:t>News article snaps accessed on Oct 24,2022</a:t>
            </a:r>
            <a:endParaRPr lang="en-US" sz="800" i="1" dirty="0">
              <a:latin typeface="Arial "/>
            </a:endParaRPr>
          </a:p>
        </p:txBody>
      </p:sp>
    </p:spTree>
    <p:extLst>
      <p:ext uri="{BB962C8B-B14F-4D97-AF65-F5344CB8AC3E}">
        <p14:creationId xmlns:p14="http://schemas.microsoft.com/office/powerpoint/2010/main" val="26039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3950-E7A3-4EF0-ED20-61C7C2B16C61}"/>
              </a:ext>
            </a:extLst>
          </p:cNvPr>
          <p:cNvSpPr>
            <a:spLocks noGrp="1"/>
          </p:cNvSpPr>
          <p:nvPr>
            <p:ph type="title"/>
          </p:nvPr>
        </p:nvSpPr>
        <p:spPr>
          <a:xfrm>
            <a:off x="0" y="29465"/>
            <a:ext cx="12191999" cy="1083980"/>
          </a:xfrm>
        </p:spPr>
        <p:txBody>
          <a:bodyPr/>
          <a:lstStyle/>
          <a:p>
            <a:r>
              <a:rPr lang="en-US" dirty="0"/>
              <a:t>Problem Selection: Effect population of children and diversity index on Covid-19 cases in New England during holiday season 2020 </a:t>
            </a:r>
          </a:p>
        </p:txBody>
      </p:sp>
      <p:grpSp>
        <p:nvGrpSpPr>
          <p:cNvPr id="17" name="Group 16">
            <a:extLst>
              <a:ext uri="{FF2B5EF4-FFF2-40B4-BE49-F238E27FC236}">
                <a16:creationId xmlns:a16="http://schemas.microsoft.com/office/drawing/2014/main" id="{C6CE992F-8A11-9B61-F9A5-B6013F3FDD4A}"/>
              </a:ext>
            </a:extLst>
          </p:cNvPr>
          <p:cNvGrpSpPr/>
          <p:nvPr/>
        </p:nvGrpSpPr>
        <p:grpSpPr>
          <a:xfrm>
            <a:off x="190428" y="3122272"/>
            <a:ext cx="2743201" cy="2398161"/>
            <a:chOff x="190428" y="2689167"/>
            <a:chExt cx="2743201" cy="2398161"/>
          </a:xfrm>
        </p:grpSpPr>
        <p:pic>
          <p:nvPicPr>
            <p:cNvPr id="2050" name="Picture 2" descr="University of Massachusetts Amherst: CDC Designates New England Center of  Excellence in Vector-borne Diseases at UMass Amherst – India Education |  Latest Education News | Global Educational News | Recent Educational News">
              <a:extLst>
                <a:ext uri="{FF2B5EF4-FFF2-40B4-BE49-F238E27FC236}">
                  <a16:creationId xmlns:a16="http://schemas.microsoft.com/office/drawing/2014/main" id="{9BFCADC4-3465-E376-D882-B72104D3E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28" y="2689167"/>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01CDF2-3097-F26F-9010-EF255703DA8E}"/>
                </a:ext>
              </a:extLst>
            </p:cNvPr>
            <p:cNvSpPr txBox="1"/>
            <p:nvPr/>
          </p:nvSpPr>
          <p:spPr>
            <a:xfrm>
              <a:off x="190429" y="4625663"/>
              <a:ext cx="2743200" cy="461665"/>
            </a:xfrm>
            <a:prstGeom prst="rect">
              <a:avLst/>
            </a:prstGeom>
            <a:noFill/>
          </p:spPr>
          <p:txBody>
            <a:bodyPr wrap="square" rtlCol="0">
              <a:spAutoFit/>
            </a:bodyPr>
            <a:lstStyle/>
            <a:p>
              <a:r>
                <a:rPr lang="en-US" sz="800" dirty="0"/>
                <a:t>https://i0.wp.com/indiaeducationdiary.in/wp-content/uploads/2022/08/University-of-Massachusetts-Amherst.jpeg?fit=600%2C400&amp;ssl=1</a:t>
              </a:r>
            </a:p>
          </p:txBody>
        </p:sp>
      </p:grpSp>
      <p:grpSp>
        <p:nvGrpSpPr>
          <p:cNvPr id="3" name="Group 2">
            <a:extLst>
              <a:ext uri="{FF2B5EF4-FFF2-40B4-BE49-F238E27FC236}">
                <a16:creationId xmlns:a16="http://schemas.microsoft.com/office/drawing/2014/main" id="{9F4B8569-AD69-E2A6-F0D0-03207506BC7E}"/>
              </a:ext>
            </a:extLst>
          </p:cNvPr>
          <p:cNvGrpSpPr/>
          <p:nvPr/>
        </p:nvGrpSpPr>
        <p:grpSpPr>
          <a:xfrm>
            <a:off x="6515172" y="1816892"/>
            <a:ext cx="5486400" cy="5004744"/>
            <a:chOff x="6515172" y="1816892"/>
            <a:chExt cx="5486400" cy="5004744"/>
          </a:xfrm>
        </p:grpSpPr>
        <p:sp>
          <p:nvSpPr>
            <p:cNvPr id="9" name="TextBox 8">
              <a:extLst>
                <a:ext uri="{FF2B5EF4-FFF2-40B4-BE49-F238E27FC236}">
                  <a16:creationId xmlns:a16="http://schemas.microsoft.com/office/drawing/2014/main" id="{C2B366FD-C14C-E797-6803-1F2C0F7546B4}"/>
                </a:ext>
              </a:extLst>
            </p:cNvPr>
            <p:cNvSpPr txBox="1"/>
            <p:nvPr/>
          </p:nvSpPr>
          <p:spPr>
            <a:xfrm>
              <a:off x="6515172" y="6606192"/>
              <a:ext cx="4076628" cy="215444"/>
            </a:xfrm>
            <a:prstGeom prst="rect">
              <a:avLst/>
            </a:prstGeom>
            <a:noFill/>
          </p:spPr>
          <p:txBody>
            <a:bodyPr wrap="square" rtlCol="0">
              <a:spAutoFit/>
            </a:bodyPr>
            <a:lstStyle/>
            <a:p>
              <a:r>
                <a:rPr lang="en-US" sz="800" dirty="0"/>
                <a:t>https://newengland.com/wp-content/uploads/new-england-states-map.jpg</a:t>
              </a:r>
            </a:p>
          </p:txBody>
        </p:sp>
        <p:pic>
          <p:nvPicPr>
            <p:cNvPr id="2052" name="Picture 4" descr="Diversity in American Schools Today - Giving Compass">
              <a:extLst>
                <a:ext uri="{FF2B5EF4-FFF2-40B4-BE49-F238E27FC236}">
                  <a16:creationId xmlns:a16="http://schemas.microsoft.com/office/drawing/2014/main" id="{D5893C17-D254-75F1-2785-9F83E41246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219"/>
            <a:stretch/>
          </p:blipFill>
          <p:spPr bwMode="auto">
            <a:xfrm>
              <a:off x="6515172" y="4588943"/>
              <a:ext cx="5486400" cy="19078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D76FF4B-92BE-7028-182E-5C1FDB77068D}"/>
                </a:ext>
              </a:extLst>
            </p:cNvPr>
            <p:cNvSpPr txBox="1"/>
            <p:nvPr/>
          </p:nvSpPr>
          <p:spPr>
            <a:xfrm>
              <a:off x="6515172" y="3665613"/>
              <a:ext cx="5486400" cy="830997"/>
            </a:xfrm>
            <a:prstGeom prst="rect">
              <a:avLst/>
            </a:prstGeom>
            <a:noFill/>
          </p:spPr>
          <p:txBody>
            <a:bodyPr wrap="square" rtlCol="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DIVERSITY INDEX</a:t>
              </a:r>
              <a:endParaRPr lang="en-US" sz="4800" b="1" dirty="0"/>
            </a:p>
          </p:txBody>
        </p:sp>
        <p:sp>
          <p:nvSpPr>
            <p:cNvPr id="12" name="TextBox 11">
              <a:extLst>
                <a:ext uri="{FF2B5EF4-FFF2-40B4-BE49-F238E27FC236}">
                  <a16:creationId xmlns:a16="http://schemas.microsoft.com/office/drawing/2014/main" id="{BD6CCB45-8781-8BD7-EF34-9CF48C539162}"/>
                </a:ext>
              </a:extLst>
            </p:cNvPr>
            <p:cNvSpPr txBox="1"/>
            <p:nvPr/>
          </p:nvSpPr>
          <p:spPr>
            <a:xfrm>
              <a:off x="6515172" y="1816892"/>
              <a:ext cx="5486400" cy="830997"/>
            </a:xfrm>
            <a:prstGeom prst="rect">
              <a:avLst/>
            </a:prstGeom>
            <a:noFill/>
          </p:spPr>
          <p:txBody>
            <a:bodyPr wrap="square" rtlCol="0">
              <a:spAutoFit/>
            </a:bodyPr>
            <a:lstStyle/>
            <a:p>
              <a:pPr algn="ctr"/>
              <a:r>
                <a:rPr lang="en-US"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 UNDER 18</a:t>
              </a:r>
              <a:endParaRPr lang="en-US" sz="4800" b="1" dirty="0"/>
            </a:p>
          </p:txBody>
        </p:sp>
      </p:grpSp>
      <p:grpSp>
        <p:nvGrpSpPr>
          <p:cNvPr id="19" name="Group 18">
            <a:extLst>
              <a:ext uri="{FF2B5EF4-FFF2-40B4-BE49-F238E27FC236}">
                <a16:creationId xmlns:a16="http://schemas.microsoft.com/office/drawing/2014/main" id="{4986B29C-22B2-0227-5E6A-440003222159}"/>
              </a:ext>
            </a:extLst>
          </p:cNvPr>
          <p:cNvGrpSpPr/>
          <p:nvPr/>
        </p:nvGrpSpPr>
        <p:grpSpPr>
          <a:xfrm>
            <a:off x="3103578" y="1805377"/>
            <a:ext cx="3241645" cy="5027775"/>
            <a:chOff x="2952677" y="1778528"/>
            <a:chExt cx="3241645" cy="5027775"/>
          </a:xfrm>
        </p:grpSpPr>
        <p:sp>
          <p:nvSpPr>
            <p:cNvPr id="8" name="TextBox 7">
              <a:extLst>
                <a:ext uri="{FF2B5EF4-FFF2-40B4-BE49-F238E27FC236}">
                  <a16:creationId xmlns:a16="http://schemas.microsoft.com/office/drawing/2014/main" id="{1317F1BF-D69C-6C4A-004D-3FC67042B2F4}"/>
                </a:ext>
              </a:extLst>
            </p:cNvPr>
            <p:cNvSpPr txBox="1"/>
            <p:nvPr/>
          </p:nvSpPr>
          <p:spPr>
            <a:xfrm>
              <a:off x="2952677" y="6467749"/>
              <a:ext cx="3241645" cy="338554"/>
            </a:xfrm>
            <a:prstGeom prst="rect">
              <a:avLst/>
            </a:prstGeom>
            <a:noFill/>
          </p:spPr>
          <p:txBody>
            <a:bodyPr wrap="square" rtlCol="0">
              <a:spAutoFit/>
            </a:bodyPr>
            <a:lstStyle/>
            <a:p>
              <a:r>
                <a:rPr lang="en-US" sz="800" dirty="0"/>
                <a:t>https://newengland.com/wp-content/uploads/new-england-states-map.jpg</a:t>
              </a:r>
            </a:p>
          </p:txBody>
        </p:sp>
        <p:pic>
          <p:nvPicPr>
            <p:cNvPr id="14" name="Content Placeholder 2">
              <a:extLst>
                <a:ext uri="{FF2B5EF4-FFF2-40B4-BE49-F238E27FC236}">
                  <a16:creationId xmlns:a16="http://schemas.microsoft.com/office/drawing/2014/main" id="{79C9CFA7-3CF1-85F8-5765-A7D0D7C6A648}"/>
                </a:ext>
              </a:extLst>
            </p:cNvPr>
            <p:cNvPicPr>
              <a:picLocks noChangeAspect="1"/>
            </p:cNvPicPr>
            <p:nvPr/>
          </p:nvPicPr>
          <p:blipFill>
            <a:blip r:embed="rId5"/>
            <a:stretch>
              <a:fillRect/>
            </a:stretch>
          </p:blipFill>
          <p:spPr>
            <a:xfrm>
              <a:off x="2952677" y="1778528"/>
              <a:ext cx="3241645" cy="4581525"/>
            </a:xfrm>
            <a:prstGeom prst="rect">
              <a:avLst/>
            </a:prstGeom>
          </p:spPr>
        </p:pic>
      </p:grpSp>
    </p:spTree>
    <p:extLst>
      <p:ext uri="{BB962C8B-B14F-4D97-AF65-F5344CB8AC3E}">
        <p14:creationId xmlns:p14="http://schemas.microsoft.com/office/powerpoint/2010/main" val="136653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2E7D-C456-CB3B-16DB-77063503DEF2}"/>
              </a:ext>
            </a:extLst>
          </p:cNvPr>
          <p:cNvSpPr>
            <a:spLocks noGrp="1"/>
          </p:cNvSpPr>
          <p:nvPr>
            <p:ph type="title"/>
          </p:nvPr>
        </p:nvSpPr>
        <p:spPr>
          <a:xfrm>
            <a:off x="0" y="0"/>
            <a:ext cx="12192000" cy="1083980"/>
          </a:xfrm>
        </p:spPr>
        <p:txBody>
          <a:bodyPr/>
          <a:lstStyle/>
          <a:p>
            <a:r>
              <a:rPr lang="en-US" dirty="0"/>
              <a:t>Studies of Covid-19 dependence on age of children and diversity</a:t>
            </a:r>
          </a:p>
        </p:txBody>
      </p:sp>
      <p:grpSp>
        <p:nvGrpSpPr>
          <p:cNvPr id="7" name="Group 6">
            <a:extLst>
              <a:ext uri="{FF2B5EF4-FFF2-40B4-BE49-F238E27FC236}">
                <a16:creationId xmlns:a16="http://schemas.microsoft.com/office/drawing/2014/main" id="{F86943BB-3EEA-2389-50B4-CE809D51B658}"/>
              </a:ext>
            </a:extLst>
          </p:cNvPr>
          <p:cNvGrpSpPr/>
          <p:nvPr/>
        </p:nvGrpSpPr>
        <p:grpSpPr>
          <a:xfrm>
            <a:off x="74104" y="1179101"/>
            <a:ext cx="4404742" cy="2372091"/>
            <a:chOff x="74104" y="1179101"/>
            <a:chExt cx="4404742" cy="2372091"/>
          </a:xfrm>
        </p:grpSpPr>
        <p:pic>
          <p:nvPicPr>
            <p:cNvPr id="5" name="Picture 4">
              <a:extLst>
                <a:ext uri="{FF2B5EF4-FFF2-40B4-BE49-F238E27FC236}">
                  <a16:creationId xmlns:a16="http://schemas.microsoft.com/office/drawing/2014/main" id="{0A82D0E1-A26F-BE7E-3841-F1422F3B5A44}"/>
                </a:ext>
              </a:extLst>
            </p:cNvPr>
            <p:cNvPicPr>
              <a:picLocks noChangeAspect="1"/>
            </p:cNvPicPr>
            <p:nvPr/>
          </p:nvPicPr>
          <p:blipFill>
            <a:blip r:embed="rId3"/>
            <a:stretch>
              <a:fillRect/>
            </a:stretch>
          </p:blipFill>
          <p:spPr>
            <a:xfrm>
              <a:off x="74104" y="1179101"/>
              <a:ext cx="4404742" cy="2156647"/>
            </a:xfrm>
            <a:prstGeom prst="rect">
              <a:avLst/>
            </a:prstGeom>
          </p:spPr>
        </p:pic>
        <p:sp>
          <p:nvSpPr>
            <p:cNvPr id="6" name="TextBox 5">
              <a:extLst>
                <a:ext uri="{FF2B5EF4-FFF2-40B4-BE49-F238E27FC236}">
                  <a16:creationId xmlns:a16="http://schemas.microsoft.com/office/drawing/2014/main" id="{B5704042-C7ED-80A8-82A6-09FEAFB7651D}"/>
                </a:ext>
              </a:extLst>
            </p:cNvPr>
            <p:cNvSpPr txBox="1"/>
            <p:nvPr/>
          </p:nvSpPr>
          <p:spPr>
            <a:xfrm>
              <a:off x="74104" y="3335748"/>
              <a:ext cx="4404742" cy="215444"/>
            </a:xfrm>
            <a:prstGeom prst="rect">
              <a:avLst/>
            </a:prstGeom>
            <a:noFill/>
          </p:spPr>
          <p:txBody>
            <a:bodyPr wrap="square" rtlCol="0">
              <a:spAutoFit/>
            </a:bodyPr>
            <a:lstStyle/>
            <a:p>
              <a:r>
                <a:rPr lang="en-US" sz="800" b="0" i="0" dirty="0">
                  <a:effectLst/>
                  <a:latin typeface="-apple-system"/>
                </a:rPr>
                <a:t>Davies, N.G., </a:t>
              </a:r>
              <a:r>
                <a:rPr lang="en-US" sz="800" b="0" i="1" dirty="0">
                  <a:effectLst/>
                  <a:latin typeface="-apple-system"/>
                </a:rPr>
                <a:t>et al.</a:t>
              </a:r>
              <a:r>
                <a:rPr lang="en-US" sz="800" b="0" i="0" dirty="0">
                  <a:effectLst/>
                  <a:latin typeface="-apple-system"/>
                </a:rPr>
                <a:t> . </a:t>
              </a:r>
              <a:r>
                <a:rPr lang="en-US" sz="800" b="0" i="1" dirty="0">
                  <a:effectLst/>
                  <a:latin typeface="-apple-system"/>
                </a:rPr>
                <a:t>Nat Med</a:t>
              </a:r>
              <a:r>
                <a:rPr lang="en-US" sz="800" b="0" i="0" dirty="0">
                  <a:effectLst/>
                  <a:latin typeface="-apple-system"/>
                </a:rPr>
                <a:t> </a:t>
              </a:r>
              <a:r>
                <a:rPr lang="en-US" sz="800" b="1" i="0" dirty="0">
                  <a:effectLst/>
                  <a:latin typeface="-apple-system"/>
                </a:rPr>
                <a:t>26</a:t>
              </a:r>
              <a:r>
                <a:rPr lang="en-US" sz="800" b="0" i="0" dirty="0">
                  <a:effectLst/>
                  <a:latin typeface="-apple-system"/>
                </a:rPr>
                <a:t>, 1205–1211 (2020). https://doi.org/10.1038/s41591-020-0962-9</a:t>
              </a:r>
              <a:endParaRPr lang="en-US" sz="800" dirty="0"/>
            </a:p>
          </p:txBody>
        </p:sp>
      </p:grpSp>
      <p:pic>
        <p:nvPicPr>
          <p:cNvPr id="4098" name="Picture 2" descr="The figure is a combination bar and line chart showing weekly test volume and percentage of SARS-CoV-2-positive test results among persons aged 0–24 years, by age group, in the United States during May 31–Dec 12, 2020.">
            <a:extLst>
              <a:ext uri="{FF2B5EF4-FFF2-40B4-BE49-F238E27FC236}">
                <a16:creationId xmlns:a16="http://schemas.microsoft.com/office/drawing/2014/main" id="{D3E0E1F3-8034-F571-3142-A114636E5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931580"/>
            <a:ext cx="6400800" cy="36301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C345AC-AF28-AB77-8D36-45BB5DFDDD3D}"/>
              </a:ext>
            </a:extLst>
          </p:cNvPr>
          <p:cNvSpPr txBox="1"/>
          <p:nvPr/>
        </p:nvSpPr>
        <p:spPr>
          <a:xfrm>
            <a:off x="6118225" y="6297590"/>
            <a:ext cx="5746750" cy="215444"/>
          </a:xfrm>
          <a:prstGeom prst="rect">
            <a:avLst/>
          </a:prstGeom>
          <a:noFill/>
        </p:spPr>
        <p:txBody>
          <a:bodyPr wrap="square" rtlCol="0">
            <a:spAutoFit/>
          </a:bodyPr>
          <a:lstStyle/>
          <a:p>
            <a:r>
              <a:rPr lang="en-US" sz="800" b="0" i="0" dirty="0" err="1">
                <a:effectLst/>
                <a:latin typeface="Open Sans" panose="020B0606030504020204" pitchFamily="34" charset="0"/>
              </a:rPr>
              <a:t>Leidman</a:t>
            </a:r>
            <a:r>
              <a:rPr lang="en-US" sz="800" b="0" i="0" dirty="0">
                <a:effectLst/>
                <a:latin typeface="Open Sans" panose="020B0606030504020204" pitchFamily="34" charset="0"/>
              </a:rPr>
              <a:t> E, et al. MMWR </a:t>
            </a:r>
            <a:r>
              <a:rPr lang="en-US" sz="800" b="0" i="0" dirty="0" err="1">
                <a:effectLst/>
                <a:latin typeface="Open Sans" panose="020B0606030504020204" pitchFamily="34" charset="0"/>
              </a:rPr>
              <a:t>Morb</a:t>
            </a:r>
            <a:r>
              <a:rPr lang="en-US" sz="800" b="0" i="0" dirty="0">
                <a:effectLst/>
                <a:latin typeface="Open Sans" panose="020B0606030504020204" pitchFamily="34" charset="0"/>
              </a:rPr>
              <a:t> Mortal </a:t>
            </a:r>
            <a:r>
              <a:rPr lang="en-US" sz="800" b="0" i="0" dirty="0" err="1">
                <a:effectLst/>
                <a:latin typeface="Open Sans" panose="020B0606030504020204" pitchFamily="34" charset="0"/>
              </a:rPr>
              <a:t>Wkly</a:t>
            </a:r>
            <a:r>
              <a:rPr lang="en-US" sz="800" b="0" i="0" dirty="0">
                <a:effectLst/>
                <a:latin typeface="Open Sans" panose="020B0606030504020204" pitchFamily="34" charset="0"/>
              </a:rPr>
              <a:t> Rep 2021;70:88–94. DOI: </a:t>
            </a:r>
            <a:r>
              <a:rPr lang="en-US" sz="800" b="0" i="0" u="none" strike="noStrike" dirty="0">
                <a:effectLst/>
                <a:latin typeface="Open Sans" panose="020B0606030504020204" pitchFamily="34" charset="0"/>
                <a:hlinkClick r:id="rId5">
                  <a:extLst>
                    <a:ext uri="{A12FA001-AC4F-418D-AE19-62706E023703}">
                      <ahyp:hlinkClr xmlns:ahyp="http://schemas.microsoft.com/office/drawing/2018/hyperlinkcolor" val="tx"/>
                    </a:ext>
                  </a:extLst>
                </a:hlinkClick>
              </a:rPr>
              <a:t>http://dx.doi.org/10.15585/mmwr.mm7003e1</a:t>
            </a:r>
            <a:endParaRPr lang="en-US" sz="800" dirty="0"/>
          </a:p>
        </p:txBody>
      </p:sp>
      <p:graphicFrame>
        <p:nvGraphicFramePr>
          <p:cNvPr id="10" name="Table 9">
            <a:extLst>
              <a:ext uri="{FF2B5EF4-FFF2-40B4-BE49-F238E27FC236}">
                <a16:creationId xmlns:a16="http://schemas.microsoft.com/office/drawing/2014/main" id="{3EDF4CB2-89FF-0952-77C5-F3817B13B30F}"/>
              </a:ext>
            </a:extLst>
          </p:cNvPr>
          <p:cNvGraphicFramePr>
            <a:graphicFrameLocks noGrp="1"/>
          </p:cNvGraphicFramePr>
          <p:nvPr>
            <p:extLst>
              <p:ext uri="{D42A27DB-BD31-4B8C-83A1-F6EECF244321}">
                <p14:modId xmlns:p14="http://schemas.microsoft.com/office/powerpoint/2010/main" val="4049508363"/>
              </p:ext>
            </p:extLst>
          </p:nvPr>
        </p:nvGraphicFramePr>
        <p:xfrm>
          <a:off x="6445250" y="4709590"/>
          <a:ext cx="5092700" cy="1440180"/>
        </p:xfrm>
        <a:graphic>
          <a:graphicData uri="http://schemas.openxmlformats.org/drawingml/2006/table">
            <a:tbl>
              <a:tblPr/>
              <a:tblGrid>
                <a:gridCol w="2590800">
                  <a:extLst>
                    <a:ext uri="{9D8B030D-6E8A-4147-A177-3AD203B41FA5}">
                      <a16:colId xmlns:a16="http://schemas.microsoft.com/office/drawing/2014/main" val="3610048560"/>
                    </a:ext>
                  </a:extLst>
                </a:gridCol>
                <a:gridCol w="2501900">
                  <a:extLst>
                    <a:ext uri="{9D8B030D-6E8A-4147-A177-3AD203B41FA5}">
                      <a16:colId xmlns:a16="http://schemas.microsoft.com/office/drawing/2014/main" val="4175823665"/>
                    </a:ext>
                  </a:extLst>
                </a:gridCol>
              </a:tblGrid>
              <a:tr h="182880">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Age group (0-17) with positive test results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869173"/>
                  </a:ext>
                </a:extLst>
              </a:tr>
              <a:tr h="182880">
                <a:tc>
                  <a:txBody>
                    <a:bodyPr/>
                    <a:lstStyle/>
                    <a:p>
                      <a:pPr algn="ctr" fontAlgn="b"/>
                      <a:r>
                        <a:rPr lang="en-US" sz="1100" b="0" i="0" u="none" strike="noStrike">
                          <a:solidFill>
                            <a:srgbClr val="000000"/>
                          </a:solidFill>
                          <a:effectLst/>
                          <a:latin typeface="Calibri" panose="020F0502020204030204" pitchFamily="34" charset="0"/>
                        </a:rPr>
                        <a:t>Hispanic/Latino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304176"/>
                  </a:ext>
                </a:extLst>
              </a:tr>
              <a:tr h="182880">
                <a:tc>
                  <a:txBody>
                    <a:bodyPr/>
                    <a:lstStyle/>
                    <a:p>
                      <a:pPr algn="ctr" fontAlgn="b"/>
                      <a:r>
                        <a:rPr lang="en-US" sz="1100" b="0" i="0" u="none" strike="noStrike">
                          <a:solidFill>
                            <a:srgbClr val="000000"/>
                          </a:solidFill>
                          <a:effectLst/>
                          <a:latin typeface="Calibri" panose="020F0502020204030204" pitchFamily="34" charset="0"/>
                        </a:rPr>
                        <a:t>White, non-Hispanic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063918"/>
                  </a:ext>
                </a:extLst>
              </a:tr>
              <a:tr h="182880">
                <a:tc>
                  <a:txBody>
                    <a:bodyPr/>
                    <a:lstStyle/>
                    <a:p>
                      <a:pPr algn="ctr" fontAlgn="b"/>
                      <a:r>
                        <a:rPr lang="en-US" sz="1100" b="0" i="0" u="none" strike="noStrike">
                          <a:solidFill>
                            <a:srgbClr val="000000"/>
                          </a:solidFill>
                          <a:effectLst/>
                          <a:latin typeface="Calibri" panose="020F0502020204030204" pitchFamily="34" charset="0"/>
                        </a:rPr>
                        <a:t>Black, non - Hispanic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968247"/>
                  </a:ext>
                </a:extLst>
              </a:tr>
              <a:tr h="182880">
                <a:tc>
                  <a:txBody>
                    <a:bodyPr/>
                    <a:lstStyle/>
                    <a:p>
                      <a:pPr algn="ctr" fontAlgn="b"/>
                      <a:r>
                        <a:rPr lang="en-US" sz="1100" b="0" i="0" u="none" strike="noStrike">
                          <a:solidFill>
                            <a:srgbClr val="000000"/>
                          </a:solidFill>
                          <a:effectLst/>
                          <a:latin typeface="Calibri" panose="020F0502020204030204" pitchFamily="34" charset="0"/>
                        </a:rPr>
                        <a:t>Asian/Pacific Islander, non-Hispanic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127078"/>
                  </a:ext>
                </a:extLst>
              </a:tr>
              <a:tr h="182880">
                <a:tc>
                  <a:txBody>
                    <a:bodyPr/>
                    <a:lstStyle/>
                    <a:p>
                      <a:pPr algn="ctr" fontAlgn="b"/>
                      <a:r>
                        <a:rPr lang="en-US" sz="1100" b="0" i="0" u="none" strike="noStrike">
                          <a:solidFill>
                            <a:srgbClr val="000000"/>
                          </a:solidFill>
                          <a:effectLst/>
                          <a:latin typeface="Calibri" panose="020F0502020204030204" pitchFamily="34" charset="0"/>
                        </a:rPr>
                        <a:t>American Indian/Alaska native, non-Hispanic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886114"/>
                  </a:ext>
                </a:extLst>
              </a:tr>
              <a:tr h="182880">
                <a:tc>
                  <a:txBody>
                    <a:bodyPr/>
                    <a:lstStyle/>
                    <a:p>
                      <a:pPr algn="ctr" fontAlgn="b"/>
                      <a:r>
                        <a:rPr lang="en-US" sz="1100" b="0" i="0" u="none" strike="noStrike">
                          <a:solidFill>
                            <a:srgbClr val="000000"/>
                          </a:solidFill>
                          <a:effectLst/>
                          <a:latin typeface="Calibri" panose="020F0502020204030204" pitchFamily="34" charset="0"/>
                        </a:rPr>
                        <a:t>Multiracial/ 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060580"/>
                  </a:ext>
                </a:extLst>
              </a:tr>
            </a:tbl>
          </a:graphicData>
        </a:graphic>
      </p:graphicFrame>
      <p:sp>
        <p:nvSpPr>
          <p:cNvPr id="14" name="TextBox 13">
            <a:extLst>
              <a:ext uri="{FF2B5EF4-FFF2-40B4-BE49-F238E27FC236}">
                <a16:creationId xmlns:a16="http://schemas.microsoft.com/office/drawing/2014/main" id="{89573A70-A1CD-2D5E-A40A-8A249001743D}"/>
              </a:ext>
            </a:extLst>
          </p:cNvPr>
          <p:cNvSpPr txBox="1"/>
          <p:nvPr/>
        </p:nvSpPr>
        <p:spPr>
          <a:xfrm flipH="1">
            <a:off x="0" y="3880492"/>
            <a:ext cx="5791200" cy="1938992"/>
          </a:xfrm>
          <a:prstGeom prst="rect">
            <a:avLst/>
          </a:prstGeom>
          <a:noFill/>
        </p:spPr>
        <p:txBody>
          <a:bodyPr wrap="square" rtlCol="0">
            <a:spAutoFit/>
          </a:bodyPr>
          <a:lstStyle/>
          <a:p>
            <a:r>
              <a:rPr lang="en-US" sz="2800" dirty="0">
                <a:latin typeface="Arial "/>
              </a:rPr>
              <a:t>“</a:t>
            </a:r>
            <a:r>
              <a:rPr lang="en-US" sz="2800" b="0" i="0" dirty="0">
                <a:solidFill>
                  <a:srgbClr val="333333"/>
                </a:solidFill>
                <a:effectLst/>
                <a:latin typeface="Arial "/>
              </a:rPr>
              <a:t>Counties with higher percentages of racial/ethnic minority populations experienced a higher burden of COVID-19 incidence”</a:t>
            </a:r>
          </a:p>
          <a:p>
            <a:r>
              <a:rPr lang="en-US" sz="800" b="0" i="0" dirty="0" err="1">
                <a:effectLst/>
                <a:latin typeface="Guardian TextSans Web"/>
              </a:rPr>
              <a:t>Karmakar</a:t>
            </a:r>
            <a:r>
              <a:rPr lang="en-US" sz="800" b="0" i="0" dirty="0">
                <a:effectLst/>
                <a:latin typeface="Guardian TextSans Web"/>
              </a:rPr>
              <a:t> M et al... </a:t>
            </a:r>
            <a:r>
              <a:rPr lang="en-US" sz="800" b="0" i="1" dirty="0">
                <a:effectLst/>
                <a:latin typeface="Guardian TextSans Web"/>
              </a:rPr>
              <a:t>JAMA </a:t>
            </a:r>
            <a:r>
              <a:rPr lang="en-US" sz="800" b="0" i="1" dirty="0" err="1">
                <a:effectLst/>
                <a:latin typeface="Guardian TextSans Web"/>
              </a:rPr>
              <a:t>Netw</a:t>
            </a:r>
            <a:r>
              <a:rPr lang="en-US" sz="800" b="0" i="1" dirty="0">
                <a:effectLst/>
                <a:latin typeface="Guardian TextSans Web"/>
              </a:rPr>
              <a:t> Open.</a:t>
            </a:r>
            <a:r>
              <a:rPr lang="en-US" sz="800" b="0" i="0" dirty="0">
                <a:effectLst/>
                <a:latin typeface="Guardian TextSans Web"/>
              </a:rPr>
              <a:t> 2021;4(1):e2036462. doi:10.1001/jamanetworkopen.2020.36462</a:t>
            </a:r>
            <a:endParaRPr lang="en-US" sz="800" b="1" dirty="0">
              <a:latin typeface="Arial "/>
            </a:endParaRPr>
          </a:p>
        </p:txBody>
      </p:sp>
    </p:spTree>
    <p:extLst>
      <p:ext uri="{BB962C8B-B14F-4D97-AF65-F5344CB8AC3E}">
        <p14:creationId xmlns:p14="http://schemas.microsoft.com/office/powerpoint/2010/main" val="388459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3028-FC92-5CA8-D54F-97349E48C36A}"/>
              </a:ext>
            </a:extLst>
          </p:cNvPr>
          <p:cNvSpPr>
            <a:spLocks noGrp="1"/>
          </p:cNvSpPr>
          <p:nvPr>
            <p:ph type="title"/>
          </p:nvPr>
        </p:nvSpPr>
        <p:spPr>
          <a:xfrm>
            <a:off x="0" y="0"/>
            <a:ext cx="10515600" cy="1083980"/>
          </a:xfrm>
        </p:spPr>
        <p:txBody>
          <a:bodyPr/>
          <a:lstStyle/>
          <a:p>
            <a:r>
              <a:rPr lang="en-US" dirty="0"/>
              <a:t>Raw data collected</a:t>
            </a:r>
          </a:p>
        </p:txBody>
      </p:sp>
      <p:pic>
        <p:nvPicPr>
          <p:cNvPr id="1026" name="Picture 2">
            <a:extLst>
              <a:ext uri="{FF2B5EF4-FFF2-40B4-BE49-F238E27FC236}">
                <a16:creationId xmlns:a16="http://schemas.microsoft.com/office/drawing/2014/main" id="{1E024397-05EA-4221-D63E-C3841EB11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2090188"/>
            <a:ext cx="5943600" cy="37745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0FD183-CF09-8E99-341B-F6EC77B19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386" y="4062678"/>
            <a:ext cx="5486400" cy="2446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20CB8B7-1669-4C68-A5E8-73AE6E496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386" y="1445831"/>
            <a:ext cx="5486400" cy="244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20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D22-995C-0ED6-5F69-C562C21416DC}"/>
              </a:ext>
            </a:extLst>
          </p:cNvPr>
          <p:cNvSpPr>
            <a:spLocks noGrp="1"/>
          </p:cNvSpPr>
          <p:nvPr>
            <p:ph type="title"/>
          </p:nvPr>
        </p:nvSpPr>
        <p:spPr>
          <a:xfrm>
            <a:off x="0" y="0"/>
            <a:ext cx="10515600" cy="1083980"/>
          </a:xfrm>
        </p:spPr>
        <p:txBody>
          <a:bodyPr/>
          <a:lstStyle/>
          <a:p>
            <a:r>
              <a:rPr lang="en-US" dirty="0"/>
              <a:t>Dependence of factors</a:t>
            </a:r>
          </a:p>
        </p:txBody>
      </p:sp>
      <p:pic>
        <p:nvPicPr>
          <p:cNvPr id="2052" name="Picture 4">
            <a:extLst>
              <a:ext uri="{FF2B5EF4-FFF2-40B4-BE49-F238E27FC236}">
                <a16:creationId xmlns:a16="http://schemas.microsoft.com/office/drawing/2014/main" id="{A4505260-14B5-DE12-8B7F-5FA2794C7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700" y="1711294"/>
            <a:ext cx="5715000" cy="4393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397AAA2-D298-9E35-5743-684E974C2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679575"/>
            <a:ext cx="5715000" cy="445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7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799-4E0A-0E42-91FD-E1301110C604}"/>
              </a:ext>
            </a:extLst>
          </p:cNvPr>
          <p:cNvSpPr>
            <a:spLocks noGrp="1"/>
          </p:cNvSpPr>
          <p:nvPr>
            <p:ph type="title"/>
          </p:nvPr>
        </p:nvSpPr>
        <p:spPr>
          <a:xfrm>
            <a:off x="0" y="0"/>
            <a:ext cx="12192000" cy="1480930"/>
          </a:xfrm>
        </p:spPr>
        <p:txBody>
          <a:bodyPr anchor="t">
            <a:normAutofit fontScale="90000"/>
          </a:bodyPr>
          <a:lstStyle/>
          <a:p>
            <a:pPr algn="l"/>
            <a:r>
              <a:rPr lang="en-US" b="1" i="0" dirty="0">
                <a:effectLst/>
              </a:rPr>
              <a:t>Did counties with population of children higher than 18% have lower percentage of Covid-19 cases during the holiday season of the year 2020?</a:t>
            </a:r>
            <a:br>
              <a:rPr lang="en-US" sz="1600" b="1" i="0" dirty="0">
                <a:effectLst/>
              </a:rPr>
            </a:br>
            <a:endParaRPr lang="en-US" sz="1600" dirty="0"/>
          </a:p>
        </p:txBody>
      </p:sp>
      <p:pic>
        <p:nvPicPr>
          <p:cNvPr id="3076" name="Picture 4">
            <a:extLst>
              <a:ext uri="{FF2B5EF4-FFF2-40B4-BE49-F238E27FC236}">
                <a16:creationId xmlns:a16="http://schemas.microsoft.com/office/drawing/2014/main" id="{513233A0-E965-09F1-1D27-57D5FAB337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130544"/>
            <a:ext cx="5181600" cy="4041648"/>
          </a:xfrm>
          <a:prstGeom prst="rect">
            <a:avLst/>
          </a:prstGeom>
          <a:solidFill>
            <a:srgbClr val="FFFFFF"/>
          </a:solidFill>
        </p:spPr>
      </p:pic>
      <p:sp>
        <p:nvSpPr>
          <p:cNvPr id="7" name="Content Placeholder 6">
            <a:extLst>
              <a:ext uri="{FF2B5EF4-FFF2-40B4-BE49-F238E27FC236}">
                <a16:creationId xmlns:a16="http://schemas.microsoft.com/office/drawing/2014/main" id="{FCD5B277-B5F2-CDDA-89CC-2C67A9698FC5}"/>
              </a:ext>
            </a:extLst>
          </p:cNvPr>
          <p:cNvSpPr>
            <a:spLocks noGrp="1"/>
          </p:cNvSpPr>
          <p:nvPr>
            <p:ph sz="half" idx="2"/>
          </p:nvPr>
        </p:nvSpPr>
        <p:spPr>
          <a:xfrm>
            <a:off x="5791201" y="2051021"/>
            <a:ext cx="6400799" cy="4806979"/>
          </a:xfrm>
        </p:spPr>
        <p:txBody>
          <a:bodyPr>
            <a:noAutofit/>
          </a:bodyPr>
          <a:lstStyle/>
          <a:p>
            <a:pPr marL="0" indent="0">
              <a:lnSpc>
                <a:spcPct val="80000"/>
              </a:lnSpc>
              <a:spcBef>
                <a:spcPts val="0"/>
              </a:spcBef>
              <a:buNone/>
            </a:pPr>
            <a:r>
              <a:rPr lang="en-US" sz="2800" b="1" dirty="0">
                <a:solidFill>
                  <a:schemeClr val="accent4">
                    <a:lumMod val="95000"/>
                    <a:lumOff val="5000"/>
                  </a:schemeClr>
                </a:solidFill>
              </a:rPr>
              <a:t>Null hypothesis:</a:t>
            </a:r>
          </a:p>
          <a:p>
            <a:pPr marL="0" indent="0">
              <a:lnSpc>
                <a:spcPct val="80000"/>
              </a:lnSpc>
              <a:spcBef>
                <a:spcPts val="0"/>
              </a:spcBef>
              <a:buNone/>
            </a:pPr>
            <a:endParaRPr lang="en-US" sz="2800" dirty="0">
              <a:solidFill>
                <a:schemeClr val="accent4">
                  <a:lumMod val="95000"/>
                  <a:lumOff val="5000"/>
                </a:schemeClr>
              </a:solidFill>
            </a:endParaRPr>
          </a:p>
          <a:p>
            <a:pPr marL="0" indent="0">
              <a:lnSpc>
                <a:spcPct val="80000"/>
              </a:lnSpc>
              <a:spcBef>
                <a:spcPts val="0"/>
              </a:spcBef>
              <a:buNone/>
            </a:pPr>
            <a:r>
              <a:rPr lang="en-US" sz="2800" dirty="0">
                <a:solidFill>
                  <a:schemeClr val="accent4">
                    <a:lumMod val="95000"/>
                    <a:lumOff val="5000"/>
                  </a:schemeClr>
                </a:solidFill>
              </a:rPr>
              <a:t>C</a:t>
            </a:r>
            <a:r>
              <a:rPr lang="en-US" sz="2800" b="0" i="0" dirty="0">
                <a:solidFill>
                  <a:schemeClr val="accent4">
                    <a:lumMod val="95000"/>
                    <a:lumOff val="5000"/>
                  </a:schemeClr>
                </a:solidFill>
                <a:effectLst/>
              </a:rPr>
              <a:t>ounties with the population of children (age &lt; 18 years) less than 18 % had lower percent of Covid-19 cases during the holiday season of 2020</a:t>
            </a:r>
          </a:p>
          <a:p>
            <a:pPr marL="0" indent="0">
              <a:lnSpc>
                <a:spcPct val="80000"/>
              </a:lnSpc>
              <a:spcBef>
                <a:spcPts val="0"/>
              </a:spcBef>
              <a:buNone/>
            </a:pPr>
            <a:endParaRPr lang="en-US" sz="2800" dirty="0">
              <a:solidFill>
                <a:schemeClr val="accent4">
                  <a:lumMod val="95000"/>
                  <a:lumOff val="5000"/>
                </a:schemeClr>
              </a:solidFill>
            </a:endParaRPr>
          </a:p>
          <a:p>
            <a:pPr marL="0" indent="0">
              <a:lnSpc>
                <a:spcPct val="80000"/>
              </a:lnSpc>
              <a:spcBef>
                <a:spcPts val="0"/>
              </a:spcBef>
              <a:buNone/>
            </a:pPr>
            <a:r>
              <a:rPr lang="en-US" sz="2800" dirty="0">
                <a:solidFill>
                  <a:schemeClr val="accent4">
                    <a:lumMod val="95000"/>
                    <a:lumOff val="5000"/>
                  </a:schemeClr>
                </a:solidFill>
              </a:rPr>
              <a:t>2 sample Wilcoxon sum test (U-test) p value = 0.0079</a:t>
            </a:r>
          </a:p>
          <a:p>
            <a:pPr marL="0" indent="0">
              <a:lnSpc>
                <a:spcPct val="80000"/>
              </a:lnSpc>
              <a:spcBef>
                <a:spcPts val="0"/>
              </a:spcBef>
              <a:buNone/>
            </a:pPr>
            <a:endParaRPr lang="en-US" sz="2800" dirty="0">
              <a:solidFill>
                <a:schemeClr val="accent4">
                  <a:lumMod val="95000"/>
                  <a:lumOff val="5000"/>
                </a:schemeClr>
              </a:solidFill>
            </a:endParaRPr>
          </a:p>
          <a:p>
            <a:pPr marL="0" indent="0">
              <a:lnSpc>
                <a:spcPct val="80000"/>
              </a:lnSpc>
              <a:spcBef>
                <a:spcPts val="0"/>
              </a:spcBef>
              <a:buNone/>
            </a:pPr>
            <a:r>
              <a:rPr lang="en-US" sz="2800" b="1" dirty="0">
                <a:solidFill>
                  <a:schemeClr val="accent4">
                    <a:lumMod val="95000"/>
                    <a:lumOff val="5000"/>
                  </a:schemeClr>
                </a:solidFill>
              </a:rPr>
              <a:t>Result : Null hypothesis invalid</a:t>
            </a:r>
          </a:p>
        </p:txBody>
      </p:sp>
    </p:spTree>
    <p:extLst>
      <p:ext uri="{BB962C8B-B14F-4D97-AF65-F5344CB8AC3E}">
        <p14:creationId xmlns:p14="http://schemas.microsoft.com/office/powerpoint/2010/main" val="3018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799-4E0A-0E42-91FD-E1301110C604}"/>
              </a:ext>
            </a:extLst>
          </p:cNvPr>
          <p:cNvSpPr>
            <a:spLocks noGrp="1"/>
          </p:cNvSpPr>
          <p:nvPr>
            <p:ph type="title"/>
          </p:nvPr>
        </p:nvSpPr>
        <p:spPr>
          <a:xfrm>
            <a:off x="0" y="0"/>
            <a:ext cx="12192000" cy="1076591"/>
          </a:xfrm>
        </p:spPr>
        <p:txBody>
          <a:bodyPr anchor="t">
            <a:noAutofit/>
          </a:bodyPr>
          <a:lstStyle/>
          <a:p>
            <a:pPr algn="l"/>
            <a:r>
              <a:rPr lang="en-US" i="0" dirty="0">
                <a:effectLst/>
              </a:rPr>
              <a:t>Did counties with diversity index higher than 25% have higher percentage of Covid-19 cases during the holiday season of the year 2020?</a:t>
            </a:r>
            <a:br>
              <a:rPr lang="en-US" b="1" i="0" dirty="0">
                <a:effectLst/>
              </a:rPr>
            </a:br>
            <a:br>
              <a:rPr lang="en-US" b="1" i="0" dirty="0">
                <a:effectLst/>
              </a:rPr>
            </a:br>
            <a:endParaRPr lang="en-US" dirty="0"/>
          </a:p>
        </p:txBody>
      </p:sp>
      <p:pic>
        <p:nvPicPr>
          <p:cNvPr id="4100" name="Picture 4">
            <a:extLst>
              <a:ext uri="{FF2B5EF4-FFF2-40B4-BE49-F238E27FC236}">
                <a16:creationId xmlns:a16="http://schemas.microsoft.com/office/drawing/2014/main" id="{C702095C-493B-F7DB-5F05-9C7A63CF08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401" y="1861986"/>
            <a:ext cx="5181600" cy="4041648"/>
          </a:xfrm>
          <a:prstGeom prst="rect">
            <a:avLst/>
          </a:prstGeom>
          <a:solidFill>
            <a:srgbClr val="FFFFFF"/>
          </a:solidFill>
        </p:spPr>
      </p:pic>
      <p:sp>
        <p:nvSpPr>
          <p:cNvPr id="7" name="Content Placeholder 6">
            <a:extLst>
              <a:ext uri="{FF2B5EF4-FFF2-40B4-BE49-F238E27FC236}">
                <a16:creationId xmlns:a16="http://schemas.microsoft.com/office/drawing/2014/main" id="{FCD5B277-B5F2-CDDA-89CC-2C67A9698FC5}"/>
              </a:ext>
            </a:extLst>
          </p:cNvPr>
          <p:cNvSpPr>
            <a:spLocks noGrp="1"/>
          </p:cNvSpPr>
          <p:nvPr>
            <p:ph sz="half" idx="2"/>
          </p:nvPr>
        </p:nvSpPr>
        <p:spPr>
          <a:xfrm>
            <a:off x="5537200" y="1588656"/>
            <a:ext cx="6654799" cy="4588309"/>
          </a:xfrm>
        </p:spPr>
        <p:txBody>
          <a:bodyPr>
            <a:noAutofit/>
          </a:bodyPr>
          <a:lstStyle/>
          <a:p>
            <a:pPr marL="0" indent="0">
              <a:buNone/>
            </a:pPr>
            <a:r>
              <a:rPr lang="en-US" sz="2800" b="1" dirty="0">
                <a:solidFill>
                  <a:schemeClr val="accent4"/>
                </a:solidFill>
              </a:rPr>
              <a:t>Null hypothesis:</a:t>
            </a:r>
          </a:p>
          <a:p>
            <a:pPr marL="0" indent="0">
              <a:buNone/>
            </a:pPr>
            <a:endParaRPr lang="en-US" sz="2800" b="1" dirty="0">
              <a:solidFill>
                <a:schemeClr val="accent4"/>
              </a:solidFill>
            </a:endParaRPr>
          </a:p>
          <a:p>
            <a:pPr marL="0" indent="0">
              <a:buNone/>
            </a:pPr>
            <a:r>
              <a:rPr lang="en-US" sz="2800" dirty="0">
                <a:solidFill>
                  <a:schemeClr val="accent4"/>
                </a:solidFill>
              </a:rPr>
              <a:t>C</a:t>
            </a:r>
            <a:r>
              <a:rPr lang="en-US" sz="2800" b="0" i="0" dirty="0">
                <a:solidFill>
                  <a:schemeClr val="accent4"/>
                </a:solidFill>
                <a:effectLst/>
              </a:rPr>
              <a:t>ounties with the diversity index greater than 25 % had higher percentage of Covid-19 cases during the holiday season of 2020</a:t>
            </a:r>
          </a:p>
          <a:p>
            <a:pPr marL="0" indent="0">
              <a:buNone/>
            </a:pPr>
            <a:endParaRPr lang="en-US" sz="2800" dirty="0">
              <a:solidFill>
                <a:schemeClr val="accent4"/>
              </a:solidFill>
            </a:endParaRPr>
          </a:p>
          <a:p>
            <a:pPr marL="0" indent="0">
              <a:buNone/>
            </a:pPr>
            <a:r>
              <a:rPr lang="en-US" sz="2800" dirty="0">
                <a:solidFill>
                  <a:schemeClr val="accent4"/>
                </a:solidFill>
              </a:rPr>
              <a:t>2 sample Wilcoxon sum test (U-test) p value = 1</a:t>
            </a:r>
          </a:p>
          <a:p>
            <a:pPr marL="0" indent="0">
              <a:buNone/>
            </a:pPr>
            <a:endParaRPr lang="en-US" sz="2800" dirty="0">
              <a:solidFill>
                <a:schemeClr val="accent4"/>
              </a:solidFill>
            </a:endParaRPr>
          </a:p>
          <a:p>
            <a:pPr marL="0" indent="0">
              <a:buNone/>
            </a:pPr>
            <a:r>
              <a:rPr lang="en-US" sz="2800" b="1" dirty="0">
                <a:solidFill>
                  <a:schemeClr val="accent4"/>
                </a:solidFill>
              </a:rPr>
              <a:t>Result : Null hypothesis is valid</a:t>
            </a:r>
          </a:p>
        </p:txBody>
      </p:sp>
    </p:spTree>
    <p:extLst>
      <p:ext uri="{BB962C8B-B14F-4D97-AF65-F5344CB8AC3E}">
        <p14:creationId xmlns:p14="http://schemas.microsoft.com/office/powerpoint/2010/main" val="19023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A799-4E0A-0E42-91FD-E1301110C604}"/>
              </a:ext>
            </a:extLst>
          </p:cNvPr>
          <p:cNvSpPr>
            <a:spLocks noGrp="1"/>
          </p:cNvSpPr>
          <p:nvPr>
            <p:ph type="title"/>
          </p:nvPr>
        </p:nvSpPr>
        <p:spPr>
          <a:xfrm>
            <a:off x="0" y="0"/>
            <a:ext cx="12192000" cy="1076591"/>
          </a:xfrm>
        </p:spPr>
        <p:txBody>
          <a:bodyPr anchor="t">
            <a:noAutofit/>
          </a:bodyPr>
          <a:lstStyle/>
          <a:p>
            <a:pPr algn="l"/>
            <a:r>
              <a:rPr lang="en-US" b="1" dirty="0"/>
              <a:t>Were Covid-19 cases higher in counties with more than 18% population of children and diversity index greater than 25%</a:t>
            </a:r>
            <a:r>
              <a:rPr lang="en-US" b="1" i="0" dirty="0">
                <a:effectLst/>
              </a:rPr>
              <a:t>?</a:t>
            </a:r>
            <a:br>
              <a:rPr lang="en-US" b="1" i="0" dirty="0">
                <a:effectLst/>
              </a:rPr>
            </a:br>
            <a:br>
              <a:rPr lang="en-US" b="1" i="0" dirty="0">
                <a:effectLst/>
              </a:rPr>
            </a:br>
            <a:endParaRPr lang="en-US" dirty="0"/>
          </a:p>
        </p:txBody>
      </p:sp>
      <p:sp>
        <p:nvSpPr>
          <p:cNvPr id="4" name="Content Placeholder 3">
            <a:extLst>
              <a:ext uri="{FF2B5EF4-FFF2-40B4-BE49-F238E27FC236}">
                <a16:creationId xmlns:a16="http://schemas.microsoft.com/office/drawing/2014/main" id="{9011DC8A-60A9-D7B5-2904-55EE24A93AAF}"/>
              </a:ext>
            </a:extLst>
          </p:cNvPr>
          <p:cNvSpPr>
            <a:spLocks noGrp="1"/>
          </p:cNvSpPr>
          <p:nvPr>
            <p:ph sz="half" idx="2"/>
          </p:nvPr>
        </p:nvSpPr>
        <p:spPr/>
        <p:txBody>
          <a:bodyPr/>
          <a:lstStyle/>
          <a:p>
            <a:pPr marL="0" indent="0">
              <a:buNone/>
            </a:pPr>
            <a:r>
              <a:rPr lang="en-US" sz="2800" dirty="0">
                <a:solidFill>
                  <a:schemeClr val="accent4"/>
                </a:solidFill>
              </a:rPr>
              <a:t>Intercept = 1.2375</a:t>
            </a:r>
          </a:p>
          <a:p>
            <a:pPr marL="0" indent="0">
              <a:buNone/>
            </a:pPr>
            <a:r>
              <a:rPr lang="en-US" sz="2800" dirty="0">
                <a:solidFill>
                  <a:schemeClr val="accent4"/>
                </a:solidFill>
              </a:rPr>
              <a:t>Age dependence = 0.1606</a:t>
            </a:r>
          </a:p>
          <a:p>
            <a:pPr marL="0" indent="0">
              <a:buNone/>
            </a:pPr>
            <a:r>
              <a:rPr lang="en-US" sz="2800" dirty="0">
                <a:solidFill>
                  <a:schemeClr val="accent4"/>
                </a:solidFill>
              </a:rPr>
              <a:t>Diversity dependence = 0.9312</a:t>
            </a:r>
          </a:p>
          <a:p>
            <a:pPr marL="0" indent="0">
              <a:buNone/>
            </a:pPr>
            <a:r>
              <a:rPr lang="en-US" sz="2800" dirty="0">
                <a:solidFill>
                  <a:schemeClr val="accent4"/>
                </a:solidFill>
              </a:rPr>
              <a:t>Interaction parameter = 1.2680</a:t>
            </a:r>
          </a:p>
        </p:txBody>
      </p:sp>
      <p:pic>
        <p:nvPicPr>
          <p:cNvPr id="5" name="Picture 4">
            <a:extLst>
              <a:ext uri="{FF2B5EF4-FFF2-40B4-BE49-F238E27FC236}">
                <a16:creationId xmlns:a16="http://schemas.microsoft.com/office/drawing/2014/main" id="{0E4B792A-6716-84A8-2092-06AC2E861697}"/>
              </a:ext>
            </a:extLst>
          </p:cNvPr>
          <p:cNvPicPr>
            <a:picLocks noChangeAspect="1"/>
          </p:cNvPicPr>
          <p:nvPr/>
        </p:nvPicPr>
        <p:blipFill rotWithShape="1">
          <a:blip r:embed="rId2"/>
          <a:srcRect b="14000"/>
          <a:stretch/>
        </p:blipFill>
        <p:spPr>
          <a:xfrm>
            <a:off x="6172201" y="3543495"/>
            <a:ext cx="5764628" cy="3145535"/>
          </a:xfrm>
          <a:prstGeom prst="rect">
            <a:avLst/>
          </a:prstGeom>
        </p:spPr>
      </p:pic>
      <p:grpSp>
        <p:nvGrpSpPr>
          <p:cNvPr id="13" name="Group 12">
            <a:extLst>
              <a:ext uri="{FF2B5EF4-FFF2-40B4-BE49-F238E27FC236}">
                <a16:creationId xmlns:a16="http://schemas.microsoft.com/office/drawing/2014/main" id="{75066AF8-6C18-6ED5-9172-3974C18D3BE6}"/>
              </a:ext>
            </a:extLst>
          </p:cNvPr>
          <p:cNvGrpSpPr/>
          <p:nvPr/>
        </p:nvGrpSpPr>
        <p:grpSpPr>
          <a:xfrm>
            <a:off x="102773" y="1588656"/>
            <a:ext cx="5777914" cy="4698793"/>
            <a:chOff x="102773" y="1588656"/>
            <a:chExt cx="5777914" cy="4698793"/>
          </a:xfrm>
        </p:grpSpPr>
        <p:pic>
          <p:nvPicPr>
            <p:cNvPr id="2052" name="Picture 4">
              <a:extLst>
                <a:ext uri="{FF2B5EF4-FFF2-40B4-BE49-F238E27FC236}">
                  <a16:creationId xmlns:a16="http://schemas.microsoft.com/office/drawing/2014/main" id="{2CBFE44B-4E77-E142-CF49-D186C2FA0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73" y="1588656"/>
              <a:ext cx="5486400" cy="46987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C97700-7D08-0B92-C52B-BC4DAEF973A9}"/>
                </a:ext>
              </a:extLst>
            </p:cNvPr>
            <p:cNvSpPr txBox="1"/>
            <p:nvPr/>
          </p:nvSpPr>
          <p:spPr>
            <a:xfrm>
              <a:off x="2194512" y="5200650"/>
              <a:ext cx="3686175" cy="646331"/>
            </a:xfrm>
            <a:prstGeom prst="rect">
              <a:avLst/>
            </a:prstGeom>
            <a:noFill/>
          </p:spPr>
          <p:txBody>
            <a:bodyPr wrap="square" rtlCol="0">
              <a:spAutoFit/>
            </a:bodyPr>
            <a:lstStyle/>
            <a:p>
              <a:r>
                <a:rPr lang="en-US" dirty="0"/>
                <a:t>Group 0: less than 18%/25%</a:t>
              </a:r>
            </a:p>
            <a:p>
              <a:r>
                <a:rPr lang="en-US" dirty="0"/>
                <a:t>Group 1: greater than 18%/25%</a:t>
              </a:r>
            </a:p>
          </p:txBody>
        </p:sp>
      </p:grpSp>
    </p:spTree>
    <p:extLst>
      <p:ext uri="{BB962C8B-B14F-4D97-AF65-F5344CB8AC3E}">
        <p14:creationId xmlns:p14="http://schemas.microsoft.com/office/powerpoint/2010/main" val="197780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36">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059C8"/>
      </a:hlink>
      <a:folHlink>
        <a:srgbClr val="007FD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geAhead_template_formal 4_3" id="{648C221C-5568-5049-89E5-0561A30337AE}" vid="{9A0CDC1A-8693-2746-8237-54F03AD859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671</Words>
  <Application>Microsoft Office PowerPoint</Application>
  <PresentationFormat>Widescreen</PresentationFormat>
  <Paragraphs>78</Paragraphs>
  <Slides>14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-apple-system</vt:lpstr>
      <vt:lpstr>Arial</vt:lpstr>
      <vt:lpstr>Arial </vt:lpstr>
      <vt:lpstr>Arial Black</vt:lpstr>
      <vt:lpstr>Calibri</vt:lpstr>
      <vt:lpstr>Calibri Light</vt:lpstr>
      <vt:lpstr>Google Sans Text</vt:lpstr>
      <vt:lpstr>Guardian TextSans Web</vt:lpstr>
      <vt:lpstr>Open Sans</vt:lpstr>
      <vt:lpstr>Office Theme</vt:lpstr>
      <vt:lpstr>2_Office Theme</vt:lpstr>
      <vt:lpstr>Influence of diversity index and population of children on Covid-19 cases  in the New England region during holiday season 2020</vt:lpstr>
      <vt:lpstr>The first year of pandemic</vt:lpstr>
      <vt:lpstr>Problem Selection: Effect population of children and diversity index on Covid-19 cases in New England during holiday season 2020 </vt:lpstr>
      <vt:lpstr>Studies of Covid-19 dependence on age of children and diversity</vt:lpstr>
      <vt:lpstr>Raw data collected</vt:lpstr>
      <vt:lpstr>Dependence of factors</vt:lpstr>
      <vt:lpstr>Did counties with population of children higher than 18% have lower percentage of Covid-19 cases during the holiday season of the year 2020? </vt:lpstr>
      <vt:lpstr>Did counties with diversity index higher than 25% have higher percentage of Covid-19 cases during the holiday season of the year 2020?  </vt:lpstr>
      <vt:lpstr>Were Covid-19 cases higher in counties with more than 18% population of children and diversity index greater than 25%?  </vt:lpstr>
      <vt:lpstr>Were Covid-19 cases higher in counties with more than 18% population of children and diversity index greater than 25%?  </vt:lpstr>
      <vt:lpstr>Summary  </vt:lpstr>
      <vt:lpstr>PowerPoint Presentation</vt:lpstr>
      <vt:lpstr>PowerPoint Presentation</vt:lpstr>
      <vt:lpstr>Were Covid-19 cases higher in counties with more population of children and higher diversity index?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Thakkar</dc:creator>
  <cp:lastModifiedBy>Thakkar, Shreya</cp:lastModifiedBy>
  <cp:revision>1</cp:revision>
  <dcterms:created xsi:type="dcterms:W3CDTF">2022-10-19T14:54:24Z</dcterms:created>
  <dcterms:modified xsi:type="dcterms:W3CDTF">2022-10-25T17:55:36Z</dcterms:modified>
</cp:coreProperties>
</file>