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087647-03AF-41B4-ADA2-A7F16B9C6FCD}" v="34" dt="2022-10-22T03:23:42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 Thakkar" userId="8250697c-6c39-48a4-a3bd-4e6e657dfce2" providerId="ADAL" clId="{C5087647-03AF-41B4-ADA2-A7F16B9C6FCD}"/>
    <pc:docChg chg="undo custSel addSld modSld sldOrd">
      <pc:chgData name="Shreya Thakkar" userId="8250697c-6c39-48a4-a3bd-4e6e657dfce2" providerId="ADAL" clId="{C5087647-03AF-41B4-ADA2-A7F16B9C6FCD}" dt="2022-10-22T03:23:42.131" v="767" actId="1076"/>
      <pc:docMkLst>
        <pc:docMk/>
      </pc:docMkLst>
      <pc:sldChg chg="new">
        <pc:chgData name="Shreya Thakkar" userId="8250697c-6c39-48a4-a3bd-4e6e657dfce2" providerId="ADAL" clId="{C5087647-03AF-41B4-ADA2-A7F16B9C6FCD}" dt="2022-10-19T14:54:32.165" v="0" actId="680"/>
        <pc:sldMkLst>
          <pc:docMk/>
          <pc:sldMk cId="1641127009" sldId="256"/>
        </pc:sldMkLst>
      </pc:sldChg>
      <pc:sldChg chg="addSp delSp modSp new mod modNotesTx">
        <pc:chgData name="Shreya Thakkar" userId="8250697c-6c39-48a4-a3bd-4e6e657dfce2" providerId="ADAL" clId="{C5087647-03AF-41B4-ADA2-A7F16B9C6FCD}" dt="2022-10-19T15:09:21.914" v="100" actId="21"/>
        <pc:sldMkLst>
          <pc:docMk/>
          <pc:sldMk cId="3884592554" sldId="257"/>
        </pc:sldMkLst>
        <pc:spChg chg="mod">
          <ac:chgData name="Shreya Thakkar" userId="8250697c-6c39-48a4-a3bd-4e6e657dfce2" providerId="ADAL" clId="{C5087647-03AF-41B4-ADA2-A7F16B9C6FCD}" dt="2022-10-19T14:56:35.849" v="94" actId="20577"/>
          <ac:spMkLst>
            <pc:docMk/>
            <pc:sldMk cId="3884592554" sldId="257"/>
            <ac:spMk id="2" creationId="{241E2E7D-C456-CB3B-16DB-77063503DEF2}"/>
          </ac:spMkLst>
        </pc:spChg>
        <pc:spChg chg="del">
          <ac:chgData name="Shreya Thakkar" userId="8250697c-6c39-48a4-a3bd-4e6e657dfce2" providerId="ADAL" clId="{C5087647-03AF-41B4-ADA2-A7F16B9C6FCD}" dt="2022-10-19T15:09:00.894" v="95" actId="478"/>
          <ac:spMkLst>
            <pc:docMk/>
            <pc:sldMk cId="3884592554" sldId="257"/>
            <ac:spMk id="3" creationId="{1F2A4A60-299B-5BE4-D391-0049DC49997A}"/>
          </ac:spMkLst>
        </pc:spChg>
        <pc:picChg chg="add del">
          <ac:chgData name="Shreya Thakkar" userId="8250697c-6c39-48a4-a3bd-4e6e657dfce2" providerId="ADAL" clId="{C5087647-03AF-41B4-ADA2-A7F16B9C6FCD}" dt="2022-10-19T15:09:21.914" v="100" actId="21"/>
          <ac:picMkLst>
            <pc:docMk/>
            <pc:sldMk cId="3884592554" sldId="257"/>
            <ac:picMk id="5" creationId="{C0FB10EB-FD87-5C6A-430D-EA7D704C0162}"/>
          </ac:picMkLst>
        </pc:picChg>
      </pc:sldChg>
      <pc:sldChg chg="addSp modSp new mod ord modNotesTx">
        <pc:chgData name="Shreya Thakkar" userId="8250697c-6c39-48a4-a3bd-4e6e657dfce2" providerId="ADAL" clId="{C5087647-03AF-41B4-ADA2-A7F16B9C6FCD}" dt="2022-10-22T02:40:59.141" v="594"/>
        <pc:sldMkLst>
          <pc:docMk/>
          <pc:sldMk cId="3949987653" sldId="258"/>
        </pc:sldMkLst>
        <pc:spChg chg="mod">
          <ac:chgData name="Shreya Thakkar" userId="8250697c-6c39-48a4-a3bd-4e6e657dfce2" providerId="ADAL" clId="{C5087647-03AF-41B4-ADA2-A7F16B9C6FCD}" dt="2022-10-22T02:37:52.435" v="593" actId="20577"/>
          <ac:spMkLst>
            <pc:docMk/>
            <pc:sldMk cId="3949987653" sldId="258"/>
            <ac:spMk id="2" creationId="{F60B3950-E7A3-4EF0-ED20-61C7C2B16C61}"/>
          </ac:spMkLst>
        </pc:spChg>
        <pc:picChg chg="add mod">
          <ac:chgData name="Shreya Thakkar" userId="8250697c-6c39-48a4-a3bd-4e6e657dfce2" providerId="ADAL" clId="{C5087647-03AF-41B4-ADA2-A7F16B9C6FCD}" dt="2022-10-19T15:09:27.942" v="102" actId="1076"/>
          <ac:picMkLst>
            <pc:docMk/>
            <pc:sldMk cId="3949987653" sldId="258"/>
            <ac:picMk id="4" creationId="{5FE901F8-AC54-33B7-628F-3A2795DF0FB7}"/>
          </ac:picMkLst>
        </pc:picChg>
        <pc:picChg chg="add mod">
          <ac:chgData name="Shreya Thakkar" userId="8250697c-6c39-48a4-a3bd-4e6e657dfce2" providerId="ADAL" clId="{C5087647-03AF-41B4-ADA2-A7F16B9C6FCD}" dt="2022-10-22T02:40:59.141" v="594"/>
          <ac:picMkLst>
            <pc:docMk/>
            <pc:sldMk cId="3949987653" sldId="258"/>
            <ac:picMk id="5" creationId="{FE37FFEE-5728-BA91-4C16-E90EE0EBA7D4}"/>
          </ac:picMkLst>
        </pc:picChg>
      </pc:sldChg>
      <pc:sldChg chg="addSp modSp new mod">
        <pc:chgData name="Shreya Thakkar" userId="8250697c-6c39-48a4-a3bd-4e6e657dfce2" providerId="ADAL" clId="{C5087647-03AF-41B4-ADA2-A7F16B9C6FCD}" dt="2022-10-22T02:29:00.080" v="152" actId="14100"/>
        <pc:sldMkLst>
          <pc:docMk/>
          <pc:sldMk cId="1531204480" sldId="259"/>
        </pc:sldMkLst>
        <pc:spChg chg="mod">
          <ac:chgData name="Shreya Thakkar" userId="8250697c-6c39-48a4-a3bd-4e6e657dfce2" providerId="ADAL" clId="{C5087647-03AF-41B4-ADA2-A7F16B9C6FCD}" dt="2022-10-22T02:26:57.226" v="141" actId="20577"/>
          <ac:spMkLst>
            <pc:docMk/>
            <pc:sldMk cId="1531204480" sldId="259"/>
            <ac:spMk id="2" creationId="{54EC3028-FC92-5CA8-D54F-97349E48C36A}"/>
          </ac:spMkLst>
        </pc:spChg>
        <pc:picChg chg="add mod">
          <ac:chgData name="Shreya Thakkar" userId="8250697c-6c39-48a4-a3bd-4e6e657dfce2" providerId="ADAL" clId="{C5087647-03AF-41B4-ADA2-A7F16B9C6FCD}" dt="2022-10-22T02:29:00.080" v="152" actId="14100"/>
          <ac:picMkLst>
            <pc:docMk/>
            <pc:sldMk cId="1531204480" sldId="259"/>
            <ac:picMk id="1026" creationId="{1E024397-05EA-4221-D63E-C3841EB11C13}"/>
          </ac:picMkLst>
        </pc:picChg>
        <pc:picChg chg="add mod">
          <ac:chgData name="Shreya Thakkar" userId="8250697c-6c39-48a4-a3bd-4e6e657dfce2" providerId="ADAL" clId="{C5087647-03AF-41B4-ADA2-A7F16B9C6FCD}" dt="2022-10-22T02:28:54.660" v="151" actId="14100"/>
          <ac:picMkLst>
            <pc:docMk/>
            <pc:sldMk cId="1531204480" sldId="259"/>
            <ac:picMk id="1028" creationId="{840FD183-CF09-8E99-341B-F6EC77B19DCF}"/>
          </ac:picMkLst>
        </pc:picChg>
        <pc:picChg chg="add mod">
          <ac:chgData name="Shreya Thakkar" userId="8250697c-6c39-48a4-a3bd-4e6e657dfce2" providerId="ADAL" clId="{C5087647-03AF-41B4-ADA2-A7F16B9C6FCD}" dt="2022-10-22T02:28:46.282" v="149" actId="1076"/>
          <ac:picMkLst>
            <pc:docMk/>
            <pc:sldMk cId="1531204480" sldId="259"/>
            <ac:picMk id="1030" creationId="{620CB8B7-1669-4C68-A5E8-73AE6E49664C}"/>
          </ac:picMkLst>
        </pc:picChg>
      </pc:sldChg>
      <pc:sldChg chg="addSp delSp modSp new mod">
        <pc:chgData name="Shreya Thakkar" userId="8250697c-6c39-48a4-a3bd-4e6e657dfce2" providerId="ADAL" clId="{C5087647-03AF-41B4-ADA2-A7F16B9C6FCD}" dt="2022-10-22T03:23:42.131" v="767" actId="1076"/>
        <pc:sldMkLst>
          <pc:docMk/>
          <pc:sldMk cId="3891790497" sldId="260"/>
        </pc:sldMkLst>
        <pc:spChg chg="mod">
          <ac:chgData name="Shreya Thakkar" userId="8250697c-6c39-48a4-a3bd-4e6e657dfce2" providerId="ADAL" clId="{C5087647-03AF-41B4-ADA2-A7F16B9C6FCD}" dt="2022-10-22T02:29:56.887" v="212" actId="20577"/>
          <ac:spMkLst>
            <pc:docMk/>
            <pc:sldMk cId="3891790497" sldId="260"/>
            <ac:spMk id="2" creationId="{8F569D22-995C-0ED6-5F69-C562C21416DC}"/>
          </ac:spMkLst>
        </pc:spChg>
        <pc:picChg chg="add del mod">
          <ac:chgData name="Shreya Thakkar" userId="8250697c-6c39-48a4-a3bd-4e6e657dfce2" providerId="ADAL" clId="{C5087647-03AF-41B4-ADA2-A7F16B9C6FCD}" dt="2022-10-22T03:23:30.854" v="765" actId="478"/>
          <ac:picMkLst>
            <pc:docMk/>
            <pc:sldMk cId="3891790497" sldId="260"/>
            <ac:picMk id="2050" creationId="{3F888F61-DDCF-60CC-2B9E-6E39CEC8EF98}"/>
          </ac:picMkLst>
        </pc:picChg>
        <pc:picChg chg="add mod">
          <ac:chgData name="Shreya Thakkar" userId="8250697c-6c39-48a4-a3bd-4e6e657dfce2" providerId="ADAL" clId="{C5087647-03AF-41B4-ADA2-A7F16B9C6FCD}" dt="2022-10-22T02:30:28.849" v="216" actId="1076"/>
          <ac:picMkLst>
            <pc:docMk/>
            <pc:sldMk cId="3891790497" sldId="260"/>
            <ac:picMk id="2052" creationId="{A4505260-14B5-DE12-8B7F-5FA2794C7125}"/>
          </ac:picMkLst>
        </pc:picChg>
        <pc:picChg chg="add mod">
          <ac:chgData name="Shreya Thakkar" userId="8250697c-6c39-48a4-a3bd-4e6e657dfce2" providerId="ADAL" clId="{C5087647-03AF-41B4-ADA2-A7F16B9C6FCD}" dt="2022-10-22T03:23:42.131" v="767" actId="1076"/>
          <ac:picMkLst>
            <pc:docMk/>
            <pc:sldMk cId="3891790497" sldId="260"/>
            <ac:picMk id="2054" creationId="{D397AAA2-D298-9E35-5743-684E974C2E00}"/>
          </ac:picMkLst>
        </pc:picChg>
      </pc:sldChg>
      <pc:sldChg chg="addSp delSp modSp new mod modClrScheme chgLayout">
        <pc:chgData name="Shreya Thakkar" userId="8250697c-6c39-48a4-a3bd-4e6e657dfce2" providerId="ADAL" clId="{C5087647-03AF-41B4-ADA2-A7F16B9C6FCD}" dt="2022-10-22T03:23:14.199" v="761" actId="1076"/>
        <pc:sldMkLst>
          <pc:docMk/>
          <pc:sldMk cId="301883751" sldId="261"/>
        </pc:sldMkLst>
        <pc:spChg chg="mod ord">
          <ac:chgData name="Shreya Thakkar" userId="8250697c-6c39-48a4-a3bd-4e6e657dfce2" providerId="ADAL" clId="{C5087647-03AF-41B4-ADA2-A7F16B9C6FCD}" dt="2022-10-22T02:32:39.885" v="276" actId="700"/>
          <ac:spMkLst>
            <pc:docMk/>
            <pc:sldMk cId="301883751" sldId="261"/>
            <ac:spMk id="2" creationId="{0724A799-4E0A-0E42-91FD-E1301110C604}"/>
          </ac:spMkLst>
        </pc:spChg>
        <pc:spChg chg="del mod ord">
          <ac:chgData name="Shreya Thakkar" userId="8250697c-6c39-48a4-a3bd-4e6e657dfce2" providerId="ADAL" clId="{C5087647-03AF-41B4-ADA2-A7F16B9C6FCD}" dt="2022-10-22T02:32:32.451" v="275" actId="700"/>
          <ac:spMkLst>
            <pc:docMk/>
            <pc:sldMk cId="301883751" sldId="261"/>
            <ac:spMk id="3" creationId="{033E9A26-B714-5D6A-6A6D-D40A39BC4D6D}"/>
          </ac:spMkLst>
        </pc:spChg>
        <pc:spChg chg="add del mod ord">
          <ac:chgData name="Shreya Thakkar" userId="8250697c-6c39-48a4-a3bd-4e6e657dfce2" providerId="ADAL" clId="{C5087647-03AF-41B4-ADA2-A7F16B9C6FCD}" dt="2022-10-22T02:32:39.885" v="276" actId="700"/>
          <ac:spMkLst>
            <pc:docMk/>
            <pc:sldMk cId="301883751" sldId="261"/>
            <ac:spMk id="4" creationId="{D1BEE1A0-3FC7-1C8C-17AA-D99B3DDB65BB}"/>
          </ac:spMkLst>
        </pc:spChg>
        <pc:spChg chg="add del mod ord">
          <ac:chgData name="Shreya Thakkar" userId="8250697c-6c39-48a4-a3bd-4e6e657dfce2" providerId="ADAL" clId="{C5087647-03AF-41B4-ADA2-A7F16B9C6FCD}" dt="2022-10-22T02:32:39.885" v="276" actId="700"/>
          <ac:spMkLst>
            <pc:docMk/>
            <pc:sldMk cId="301883751" sldId="261"/>
            <ac:spMk id="5" creationId="{24D8C968-B6AF-1DC4-1752-1E88BB53A814}"/>
          </ac:spMkLst>
        </pc:spChg>
        <pc:spChg chg="add mod ord">
          <ac:chgData name="Shreya Thakkar" userId="8250697c-6c39-48a4-a3bd-4e6e657dfce2" providerId="ADAL" clId="{C5087647-03AF-41B4-ADA2-A7F16B9C6FCD}" dt="2022-10-22T02:35:38.784" v="499" actId="27636"/>
          <ac:spMkLst>
            <pc:docMk/>
            <pc:sldMk cId="301883751" sldId="261"/>
            <ac:spMk id="6" creationId="{7A7B1CBD-D150-A503-0FE0-50478A305E0A}"/>
          </ac:spMkLst>
        </pc:spChg>
        <pc:spChg chg="add mod ord">
          <ac:chgData name="Shreya Thakkar" userId="8250697c-6c39-48a4-a3bd-4e6e657dfce2" providerId="ADAL" clId="{C5087647-03AF-41B4-ADA2-A7F16B9C6FCD}" dt="2022-10-22T03:09:33.367" v="758" actId="20577"/>
          <ac:spMkLst>
            <pc:docMk/>
            <pc:sldMk cId="301883751" sldId="261"/>
            <ac:spMk id="7" creationId="{FCD5B277-B5F2-CDDA-89CC-2C67A9698FC5}"/>
          </ac:spMkLst>
        </pc:spChg>
        <pc:picChg chg="add del mod">
          <ac:chgData name="Shreya Thakkar" userId="8250697c-6c39-48a4-a3bd-4e6e657dfce2" providerId="ADAL" clId="{C5087647-03AF-41B4-ADA2-A7F16B9C6FCD}" dt="2022-10-22T03:23:08.411" v="759" actId="478"/>
          <ac:picMkLst>
            <pc:docMk/>
            <pc:sldMk cId="301883751" sldId="261"/>
            <ac:picMk id="3074" creationId="{85E6864B-C8D3-5BCC-0015-1A6B8F05B15C}"/>
          </ac:picMkLst>
        </pc:picChg>
        <pc:picChg chg="add mod">
          <ac:chgData name="Shreya Thakkar" userId="8250697c-6c39-48a4-a3bd-4e6e657dfce2" providerId="ADAL" clId="{C5087647-03AF-41B4-ADA2-A7F16B9C6FCD}" dt="2022-10-22T03:23:14.199" v="761" actId="1076"/>
          <ac:picMkLst>
            <pc:docMk/>
            <pc:sldMk cId="301883751" sldId="261"/>
            <ac:picMk id="3076" creationId="{513233A0-E965-09F1-1D27-57D5FAB33770}"/>
          </ac:picMkLst>
        </pc:picChg>
      </pc:sldChg>
      <pc:sldChg chg="addSp delSp modSp add mod">
        <pc:chgData name="Shreya Thakkar" userId="8250697c-6c39-48a4-a3bd-4e6e657dfce2" providerId="ADAL" clId="{C5087647-03AF-41B4-ADA2-A7F16B9C6FCD}" dt="2022-10-22T02:46:14.402" v="721" actId="1076"/>
        <pc:sldMkLst>
          <pc:docMk/>
          <pc:sldMk cId="2976897817" sldId="262"/>
        </pc:sldMkLst>
        <pc:spChg chg="del">
          <ac:chgData name="Shreya Thakkar" userId="8250697c-6c39-48a4-a3bd-4e6e657dfce2" providerId="ADAL" clId="{C5087647-03AF-41B4-ADA2-A7F16B9C6FCD}" dt="2022-10-22T02:44:12.270" v="693" actId="22"/>
          <ac:spMkLst>
            <pc:docMk/>
            <pc:sldMk cId="2976897817" sldId="262"/>
            <ac:spMk id="3" creationId="{35CE4E5E-1A95-3F32-66AB-6FDE58A66F69}"/>
          </ac:spMkLst>
        </pc:spChg>
        <pc:spChg chg="add mod">
          <ac:chgData name="Shreya Thakkar" userId="8250697c-6c39-48a4-a3bd-4e6e657dfce2" providerId="ADAL" clId="{C5087647-03AF-41B4-ADA2-A7F16B9C6FCD}" dt="2022-10-22T02:42:46.922" v="691" actId="164"/>
          <ac:spMkLst>
            <pc:docMk/>
            <pc:sldMk cId="2976897817" sldId="262"/>
            <ac:spMk id="8" creationId="{7A0BCAA3-CD5D-5B58-17B5-50E40706611A}"/>
          </ac:spMkLst>
        </pc:spChg>
        <pc:spChg chg="add mod">
          <ac:chgData name="Shreya Thakkar" userId="8250697c-6c39-48a4-a3bd-4e6e657dfce2" providerId="ADAL" clId="{C5087647-03AF-41B4-ADA2-A7F16B9C6FCD}" dt="2022-10-22T02:46:14.402" v="721" actId="1076"/>
          <ac:spMkLst>
            <pc:docMk/>
            <pc:sldMk cId="2976897817" sldId="262"/>
            <ac:spMk id="12" creationId="{AC4B9DC2-5E2F-9942-AE62-782D8A68F54F}"/>
          </ac:spMkLst>
        </pc:spChg>
        <pc:grpChg chg="add mod">
          <ac:chgData name="Shreya Thakkar" userId="8250697c-6c39-48a4-a3bd-4e6e657dfce2" providerId="ADAL" clId="{C5087647-03AF-41B4-ADA2-A7F16B9C6FCD}" dt="2022-10-22T02:44:39.611" v="697" actId="1076"/>
          <ac:grpSpMkLst>
            <pc:docMk/>
            <pc:sldMk cId="2976897817" sldId="262"/>
            <ac:grpSpMk id="9" creationId="{17446D98-C3D6-C065-C19E-B055632D6F69}"/>
          </ac:grpSpMkLst>
        </pc:grpChg>
        <pc:picChg chg="del">
          <ac:chgData name="Shreya Thakkar" userId="8250697c-6c39-48a4-a3bd-4e6e657dfce2" providerId="ADAL" clId="{C5087647-03AF-41B4-ADA2-A7F16B9C6FCD}" dt="2022-10-22T02:41:09.837" v="597" actId="478"/>
          <ac:picMkLst>
            <pc:docMk/>
            <pc:sldMk cId="2976897817" sldId="262"/>
            <ac:picMk id="4" creationId="{5FE901F8-AC54-33B7-628F-3A2795DF0FB7}"/>
          </ac:picMkLst>
        </pc:picChg>
        <pc:picChg chg="del">
          <ac:chgData name="Shreya Thakkar" userId="8250697c-6c39-48a4-a3bd-4e6e657dfce2" providerId="ADAL" clId="{C5087647-03AF-41B4-ADA2-A7F16B9C6FCD}" dt="2022-10-22T02:41:07.858" v="596" actId="478"/>
          <ac:picMkLst>
            <pc:docMk/>
            <pc:sldMk cId="2976897817" sldId="262"/>
            <ac:picMk id="5" creationId="{FE37FFEE-5728-BA91-4C16-E90EE0EBA7D4}"/>
          </ac:picMkLst>
        </pc:picChg>
        <pc:picChg chg="add mod">
          <ac:chgData name="Shreya Thakkar" userId="8250697c-6c39-48a4-a3bd-4e6e657dfce2" providerId="ADAL" clId="{C5087647-03AF-41B4-ADA2-A7F16B9C6FCD}" dt="2022-10-22T02:42:46.922" v="691" actId="164"/>
          <ac:picMkLst>
            <pc:docMk/>
            <pc:sldMk cId="2976897817" sldId="262"/>
            <ac:picMk id="7" creationId="{E6CEE55B-30B8-CE63-26E9-8F1D19B512EF}"/>
          </ac:picMkLst>
        </pc:picChg>
        <pc:picChg chg="add mod ord">
          <ac:chgData name="Shreya Thakkar" userId="8250697c-6c39-48a4-a3bd-4e6e657dfce2" providerId="ADAL" clId="{C5087647-03AF-41B4-ADA2-A7F16B9C6FCD}" dt="2022-10-22T02:46:14.402" v="721" actId="1076"/>
          <ac:picMkLst>
            <pc:docMk/>
            <pc:sldMk cId="2976897817" sldId="262"/>
            <ac:picMk id="11" creationId="{FB8FD794-E654-5C08-3B4D-A4AC9623A431}"/>
          </ac:picMkLst>
        </pc:picChg>
      </pc:sldChg>
      <pc:sldChg chg="addSp delSp modSp add mod">
        <pc:chgData name="Shreya Thakkar" userId="8250697c-6c39-48a4-a3bd-4e6e657dfce2" providerId="ADAL" clId="{C5087647-03AF-41B4-ADA2-A7F16B9C6FCD}" dt="2022-10-22T03:23:27.069" v="764" actId="1076"/>
        <pc:sldMkLst>
          <pc:docMk/>
          <pc:sldMk cId="1902377987" sldId="263"/>
        </pc:sldMkLst>
        <pc:spChg chg="mod">
          <ac:chgData name="Shreya Thakkar" userId="8250697c-6c39-48a4-a3bd-4e6e657dfce2" providerId="ADAL" clId="{C5087647-03AF-41B4-ADA2-A7F16B9C6FCD}" dt="2022-10-22T02:48:31.790" v="729" actId="255"/>
          <ac:spMkLst>
            <pc:docMk/>
            <pc:sldMk cId="1902377987" sldId="263"/>
            <ac:spMk id="2" creationId="{0724A799-4E0A-0E42-91FD-E1301110C604}"/>
          </ac:spMkLst>
        </pc:spChg>
        <pc:spChg chg="mod">
          <ac:chgData name="Shreya Thakkar" userId="8250697c-6c39-48a4-a3bd-4e6e657dfce2" providerId="ADAL" clId="{C5087647-03AF-41B4-ADA2-A7F16B9C6FCD}" dt="2022-10-22T02:50:08.910" v="740" actId="27636"/>
          <ac:spMkLst>
            <pc:docMk/>
            <pc:sldMk cId="1902377987" sldId="263"/>
            <ac:spMk id="6" creationId="{7A7B1CBD-D150-A503-0FE0-50478A305E0A}"/>
          </ac:spMkLst>
        </pc:spChg>
        <pc:spChg chg="mod">
          <ac:chgData name="Shreya Thakkar" userId="8250697c-6c39-48a4-a3bd-4e6e657dfce2" providerId="ADAL" clId="{C5087647-03AF-41B4-ADA2-A7F16B9C6FCD}" dt="2022-10-22T03:09:27.802" v="756" actId="20577"/>
          <ac:spMkLst>
            <pc:docMk/>
            <pc:sldMk cId="1902377987" sldId="263"/>
            <ac:spMk id="7" creationId="{FCD5B277-B5F2-CDDA-89CC-2C67A9698FC5}"/>
          </ac:spMkLst>
        </pc:spChg>
        <pc:picChg chg="del">
          <ac:chgData name="Shreya Thakkar" userId="8250697c-6c39-48a4-a3bd-4e6e657dfce2" providerId="ADAL" clId="{C5087647-03AF-41B4-ADA2-A7F16B9C6FCD}" dt="2022-10-22T02:48:36.727" v="730" actId="478"/>
          <ac:picMkLst>
            <pc:docMk/>
            <pc:sldMk cId="1902377987" sldId="263"/>
            <ac:picMk id="3074" creationId="{85E6864B-C8D3-5BCC-0015-1A6B8F05B15C}"/>
          </ac:picMkLst>
        </pc:picChg>
        <pc:picChg chg="add del mod">
          <ac:chgData name="Shreya Thakkar" userId="8250697c-6c39-48a4-a3bd-4e6e657dfce2" providerId="ADAL" clId="{C5087647-03AF-41B4-ADA2-A7F16B9C6FCD}" dt="2022-10-22T03:23:17.256" v="762" actId="478"/>
          <ac:picMkLst>
            <pc:docMk/>
            <pc:sldMk cId="1902377987" sldId="263"/>
            <ac:picMk id="4098" creationId="{EE73ACAA-9B5B-EB12-6099-C2343E2B95F3}"/>
          </ac:picMkLst>
        </pc:picChg>
        <pc:picChg chg="add mod">
          <ac:chgData name="Shreya Thakkar" userId="8250697c-6c39-48a4-a3bd-4e6e657dfce2" providerId="ADAL" clId="{C5087647-03AF-41B4-ADA2-A7F16B9C6FCD}" dt="2022-10-22T03:23:27.069" v="764" actId="1076"/>
          <ac:picMkLst>
            <pc:docMk/>
            <pc:sldMk cId="1902377987" sldId="263"/>
            <ac:picMk id="4100" creationId="{C702095C-493B-F7DB-5F05-9C7A63CF08C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B853F-10A2-45A4-A8F3-36315CFC3086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779CC-C631-41A6-BBA5-0EAF58CA5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9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2019%E2%80%9320_coronavirus_pandemic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2019%E2%80%9320_coronavirus_pandemic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 Text"/>
              </a:rPr>
              <a:t>Data comes from </a:t>
            </a:r>
            <a:r>
              <a:rPr lang="en-US" b="0" i="0" u="none" strike="noStrike" dirty="0">
                <a:solidFill>
                  <a:srgbClr val="0B57D0"/>
                </a:solidFill>
                <a:effectLst/>
                <a:latin typeface="Google Sans Text"/>
                <a:hlinkClick r:id="rId3"/>
              </a:rPr>
              <a:t>Wikipedia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 Text"/>
              </a:rPr>
              <a:t>, government health ministries, The New York Times, and other authoritative sources, as attributed</a:t>
            </a:r>
          </a:p>
          <a:p>
            <a:endParaRPr lang="en-US" b="0" i="0" dirty="0">
              <a:solidFill>
                <a:srgbClr val="1F1F1F"/>
              </a:solidFill>
              <a:effectLst/>
              <a:latin typeface="Google Sans Tex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779CC-C631-41A6-BBA5-0EAF58CA50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24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 Text"/>
              </a:rPr>
              <a:t>Data comes from </a:t>
            </a:r>
            <a:r>
              <a:rPr lang="en-US" b="0" i="0" u="none" strike="noStrike" dirty="0">
                <a:solidFill>
                  <a:srgbClr val="0B57D0"/>
                </a:solidFill>
                <a:effectLst/>
                <a:latin typeface="Google Sans Text"/>
                <a:hlinkClick r:id="rId3"/>
              </a:rPr>
              <a:t>Wikipedia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 Text"/>
              </a:rPr>
              <a:t>, government health ministries, The New York Times, and other authoritative sources, as attributed</a:t>
            </a:r>
          </a:p>
          <a:p>
            <a:endParaRPr lang="en-US" b="0" i="0" dirty="0">
              <a:solidFill>
                <a:srgbClr val="1F1F1F"/>
              </a:solidFill>
              <a:effectLst/>
              <a:latin typeface="Google Sans Tex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779CC-C631-41A6-BBA5-0EAF58CA50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78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https://www.science.org/doi/10.1126/science.abe8372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779CC-C631-41A6-BBA5-0EAF58CA50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E0CE-7266-F859-5C8C-BADF8ACC1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8787F-DFC2-D064-68D6-E02CD38E6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9B0C3-D63E-BA94-9015-31EE0D27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F3E13-9EAD-5E19-E8CD-B588EA3B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07B50-AE0C-23A2-7E3E-B7367B0E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A7E-099A-0C63-6D28-20CDF0EE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4EAA3-9D59-C40E-D8BE-D91F0C603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D461D-162B-1E03-DD12-1EE6D2E1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78CA-648C-C140-C1E4-D7554B18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7F946-7822-DB13-22FD-F04DA436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7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FADD7-0745-F8DA-36AB-F67322105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674A0-15A8-3737-5B4C-E8B951917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680D-192F-C195-519B-43087B08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A220D-EBCE-8043-AF2D-30C129A1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A40D0-159D-FBBF-3ACC-8E8FB29E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4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0FD1-D355-6DCD-4809-DC5EA0DD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396DE-3E8A-545C-E8FC-122DAD1DD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4253C-7406-72AE-040A-09A2AC8B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B4A5B-CBB6-99B2-DCC1-44C644B0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9E43C-F1BA-F8A3-1078-09D4B038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B097-73FF-088A-906C-667CD633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891F9-7853-6282-269F-F158E243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50C92-641B-0768-4019-16E54518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23D5-9594-3D48-DF2C-3051F4DC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8F13E-BDBB-D363-4580-F1094DD2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4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EDC3-8D94-5119-8BDF-6500F690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65D0-DDE4-AC37-EA58-1C4808C08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45BC8-2894-71EA-3F63-06F1EBFBE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4249B-A128-70E5-1AF6-34361F1A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28701-9F91-1B4D-184E-BB3E73C6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370CC-D2A4-2ACA-9723-BA81E55F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9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9481-632F-F0BF-7AC9-0E2EDF2E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210DF-4ADC-F215-E4C6-F62003791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329C6-E255-731A-A020-DEEFA291D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CD6035-A2B0-6A57-9888-221CE24C8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F95CA5-6724-EB94-5F2A-4054C63E5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447B71-27B8-EF99-64AE-19FA6E27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7F3A1-98B5-297B-02C2-EB752E35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7C78D-D1B6-99BE-51E8-B3517884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72CA-7AE3-B510-E8A3-176E927A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C0322-F25F-1026-BB8E-90C41594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FCC14-AC84-9D11-9E0F-2E8B8299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201CF-7CCE-679A-B589-8AC0E5DC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1CD1A-9DD7-9313-1C2D-34D37776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E2777-2EF7-D8C0-E88F-E72BC969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AE0B5-F3F2-C02E-86F8-98BC1535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0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1180-4D26-2397-FAC9-4F911D3F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88A44-8242-4931-40E1-221A06951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9EE6B-2ACD-5ACB-4708-E3498540B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7D19E-1F8D-13EF-2B1C-75148978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BF335-4724-914D-6A93-7B62ACDE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8DD0A-DCFD-D429-21C5-71EC7DA2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3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C479-D3DF-2852-1452-AFEAA157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294BF-EA63-731C-7FD2-3B3350535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B84BA-E307-DC68-CFD8-D0C73FA99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6F680-77F7-3DAE-8A7E-4508A655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ABDE2-56BD-85FA-B83A-7B5B170A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6C02E-7466-CA05-FE62-8C723426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1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C569F-BA42-0844-3385-1BE04F1E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877DA-863D-2C3D-10F3-30A8641B7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4F59B-BDA7-80AD-BFB7-F079BAE79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AF4FD-FC41-49D9-8AF6-B892CFC8B04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84A3E-45A9-3421-B8A4-FD39ACEFF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1B1E2-9FC1-FCCF-3863-AC7B893B6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F797-5672-8331-CBF7-CDBC817BA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07210-0E88-E3BF-2FA3-27962C704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2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3950-E7A3-4EF0-ED20-61C7C2B1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during holiday season of 2020 in New England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E4E5E-1A95-3F32-66AB-6FDE58A6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901F8-AC54-33B7-628F-3A2795DF0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462" y="2145663"/>
            <a:ext cx="7331075" cy="37112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37FFEE-5728-BA91-4C16-E90EE0EB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862" y="2298063"/>
            <a:ext cx="7331075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8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3950-E7A3-4EF0-ED20-61C7C2B1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during holiday season of 2020 in New England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B8FD794-E654-5C08-3B4D-A4AC9623A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27761" y="1825625"/>
            <a:ext cx="3863009" cy="2497481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7446D98-C3D6-C065-C19E-B055632D6F69}"/>
              </a:ext>
            </a:extLst>
          </p:cNvPr>
          <p:cNvGrpSpPr/>
          <p:nvPr/>
        </p:nvGrpSpPr>
        <p:grpSpPr>
          <a:xfrm>
            <a:off x="264268" y="1825625"/>
            <a:ext cx="3863010" cy="2212014"/>
            <a:chOff x="838200" y="1825625"/>
            <a:chExt cx="3863010" cy="22120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6CEE55B-30B8-CE63-26E9-8F1D19B51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1825625"/>
              <a:ext cx="3863010" cy="221201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0BCAA3-CD5D-5B58-17B5-50E40706611A}"/>
                </a:ext>
              </a:extLst>
            </p:cNvPr>
            <p:cNvSpPr txBox="1"/>
            <p:nvPr/>
          </p:nvSpPr>
          <p:spPr>
            <a:xfrm>
              <a:off x="1490870" y="1845209"/>
              <a:ext cx="3210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Covid-19 cases in Massachusetts during first year of pandemic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4B9DC2-5E2F-9942-AE62-782D8A68F54F}"/>
              </a:ext>
            </a:extLst>
          </p:cNvPr>
          <p:cNvSpPr txBox="1"/>
          <p:nvPr/>
        </p:nvSpPr>
        <p:spPr>
          <a:xfrm>
            <a:off x="4968020" y="1825625"/>
            <a:ext cx="342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Covid-19 cases in New Hampshire during first year of pandemic</a:t>
            </a:r>
          </a:p>
        </p:txBody>
      </p:sp>
    </p:spTree>
    <p:extLst>
      <p:ext uri="{BB962C8B-B14F-4D97-AF65-F5344CB8AC3E}">
        <p14:creationId xmlns:p14="http://schemas.microsoft.com/office/powerpoint/2010/main" val="297689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2E7D-C456-CB3B-16DB-77063503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Covid-19 in New England during Holiday season 2020</a:t>
            </a:r>
          </a:p>
        </p:txBody>
      </p:sp>
    </p:spTree>
    <p:extLst>
      <p:ext uri="{BB962C8B-B14F-4D97-AF65-F5344CB8AC3E}">
        <p14:creationId xmlns:p14="http://schemas.microsoft.com/office/powerpoint/2010/main" val="388459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3028-FC92-5CA8-D54F-97349E48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collected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88FFC-F01A-09E8-5858-9C2CFD63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024397-05EA-4221-D63E-C3841EB11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95" y="1983064"/>
            <a:ext cx="5486400" cy="348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40FD183-CF09-8E99-341B-F6EC77B1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530" y="4171768"/>
            <a:ext cx="5486400" cy="244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20CB8B7-1669-4C68-A5E8-73AE6E496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54921"/>
            <a:ext cx="5486400" cy="244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20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9D22-995C-0ED6-5F69-C562C214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Dependence of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4BB64-8FCA-8062-C89B-1B359EA8D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4505260-14B5-DE12-8B7F-5FA2794C7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353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397AAA2-D298-9E35-5743-684E974C2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2768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79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A799-4E0A-0E42-91FD-E1301110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  <a:t>Did counties with higher population of children (age &lt; 18 years) have lower percentage of Covid-19 cases during the holiday season (October - December) of the year 2020?</a:t>
            </a:r>
            <a:b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B1CBD-D150-A503-0FE0-50478A305E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D5B277-B5F2-CDDA-89CC-2C67A9698F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Null </a:t>
            </a:r>
            <a:r>
              <a:rPr lang="en-US" b="1" dirty="0">
                <a:latin typeface="Helvetica Neue"/>
              </a:rPr>
              <a:t>hypothesis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ounties with the population of children (age &lt; 18 years) less than 18 % had lower percent of Covid-19 cases during the holiday season of 2020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2 sample t-test p value = 0.0059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2 sample Wilcoxon sum test (U-test) p value = 0.0079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Result : Null hypothesis invalid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13233A0-E965-09F1-1D27-57D5FAB33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943894"/>
            <a:ext cx="52768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8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A799-4E0A-0E42-91FD-E1301110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  <a:t>Did counties with higher diversity index have higher percentage of Covid-19 cases during the holiday season (October - December) of the year 2020?</a:t>
            </a:r>
            <a:b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B1CBD-D150-A503-0FE0-50478A305E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D5B277-B5F2-CDDA-89CC-2C67A9698F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Helvetica Neue"/>
              </a:rPr>
              <a:t>Null</a:t>
            </a:r>
            <a:r>
              <a:rPr lang="en-US" b="1" dirty="0"/>
              <a:t> </a:t>
            </a:r>
            <a:r>
              <a:rPr lang="en-US" b="1" dirty="0">
                <a:latin typeface="Helvetica Neue"/>
              </a:rPr>
              <a:t>hypothesis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ounties with the diversity index greater than 25 % had higher percentage of Covid-19 cases during the holiday season of 2020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2 sample t-test p value = 1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2 sample Wilcoxon sum test (U-test) p value = 1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Result : Null hypothesis is valid</a:t>
            </a: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702095C-493B-F7DB-5F05-9C7A63CF0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8" y="1943894"/>
            <a:ext cx="52768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37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279</Words>
  <Application>Microsoft Office PowerPoint</Application>
  <PresentationFormat>Widescreen</PresentationFormat>
  <Paragraphs>31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Google Sans Text</vt:lpstr>
      <vt:lpstr>Helvetica Neue</vt:lpstr>
      <vt:lpstr>Office Theme</vt:lpstr>
      <vt:lpstr>PowerPoint Presentation</vt:lpstr>
      <vt:lpstr>Covid-19 during holiday season of 2020 in New England</vt:lpstr>
      <vt:lpstr>Covid-19 during holiday season of 2020 in New England</vt:lpstr>
      <vt:lpstr>Studies of Covid-19 in New England during Holiday season 2020</vt:lpstr>
      <vt:lpstr>Raw data collected</vt:lpstr>
      <vt:lpstr>Dependence of factors</vt:lpstr>
      <vt:lpstr>Did counties with higher population of children (age &lt; 18 years) have lower percentage of Covid-19 cases during the holiday season (October - December) of the year 2020? </vt:lpstr>
      <vt:lpstr>Did counties with higher diversity index have higher percentage of Covid-19 cases during the holiday season (October - December) of the year 2020?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 Thakkar</dc:creator>
  <cp:lastModifiedBy>Shreya Thakkar</cp:lastModifiedBy>
  <cp:revision>1</cp:revision>
  <dcterms:created xsi:type="dcterms:W3CDTF">2022-10-19T14:54:24Z</dcterms:created>
  <dcterms:modified xsi:type="dcterms:W3CDTF">2022-10-22T03:23:46Z</dcterms:modified>
</cp:coreProperties>
</file>