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2"/>
  </p:notesMasterIdLst>
  <p:sldIdLst>
    <p:sldId id="256" r:id="rId3"/>
    <p:sldId id="268" r:id="rId4"/>
    <p:sldId id="270" r:id="rId5"/>
    <p:sldId id="257" r:id="rId6"/>
    <p:sldId id="259" r:id="rId7"/>
    <p:sldId id="260" r:id="rId8"/>
    <p:sldId id="261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87647-03AF-41B4-ADA2-A7F16B9C6FCD}" v="221" dt="2022-10-25T04:57:44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kkar, Shreya" userId="8250697c-6c39-48a4-a3bd-4e6e657dfce2" providerId="ADAL" clId="{C5087647-03AF-41B4-ADA2-A7F16B9C6FCD}"/>
    <pc:docChg chg="undo custSel addSld delSld modSld delMainMaster">
      <pc:chgData name="Thakkar, Shreya" userId="8250697c-6c39-48a4-a3bd-4e6e657dfce2" providerId="ADAL" clId="{C5087647-03AF-41B4-ADA2-A7F16B9C6FCD}" dt="2022-10-24T16:40:05.929" v="362" actId="14100"/>
      <pc:docMkLst>
        <pc:docMk/>
      </pc:docMkLst>
      <pc:sldChg chg="addSp delSp modSp mod setBg modClrScheme setClrOvrMap chgLayout">
        <pc:chgData name="Thakkar, Shreya" userId="8250697c-6c39-48a4-a3bd-4e6e657dfce2" providerId="ADAL" clId="{C5087647-03AF-41B4-ADA2-A7F16B9C6FCD}" dt="2022-10-24T16:32:23.070" v="326"/>
        <pc:sldMkLst>
          <pc:docMk/>
          <pc:sldMk cId="1641127009" sldId="256"/>
        </pc:sldMkLst>
        <pc:spChg chg="mod ord">
          <ac:chgData name="Thakkar, Shreya" userId="8250697c-6c39-48a4-a3bd-4e6e657dfce2" providerId="ADAL" clId="{C5087647-03AF-41B4-ADA2-A7F16B9C6FCD}" dt="2022-10-24T16:30:32.023" v="288" actId="403"/>
          <ac:spMkLst>
            <pc:docMk/>
            <pc:sldMk cId="1641127009" sldId="256"/>
            <ac:spMk id="2" creationId="{2792F797-5672-8331-CBF7-CDBC817BAF77}"/>
          </ac:spMkLst>
        </pc:spChg>
        <pc:spChg chg="mod ord">
          <ac:chgData name="Thakkar, Shreya" userId="8250697c-6c39-48a4-a3bd-4e6e657dfce2" providerId="ADAL" clId="{C5087647-03AF-41B4-ADA2-A7F16B9C6FCD}" dt="2022-10-24T16:30:40.616" v="289" actId="255"/>
          <ac:spMkLst>
            <pc:docMk/>
            <pc:sldMk cId="1641127009" sldId="256"/>
            <ac:spMk id="3" creationId="{6CF07210-0E88-E3BF-2FA3-27962C7043FF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8" creationId="{4A70F4F6-8761-4016-931A-4535464E4C26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10" creationId="{A5271697-90F1-4A23-8EF2-0179F2EAFACB}"/>
          </ac:spMkLst>
        </pc:spChg>
        <pc:spChg chg="add del">
          <ac:chgData name="Thakkar, Shreya" userId="8250697c-6c39-48a4-a3bd-4e6e657dfce2" providerId="ADAL" clId="{C5087647-03AF-41B4-ADA2-A7F16B9C6FCD}" dt="2022-10-24T16:02:29.582" v="165" actId="26606"/>
          <ac:spMkLst>
            <pc:docMk/>
            <pc:sldMk cId="1641127009" sldId="256"/>
            <ac:spMk id="34" creationId="{D9F5512A-48E1-4C07-B75E-3CCC517B6804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6" creationId="{88294908-8B00-4F58-BBBA-20F71A40AA9E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7" creationId="{4364C879-1404-4203-8E9D-CC5DE0A621A2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8" creationId="{84617302-4B0D-4351-A6BB-6F0930D943AC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39" creationId="{DA2C7802-C2E0-4218-8F89-8DD7CCD2CD1C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0" creationId="{A6D7111A-21E5-4EE9-8A78-10E5530F0116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1" creationId="{A3969E80-A77B-49FC-9122-D89AFD5EE118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2" creationId="{1849CA57-76BD-4CF2-80BA-D7A46A01B7B1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3" creationId="{35E9085E-E730-4768-83D4-6CB7E9897153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4" creationId="{973272FE-A474-4CAE-8CA2-BCC8B476C3F4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5" creationId="{E07981EA-05A6-437C-88D7-B377B92B031D}"/>
          </ac:spMkLst>
        </pc:spChg>
        <pc:spChg chg="add del">
          <ac:chgData name="Thakkar, Shreya" userId="8250697c-6c39-48a4-a3bd-4e6e657dfce2" providerId="ADAL" clId="{C5087647-03AF-41B4-ADA2-A7F16B9C6FCD}" dt="2022-10-24T16:04:31.513" v="167" actId="26606"/>
          <ac:spMkLst>
            <pc:docMk/>
            <pc:sldMk cId="1641127009" sldId="256"/>
            <ac:spMk id="46" creationId="{15E3C750-986E-4769-B1AE-49289FBEE757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0" creationId="{0671A8AE-40A1-4631-A6B8-581AFF065482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1" creationId="{AB58EF07-17C2-48CF-ABB0-EEF1F17CB8F0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2" creationId="{AF2F604E-43BE-4DC3-B983-E071523364F8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3" creationId="{6F828D28-8E09-41CC-8229-3070B5467A96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5" creationId="{D5B012D8-7F27-4758-9AC6-C889B154BD73}"/>
          </ac:spMkLst>
        </pc:spChg>
        <pc:spChg chg="add del">
          <ac:chgData name="Thakkar, Shreya" userId="8250697c-6c39-48a4-a3bd-4e6e657dfce2" providerId="ADAL" clId="{C5087647-03AF-41B4-ADA2-A7F16B9C6FCD}" dt="2022-10-24T16:13:39.292" v="192" actId="26606"/>
          <ac:spMkLst>
            <pc:docMk/>
            <pc:sldMk cId="1641127009" sldId="256"/>
            <ac:spMk id="1037" creationId="{4063B759-00FC-46D1-9898-8E8625268FAF}"/>
          </ac:spMkLst>
        </pc:spChg>
        <pc:spChg chg="add del">
          <ac:chgData name="Thakkar, Shreya" userId="8250697c-6c39-48a4-a3bd-4e6e657dfce2" providerId="ADAL" clId="{C5087647-03AF-41B4-ADA2-A7F16B9C6FCD}" dt="2022-10-24T16:30:08.056" v="283" actId="26606"/>
          <ac:spMkLst>
            <pc:docMk/>
            <pc:sldMk cId="1641127009" sldId="256"/>
            <ac:spMk id="1039" creationId="{08C9B587-E65E-4B52-B37C-ABEBB6E87928}"/>
          </ac:spMkLst>
        </pc:spChg>
        <pc:spChg chg="add">
          <ac:chgData name="Thakkar, Shreya" userId="8250697c-6c39-48a4-a3bd-4e6e657dfce2" providerId="ADAL" clId="{C5087647-03AF-41B4-ADA2-A7F16B9C6FCD}" dt="2022-10-24T16:30:08.084" v="284" actId="26606"/>
          <ac:spMkLst>
            <pc:docMk/>
            <pc:sldMk cId="1641127009" sldId="256"/>
            <ac:spMk id="1041" creationId="{657F69E0-C4B0-4BEC-A689-4F8D877F05D4}"/>
          </ac:spMkLst>
        </pc:spChg>
        <pc:spChg chg="add">
          <ac:chgData name="Thakkar, Shreya" userId="8250697c-6c39-48a4-a3bd-4e6e657dfce2" providerId="ADAL" clId="{C5087647-03AF-41B4-ADA2-A7F16B9C6FCD}" dt="2022-10-24T16:30:08.084" v="284" actId="26606"/>
          <ac:spMkLst>
            <pc:docMk/>
            <pc:sldMk cId="1641127009" sldId="256"/>
            <ac:spMk id="1042" creationId="{9F6380B4-6A1C-481E-8408-B4E6C75B9B81}"/>
          </ac:spMkLst>
        </pc:spChg>
        <pc:grpChg chg="add del">
          <ac:chgData name="Thakkar, Shreya" userId="8250697c-6c39-48a4-a3bd-4e6e657dfce2" providerId="ADAL" clId="{C5087647-03AF-41B4-ADA2-A7F16B9C6FCD}" dt="2022-10-24T16:02:29.582" v="165" actId="26606"/>
          <ac:grpSpMkLst>
            <pc:docMk/>
            <pc:sldMk cId="1641127009" sldId="256"/>
            <ac:grpSpMk id="12" creationId="{B4C49FD3-CD95-4BA4-8BD3-B4A4C6844FCC}"/>
          </ac:grpSpMkLst>
        </pc:grpChg>
        <pc:picChg chg="add mod">
          <ac:chgData name="Thakkar, Shreya" userId="8250697c-6c39-48a4-a3bd-4e6e657dfce2" providerId="ADAL" clId="{C5087647-03AF-41B4-ADA2-A7F16B9C6FCD}" dt="2022-10-24T16:32:23.070" v="326"/>
          <ac:picMkLst>
            <pc:docMk/>
            <pc:sldMk cId="1641127009" sldId="256"/>
            <ac:picMk id="4" creationId="{19D722BE-729A-334D-B22B-2A24ED54FBAD}"/>
          </ac:picMkLst>
        </pc:picChg>
        <pc:picChg chg="add del mod">
          <ac:chgData name="Thakkar, Shreya" userId="8250697c-6c39-48a4-a3bd-4e6e657dfce2" providerId="ADAL" clId="{C5087647-03AF-41B4-ADA2-A7F16B9C6FCD}" dt="2022-10-24T16:07:37.977" v="173" actId="478"/>
          <ac:picMkLst>
            <pc:docMk/>
            <pc:sldMk cId="1641127009" sldId="256"/>
            <ac:picMk id="1026" creationId="{0816E396-29CA-8790-EFB1-4829F0482064}"/>
          </ac:picMkLst>
        </pc:picChg>
        <pc:picChg chg="add mod ord">
          <ac:chgData name="Thakkar, Shreya" userId="8250697c-6c39-48a4-a3bd-4e6e657dfce2" providerId="ADAL" clId="{C5087647-03AF-41B4-ADA2-A7F16B9C6FCD}" dt="2022-10-24T16:30:08.084" v="284" actId="26606"/>
          <ac:picMkLst>
            <pc:docMk/>
            <pc:sldMk cId="1641127009" sldId="256"/>
            <ac:picMk id="1028" creationId="{6ADF1682-5806-9994-7131-DB63E1F09A8D}"/>
          </ac:picMkLst>
        </pc:picChg>
      </pc:sldChg>
      <pc:sldChg chg="addSp modSp mod modClrScheme chgLayout">
        <pc:chgData name="Thakkar, Shreya" userId="8250697c-6c39-48a4-a3bd-4e6e657dfce2" providerId="ADAL" clId="{C5087647-03AF-41B4-ADA2-A7F16B9C6FCD}" dt="2022-10-24T16:33:23.995" v="330" actId="1076"/>
        <pc:sldMkLst>
          <pc:docMk/>
          <pc:sldMk cId="3884592554" sldId="257"/>
        </pc:sldMkLst>
        <pc:spChg chg="mod ord">
          <ac:chgData name="Thakkar, Shreya" userId="8250697c-6c39-48a4-a3bd-4e6e657dfce2" providerId="ADAL" clId="{C5087647-03AF-41B4-ADA2-A7F16B9C6FCD}" dt="2022-10-24T16:33:23.995" v="330" actId="1076"/>
          <ac:spMkLst>
            <pc:docMk/>
            <pc:sldMk cId="3884592554" sldId="257"/>
            <ac:spMk id="2" creationId="{241E2E7D-C456-CB3B-16DB-77063503DEF2}"/>
          </ac:spMkLst>
        </pc:spChg>
        <pc:spChg chg="add mod ord">
          <ac:chgData name="Thakkar, Shreya" userId="8250697c-6c39-48a4-a3bd-4e6e657dfce2" providerId="ADAL" clId="{C5087647-03AF-41B4-ADA2-A7F16B9C6FCD}" dt="2022-10-24T16:22:27.378" v="226" actId="700"/>
          <ac:spMkLst>
            <pc:docMk/>
            <pc:sldMk cId="3884592554" sldId="257"/>
            <ac:spMk id="3" creationId="{CA2AAC9E-8BF7-93C9-F38C-0BA6729F1DC3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22:00.343" v="223" actId="700"/>
        <pc:sldMkLst>
          <pc:docMk/>
          <pc:sldMk cId="3949987653" sldId="258"/>
        </pc:sldMkLst>
        <pc:spChg chg="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2" creationId="{F60B3950-E7A3-4EF0-ED20-61C7C2B16C61}"/>
          </ac:spMkLst>
        </pc:spChg>
        <pc:spChg chg="del 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3" creationId="{35CE4E5E-1A95-3F32-66AB-6FDE58A66F69}"/>
          </ac:spMkLst>
        </pc:spChg>
        <pc:spChg chg="add mod ord">
          <ac:chgData name="Thakkar, Shreya" userId="8250697c-6c39-48a4-a3bd-4e6e657dfce2" providerId="ADAL" clId="{C5087647-03AF-41B4-ADA2-A7F16B9C6FCD}" dt="2022-10-24T16:22:00.343" v="223" actId="700"/>
          <ac:spMkLst>
            <pc:docMk/>
            <pc:sldMk cId="3949987653" sldId="258"/>
            <ac:spMk id="6" creationId="{83FA865F-D747-A27C-B07B-7634680FFD70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34:57.472" v="335" actId="700"/>
        <pc:sldMkLst>
          <pc:docMk/>
          <pc:sldMk cId="1531204480" sldId="259"/>
        </pc:sldMkLst>
        <pc:spChg chg="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2" creationId="{54EC3028-FC92-5CA8-D54F-97349E48C36A}"/>
          </ac:spMkLst>
        </pc:spChg>
        <pc:spChg chg="del mod ord">
          <ac:chgData name="Thakkar, Shreya" userId="8250697c-6c39-48a4-a3bd-4e6e657dfce2" providerId="ADAL" clId="{C5087647-03AF-41B4-ADA2-A7F16B9C6FCD}" dt="2022-10-24T16:22:40.907" v="227" actId="700"/>
          <ac:spMkLst>
            <pc:docMk/>
            <pc:sldMk cId="1531204480" sldId="259"/>
            <ac:spMk id="3" creationId="{18688FFC-F01A-09E8-5858-9C2CFD636F1D}"/>
          </ac:spMkLst>
        </pc:spChg>
        <pc:spChg chg="add del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4" creationId="{F6648128-49AB-49DB-3D31-A72CAE4844F6}"/>
          </ac:spMkLst>
        </pc:spChg>
        <pc:spChg chg="add del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5" creationId="{314E7CCC-4CE7-C11C-3C26-4F2B24889597}"/>
          </ac:spMkLst>
        </pc:spChg>
        <pc:spChg chg="add mod ord">
          <ac:chgData name="Thakkar, Shreya" userId="8250697c-6c39-48a4-a3bd-4e6e657dfce2" providerId="ADAL" clId="{C5087647-03AF-41B4-ADA2-A7F16B9C6FCD}" dt="2022-10-24T16:34:57.472" v="335" actId="700"/>
          <ac:spMkLst>
            <pc:docMk/>
            <pc:sldMk cId="1531204480" sldId="259"/>
            <ac:spMk id="7" creationId="{F7EAA741-C37B-4111-DC12-391428842D54}"/>
          </ac:spMkLst>
        </pc:spChg>
        <pc:grpChg chg="add mod">
          <ac:chgData name="Thakkar, Shreya" userId="8250697c-6c39-48a4-a3bd-4e6e657dfce2" providerId="ADAL" clId="{C5087647-03AF-41B4-ADA2-A7F16B9C6FCD}" dt="2022-10-24T16:24:05.764" v="238" actId="12789"/>
          <ac:grpSpMkLst>
            <pc:docMk/>
            <pc:sldMk cId="1531204480" sldId="259"/>
            <ac:grpSpMk id="6" creationId="{1B74D3EC-CDE2-371A-E7C5-C0F9917AB18E}"/>
          </ac:grpSpMkLst>
        </pc:grp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26" creationId="{1E024397-05EA-4221-D63E-C3841EB11C13}"/>
          </ac:picMkLst>
        </pc:pic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28" creationId="{840FD183-CF09-8E99-341B-F6EC77B19DCF}"/>
          </ac:picMkLst>
        </pc:picChg>
        <pc:picChg chg="mod">
          <ac:chgData name="Thakkar, Shreya" userId="8250697c-6c39-48a4-a3bd-4e6e657dfce2" providerId="ADAL" clId="{C5087647-03AF-41B4-ADA2-A7F16B9C6FCD}" dt="2022-10-24T16:24:05.764" v="238" actId="12789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mod modClrScheme chgLayout">
        <pc:chgData name="Thakkar, Shreya" userId="8250697c-6c39-48a4-a3bd-4e6e657dfce2" providerId="ADAL" clId="{C5087647-03AF-41B4-ADA2-A7F16B9C6FCD}" dt="2022-10-24T16:24:37.507" v="239" actId="700"/>
        <pc:sldMkLst>
          <pc:docMk/>
          <pc:sldMk cId="3891790497" sldId="260"/>
        </pc:sldMkLst>
        <pc:spChg chg="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2" creationId="{8F569D22-995C-0ED6-5F69-C562C21416DC}"/>
          </ac:spMkLst>
        </pc:spChg>
        <pc:spChg chg="del 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3" creationId="{F714BB64-8FCA-8062-C89B-1B359EA8D5E5}"/>
          </ac:spMkLst>
        </pc:spChg>
        <pc:spChg chg="add mod ord">
          <ac:chgData name="Thakkar, Shreya" userId="8250697c-6c39-48a4-a3bd-4e6e657dfce2" providerId="ADAL" clId="{C5087647-03AF-41B4-ADA2-A7F16B9C6FCD}" dt="2022-10-24T16:24:37.507" v="239" actId="700"/>
          <ac:spMkLst>
            <pc:docMk/>
            <pc:sldMk cId="3891790497" sldId="260"/>
            <ac:spMk id="4" creationId="{9266040B-BB4A-2318-D851-6DDF7218DDAC}"/>
          </ac:spMkLst>
        </pc:spChg>
      </pc:sldChg>
      <pc:sldChg chg="addSp delSp modSp mod modClrScheme chgLayout">
        <pc:chgData name="Thakkar, Shreya" userId="8250697c-6c39-48a4-a3bd-4e6e657dfce2" providerId="ADAL" clId="{C5087647-03AF-41B4-ADA2-A7F16B9C6FCD}" dt="2022-10-24T16:40:05.929" v="362" actId="14100"/>
        <pc:sldMkLst>
          <pc:docMk/>
          <pc:sldMk cId="301883751" sldId="261"/>
        </pc:sldMkLst>
        <pc:spChg chg="mod ord">
          <ac:chgData name="Thakkar, Shreya" userId="8250697c-6c39-48a4-a3bd-4e6e657dfce2" providerId="ADAL" clId="{C5087647-03AF-41B4-ADA2-A7F16B9C6FCD}" dt="2022-10-24T16:40:05.929" v="362" actId="14100"/>
          <ac:spMkLst>
            <pc:docMk/>
            <pc:sldMk cId="301883751" sldId="261"/>
            <ac:spMk id="2" creationId="{0724A799-4E0A-0E42-91FD-E1301110C604}"/>
          </ac:spMkLst>
        </pc:spChg>
        <pc:spChg chg="add del mod ord">
          <ac:chgData name="Thakkar, Shreya" userId="8250697c-6c39-48a4-a3bd-4e6e657dfce2" providerId="ADAL" clId="{C5087647-03AF-41B4-ADA2-A7F16B9C6FCD}" dt="2022-10-24T16:33:46.802" v="331" actId="700"/>
          <ac:spMkLst>
            <pc:docMk/>
            <pc:sldMk cId="301883751" sldId="261"/>
            <ac:spMk id="3" creationId="{223891F3-9652-34B9-E1F5-57D4133CA2AF}"/>
          </ac:spMkLst>
        </pc:spChg>
        <pc:spChg chg="add del mod ord">
          <ac:chgData name="Thakkar, Shreya" userId="8250697c-6c39-48a4-a3bd-4e6e657dfce2" providerId="ADAL" clId="{C5087647-03AF-41B4-ADA2-A7F16B9C6FCD}" dt="2022-10-24T16:35:19.919" v="336" actId="700"/>
          <ac:spMkLst>
            <pc:docMk/>
            <pc:sldMk cId="301883751" sldId="261"/>
            <ac:spMk id="4" creationId="{97C52656-6D73-138B-B05B-27838B6FAD3A}"/>
          </ac:spMkLst>
        </pc:spChg>
        <pc:spChg chg="del mod ord">
          <ac:chgData name="Thakkar, Shreya" userId="8250697c-6c39-48a4-a3bd-4e6e657dfce2" providerId="ADAL" clId="{C5087647-03AF-41B4-ADA2-A7F16B9C6FCD}" dt="2022-10-24T16:32:49.449" v="327" actId="700"/>
          <ac:spMkLst>
            <pc:docMk/>
            <pc:sldMk cId="301883751" sldId="261"/>
            <ac:spMk id="6" creationId="{7A7B1CBD-D150-A503-0FE0-50478A305E0A}"/>
          </ac:spMkLst>
        </pc:spChg>
        <pc:spChg chg="mod ord">
          <ac:chgData name="Thakkar, Shreya" userId="8250697c-6c39-48a4-a3bd-4e6e657dfce2" providerId="ADAL" clId="{C5087647-03AF-41B4-ADA2-A7F16B9C6FCD}" dt="2022-10-24T16:39:12.442" v="357" actId="14100"/>
          <ac:spMkLst>
            <pc:docMk/>
            <pc:sldMk cId="301883751" sldId="261"/>
            <ac:spMk id="7" creationId="{FCD5B277-B5F2-CDDA-89CC-2C67A9698FC5}"/>
          </ac:spMkLst>
        </pc:spChg>
        <pc:picChg chg="mod">
          <ac:chgData name="Thakkar, Shreya" userId="8250697c-6c39-48a4-a3bd-4e6e657dfce2" providerId="ADAL" clId="{C5087647-03AF-41B4-ADA2-A7F16B9C6FCD}" dt="2022-10-24T16:39:19.563" v="358" actId="1076"/>
          <ac:picMkLst>
            <pc:docMk/>
            <pc:sldMk cId="301883751" sldId="261"/>
            <ac:picMk id="3076" creationId="{513233A0-E965-09F1-1D27-57D5FAB33770}"/>
          </ac:picMkLst>
        </pc:picChg>
      </pc:sldChg>
      <pc:sldChg chg="modSp mod modClrScheme chgLayout">
        <pc:chgData name="Thakkar, Shreya" userId="8250697c-6c39-48a4-a3bd-4e6e657dfce2" providerId="ADAL" clId="{C5087647-03AF-41B4-ADA2-A7F16B9C6FCD}" dt="2022-10-24T16:22:19.585" v="225" actId="700"/>
        <pc:sldMkLst>
          <pc:docMk/>
          <pc:sldMk cId="2976897817" sldId="262"/>
        </pc:sldMkLst>
        <pc:spChg chg="mod ord">
          <ac:chgData name="Thakkar, Shreya" userId="8250697c-6c39-48a4-a3bd-4e6e657dfce2" providerId="ADAL" clId="{C5087647-03AF-41B4-ADA2-A7F16B9C6FCD}" dt="2022-10-24T16:22:19.585" v="225" actId="700"/>
          <ac:spMkLst>
            <pc:docMk/>
            <pc:sldMk cId="2976897817" sldId="262"/>
            <ac:spMk id="2" creationId="{F60B3950-E7A3-4EF0-ED20-61C7C2B16C61}"/>
          </ac:spMkLst>
        </pc:spChg>
        <pc:picChg chg="mod ord">
          <ac:chgData name="Thakkar, Shreya" userId="8250697c-6c39-48a4-a3bd-4e6e657dfce2" providerId="ADAL" clId="{C5087647-03AF-41B4-ADA2-A7F16B9C6FCD}" dt="2022-10-24T16:22:19.585" v="225" actId="700"/>
          <ac:picMkLst>
            <pc:docMk/>
            <pc:sldMk cId="2976897817" sldId="262"/>
            <ac:picMk id="11" creationId="{FB8FD794-E654-5C08-3B4D-A4AC9623A431}"/>
          </ac:picMkLst>
        </pc:picChg>
      </pc:sldChg>
      <pc:sldChg chg="addSp delSp modSp mod modClrScheme chgLayout">
        <pc:chgData name="Thakkar, Shreya" userId="8250697c-6c39-48a4-a3bd-4e6e657dfce2" providerId="ADAL" clId="{C5087647-03AF-41B4-ADA2-A7F16B9C6FCD}" dt="2022-10-24T16:36:07.163" v="339" actId="26606"/>
        <pc:sldMkLst>
          <pc:docMk/>
          <pc:sldMk cId="1902377987" sldId="263"/>
        </pc:sldMkLst>
        <pc:spChg chg="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2" creationId="{0724A799-4E0A-0E42-91FD-E1301110C604}"/>
          </ac:spMkLst>
        </pc:spChg>
        <pc:spChg chg="add del mod ord">
          <ac:chgData name="Thakkar, Shreya" userId="8250697c-6c39-48a4-a3bd-4e6e657dfce2" providerId="ADAL" clId="{C5087647-03AF-41B4-ADA2-A7F16B9C6FCD}" dt="2022-10-24T16:34:09.510" v="333" actId="700"/>
          <ac:spMkLst>
            <pc:docMk/>
            <pc:sldMk cId="1902377987" sldId="263"/>
            <ac:spMk id="3" creationId="{7A749C9A-AF03-528C-09C4-CE6A1D758DC5}"/>
          </ac:spMkLst>
        </pc:spChg>
        <pc:spChg chg="add del 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4" creationId="{AF14F68D-62F0-1C3C-06AA-A129D5A63B70}"/>
          </ac:spMkLst>
        </pc:spChg>
        <pc:spChg chg="del">
          <ac:chgData name="Thakkar, Shreya" userId="8250697c-6c39-48a4-a3bd-4e6e657dfce2" providerId="ADAL" clId="{C5087647-03AF-41B4-ADA2-A7F16B9C6FCD}" dt="2022-10-24T16:34:02.881" v="332" actId="700"/>
          <ac:spMkLst>
            <pc:docMk/>
            <pc:sldMk cId="1902377987" sldId="263"/>
            <ac:spMk id="6" creationId="{7A7B1CBD-D150-A503-0FE0-50478A305E0A}"/>
          </ac:spMkLst>
        </pc:spChg>
        <pc:spChg chg="mod ord">
          <ac:chgData name="Thakkar, Shreya" userId="8250697c-6c39-48a4-a3bd-4e6e657dfce2" providerId="ADAL" clId="{C5087647-03AF-41B4-ADA2-A7F16B9C6FCD}" dt="2022-10-24T16:36:07.163" v="339" actId="26606"/>
          <ac:spMkLst>
            <pc:docMk/>
            <pc:sldMk cId="1902377987" sldId="263"/>
            <ac:spMk id="7" creationId="{FCD5B277-B5F2-CDDA-89CC-2C67A9698FC5}"/>
          </ac:spMkLst>
        </pc:spChg>
        <pc:picChg chg="mod">
          <ac:chgData name="Thakkar, Shreya" userId="8250697c-6c39-48a4-a3bd-4e6e657dfce2" providerId="ADAL" clId="{C5087647-03AF-41B4-ADA2-A7F16B9C6FCD}" dt="2022-10-24T16:36:07.163" v="339" actId="26606"/>
          <ac:picMkLst>
            <pc:docMk/>
            <pc:sldMk cId="1902377987" sldId="263"/>
            <ac:picMk id="4100" creationId="{C702095C-493B-F7DB-5F05-9C7A63CF08CD}"/>
          </ac:picMkLst>
        </pc:picChg>
      </pc:sldChg>
      <pc:sldChg chg="delSp add del mod">
        <pc:chgData name="Thakkar, Shreya" userId="8250697c-6c39-48a4-a3bd-4e6e657dfce2" providerId="ADAL" clId="{C5087647-03AF-41B4-ADA2-A7F16B9C6FCD}" dt="2022-10-24T16:30:53.833" v="290" actId="47"/>
        <pc:sldMkLst>
          <pc:docMk/>
          <pc:sldMk cId="554401981" sldId="264"/>
        </pc:sldMkLst>
        <pc:picChg chg="del">
          <ac:chgData name="Thakkar, Shreya" userId="8250697c-6c39-48a4-a3bd-4e6e657dfce2" providerId="ADAL" clId="{C5087647-03AF-41B4-ADA2-A7F16B9C6FCD}" dt="2022-10-24T16:26:27.975" v="249" actId="478"/>
          <ac:picMkLst>
            <pc:docMk/>
            <pc:sldMk cId="554401981" sldId="264"/>
            <ac:picMk id="6" creationId="{5D7E4989-71F7-628B-7F34-CBDC7A7D7AA7}"/>
          </ac:picMkLst>
        </pc:picChg>
      </pc:sldChg>
      <pc:sldChg chg="add del setBg">
        <pc:chgData name="Thakkar, Shreya" userId="8250697c-6c39-48a4-a3bd-4e6e657dfce2" providerId="ADAL" clId="{C5087647-03AF-41B4-ADA2-A7F16B9C6FCD}" dt="2022-10-24T16:22:09.440" v="224" actId="47"/>
        <pc:sldMkLst>
          <pc:docMk/>
          <pc:sldMk cId="3396561105" sldId="266"/>
        </pc:sldMkLst>
      </pc:sldChg>
      <pc:sldChg chg="add del">
        <pc:chgData name="Thakkar, Shreya" userId="8250697c-6c39-48a4-a3bd-4e6e657dfce2" providerId="ADAL" clId="{C5087647-03AF-41B4-ADA2-A7F16B9C6FCD}" dt="2022-10-24T16:21:08.991" v="222"/>
        <pc:sldMkLst>
          <pc:docMk/>
          <pc:sldMk cId="2857100340" sldId="267"/>
        </pc:sldMkLst>
      </pc:sldChg>
      <pc:sldMasterChg chg="del delSldLayout">
        <pc:chgData name="Thakkar, Shreya" userId="8250697c-6c39-48a4-a3bd-4e6e657dfce2" providerId="ADAL" clId="{C5087647-03AF-41B4-ADA2-A7F16B9C6FCD}" dt="2022-10-24T16:30:53.833" v="290" actId="47"/>
        <pc:sldMasterMkLst>
          <pc:docMk/>
          <pc:sldMasterMk cId="2703526228" sldId="2147483660"/>
        </pc:sldMasterMkLst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660711297" sldId="2147483661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843556228" sldId="2147483662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915801075" sldId="2147483663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590124710" sldId="2147483664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567258190" sldId="2147483665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750207678" sldId="2147483666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990654405" sldId="2147483667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53632527" sldId="2147483668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1945620612" sldId="2147483669"/>
          </pc:sldLayoutMkLst>
        </pc:sldLayoutChg>
        <pc:sldLayoutChg chg="del">
          <pc:chgData name="Thakkar, Shreya" userId="8250697c-6c39-48a4-a3bd-4e6e657dfce2" providerId="ADAL" clId="{C5087647-03AF-41B4-ADA2-A7F16B9C6FCD}" dt="2022-10-24T16:30:53.833" v="290" actId="47"/>
          <pc:sldLayoutMkLst>
            <pc:docMk/>
            <pc:sldMasterMk cId="2703526228" sldId="2147483660"/>
            <pc:sldLayoutMk cId="3050742511" sldId="2147483670"/>
          </pc:sldLayoutMkLst>
        </pc:sldLayoutChg>
      </pc:sldMasterChg>
    </pc:docChg>
  </pc:docChgLst>
  <pc:docChgLst>
    <pc:chgData name="Shreya Thakkar" userId="8250697c-6c39-48a4-a3bd-4e6e657dfce2" providerId="ADAL" clId="{C5087647-03AF-41B4-ADA2-A7F16B9C6FCD}"/>
    <pc:docChg chg="undo custSel addSld delSld modSld sldOrd">
      <pc:chgData name="Shreya Thakkar" userId="8250697c-6c39-48a4-a3bd-4e6e657dfce2" providerId="ADAL" clId="{C5087647-03AF-41B4-ADA2-A7F16B9C6FCD}" dt="2022-10-25T05:03:53.155" v="1540" actId="2890"/>
      <pc:docMkLst>
        <pc:docMk/>
      </pc:docMkLst>
      <pc:sldChg chg="new">
        <pc:chgData name="Shreya Thakkar" userId="8250697c-6c39-48a4-a3bd-4e6e657dfce2" providerId="ADAL" clId="{C5087647-03AF-41B4-ADA2-A7F16B9C6FCD}" dt="2022-10-19T14:54:32.165" v="0" actId="680"/>
        <pc:sldMkLst>
          <pc:docMk/>
          <pc:sldMk cId="1641127009" sldId="256"/>
        </pc:sldMkLst>
      </pc:sldChg>
      <pc:sldChg chg="addSp delSp modSp new mod modNotesTx">
        <pc:chgData name="Shreya Thakkar" userId="8250697c-6c39-48a4-a3bd-4e6e657dfce2" providerId="ADAL" clId="{C5087647-03AF-41B4-ADA2-A7F16B9C6FCD}" dt="2022-10-25T04:54:13.878" v="1511" actId="20577"/>
        <pc:sldMkLst>
          <pc:docMk/>
          <pc:sldMk cId="3884592554" sldId="257"/>
        </pc:sldMkLst>
        <pc:spChg chg="mod">
          <ac:chgData name="Shreya Thakkar" userId="8250697c-6c39-48a4-a3bd-4e6e657dfce2" providerId="ADAL" clId="{C5087647-03AF-41B4-ADA2-A7F16B9C6FCD}" dt="2022-10-25T04:54:13.878" v="1511" actId="20577"/>
          <ac:spMkLst>
            <pc:docMk/>
            <pc:sldMk cId="3884592554" sldId="257"/>
            <ac:spMk id="2" creationId="{241E2E7D-C456-CB3B-16DB-77063503DEF2}"/>
          </ac:spMkLst>
        </pc:spChg>
        <pc:spChg chg="del">
          <ac:chgData name="Shreya Thakkar" userId="8250697c-6c39-48a4-a3bd-4e6e657dfce2" providerId="ADAL" clId="{C5087647-03AF-41B4-ADA2-A7F16B9C6FCD}" dt="2022-10-19T15:09:00.894" v="95" actId="478"/>
          <ac:spMkLst>
            <pc:docMk/>
            <pc:sldMk cId="3884592554" sldId="257"/>
            <ac:spMk id="3" creationId="{1F2A4A60-299B-5BE4-D391-0049DC49997A}"/>
          </ac:spMkLst>
        </pc:spChg>
        <pc:picChg chg="add del">
          <ac:chgData name="Shreya Thakkar" userId="8250697c-6c39-48a4-a3bd-4e6e657dfce2" providerId="ADAL" clId="{C5087647-03AF-41B4-ADA2-A7F16B9C6FCD}" dt="2022-10-19T15:09:21.914" v="100" actId="21"/>
          <ac:picMkLst>
            <pc:docMk/>
            <pc:sldMk cId="3884592554" sldId="257"/>
            <ac:picMk id="5" creationId="{C0FB10EB-FD87-5C6A-430D-EA7D704C0162}"/>
          </ac:picMkLst>
        </pc:picChg>
      </pc:sldChg>
      <pc:sldChg chg="addSp delSp modSp new del mod ord modNotesTx">
        <pc:chgData name="Shreya Thakkar" userId="8250697c-6c39-48a4-a3bd-4e6e657dfce2" providerId="ADAL" clId="{C5087647-03AF-41B4-ADA2-A7F16B9C6FCD}" dt="2022-10-25T04:56:36.883" v="1532" actId="47"/>
        <pc:sldMkLst>
          <pc:docMk/>
          <pc:sldMk cId="3949987653" sldId="258"/>
        </pc:sldMkLst>
        <pc:spChg chg="mod">
          <ac:chgData name="Shreya Thakkar" userId="8250697c-6c39-48a4-a3bd-4e6e657dfce2" providerId="ADAL" clId="{C5087647-03AF-41B4-ADA2-A7F16B9C6FCD}" dt="2022-10-25T04:31:30.318" v="1310" actId="1035"/>
          <ac:spMkLst>
            <pc:docMk/>
            <pc:sldMk cId="3949987653" sldId="258"/>
            <ac:spMk id="2" creationId="{F60B3950-E7A3-4EF0-ED20-61C7C2B16C61}"/>
          </ac:spMkLst>
        </pc:spChg>
        <pc:spChg chg="del">
          <ac:chgData name="Shreya Thakkar" userId="8250697c-6c39-48a4-a3bd-4e6e657dfce2" providerId="ADAL" clId="{C5087647-03AF-41B4-ADA2-A7F16B9C6FCD}" dt="2022-10-25T04:18:32.055" v="1085"/>
          <ac:spMkLst>
            <pc:docMk/>
            <pc:sldMk cId="3949987653" sldId="258"/>
            <ac:spMk id="6" creationId="{83FA865F-D747-A27C-B07B-7634680FFD70}"/>
          </ac:spMkLst>
        </pc:spChg>
        <pc:spChg chg="add mod">
          <ac:chgData name="Shreya Thakkar" userId="8250697c-6c39-48a4-a3bd-4e6e657dfce2" providerId="ADAL" clId="{C5087647-03AF-41B4-ADA2-A7F16B9C6FCD}" dt="2022-10-25T04:45:11.946" v="1418" actId="14100"/>
          <ac:spMkLst>
            <pc:docMk/>
            <pc:sldMk cId="3949987653" sldId="258"/>
            <ac:spMk id="7" creationId="{AE01CDF2-3097-F26F-9010-EF255703DA8E}"/>
          </ac:spMkLst>
        </pc:spChg>
        <pc:spChg chg="add mod">
          <ac:chgData name="Shreya Thakkar" userId="8250697c-6c39-48a4-a3bd-4e6e657dfce2" providerId="ADAL" clId="{C5087647-03AF-41B4-ADA2-A7F16B9C6FCD}" dt="2022-10-25T04:45:22.238" v="1419" actId="408"/>
          <ac:spMkLst>
            <pc:docMk/>
            <pc:sldMk cId="3949987653" sldId="258"/>
            <ac:spMk id="8" creationId="{1317F1BF-D69C-6C4A-004D-3FC67042B2F4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9" creationId="{C2B366FD-C14C-E797-6803-1F2C0F7546B4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10" creationId="{ED76FF4B-92BE-7028-182E-5C1FDB77068D}"/>
          </ac:spMkLst>
        </pc:spChg>
        <pc:spChg chg="add mod">
          <ac:chgData name="Shreya Thakkar" userId="8250697c-6c39-48a4-a3bd-4e6e657dfce2" providerId="ADAL" clId="{C5087647-03AF-41B4-ADA2-A7F16B9C6FCD}" dt="2022-10-25T04:44:18.275" v="1409" actId="12789"/>
          <ac:spMkLst>
            <pc:docMk/>
            <pc:sldMk cId="3949987653" sldId="258"/>
            <ac:spMk id="12" creationId="{BD6CCB45-8781-8BD7-EF34-9CF48C539162}"/>
          </ac:spMkLst>
        </pc:spChg>
        <pc:spChg chg="add del mod topLvl">
          <ac:chgData name="Shreya Thakkar" userId="8250697c-6c39-48a4-a3bd-4e6e657dfce2" providerId="ADAL" clId="{C5087647-03AF-41B4-ADA2-A7F16B9C6FCD}" dt="2022-10-25T04:43:46.245" v="1404" actId="478"/>
          <ac:spMkLst>
            <pc:docMk/>
            <pc:sldMk cId="3949987653" sldId="258"/>
            <ac:spMk id="15" creationId="{A75790CE-7BBE-706E-19D2-985D05D45D77}"/>
          </ac:spMkLst>
        </pc:spChg>
        <pc:spChg chg="add del mod">
          <ac:chgData name="Shreya Thakkar" userId="8250697c-6c39-48a4-a3bd-4e6e657dfce2" providerId="ADAL" clId="{C5087647-03AF-41B4-ADA2-A7F16B9C6FCD}" dt="2022-10-25T04:44:51.183" v="1415" actId="478"/>
          <ac:spMkLst>
            <pc:docMk/>
            <pc:sldMk cId="3949987653" sldId="258"/>
            <ac:spMk id="21" creationId="{F1F20C15-465B-6036-C4F9-1669F89692F5}"/>
          </ac:spMkLst>
        </pc:spChg>
        <pc:grpChg chg="add mod">
          <ac:chgData name="Shreya Thakkar" userId="8250697c-6c39-48a4-a3bd-4e6e657dfce2" providerId="ADAL" clId="{C5087647-03AF-41B4-ADA2-A7F16B9C6FCD}" dt="2022-10-25T04:44:18.275" v="1409" actId="12789"/>
          <ac:grpSpMkLst>
            <pc:docMk/>
            <pc:sldMk cId="3949987653" sldId="258"/>
            <ac:grpSpMk id="11" creationId="{E582CA1B-9C86-D614-5BE7-02909F22D4C3}"/>
          </ac:grpSpMkLst>
        </pc:grpChg>
        <pc:grpChg chg="add mod">
          <ac:chgData name="Shreya Thakkar" userId="8250697c-6c39-48a4-a3bd-4e6e657dfce2" providerId="ADAL" clId="{C5087647-03AF-41B4-ADA2-A7F16B9C6FCD}" dt="2022-10-25T04:44:18.275" v="1409" actId="12789"/>
          <ac:grpSpMkLst>
            <pc:docMk/>
            <pc:sldMk cId="3949987653" sldId="258"/>
            <ac:grpSpMk id="13" creationId="{69527A19-3FE3-34DB-A2DC-384DC432B2E0}"/>
          </ac:grpSpMkLst>
        </pc:grpChg>
        <pc:grpChg chg="add del mod">
          <ac:chgData name="Shreya Thakkar" userId="8250697c-6c39-48a4-a3bd-4e6e657dfce2" providerId="ADAL" clId="{C5087647-03AF-41B4-ADA2-A7F16B9C6FCD}" dt="2022-10-25T04:43:46.245" v="1404" actId="478"/>
          <ac:grpSpMkLst>
            <pc:docMk/>
            <pc:sldMk cId="3949987653" sldId="258"/>
            <ac:grpSpMk id="16" creationId="{57072165-0D77-E173-055C-DD038C1B253D}"/>
          </ac:grpSpMkLst>
        </pc:grpChg>
        <pc:grpChg chg="add del mod">
          <ac:chgData name="Shreya Thakkar" userId="8250697c-6c39-48a4-a3bd-4e6e657dfce2" providerId="ADAL" clId="{C5087647-03AF-41B4-ADA2-A7F16B9C6FCD}" dt="2022-10-25T04:45:22.238" v="1419" actId="408"/>
          <ac:grpSpMkLst>
            <pc:docMk/>
            <pc:sldMk cId="3949987653" sldId="258"/>
            <ac:grpSpMk id="17" creationId="{C6CE992F-8A11-9B61-F9A5-B6013F3FDD4A}"/>
          </ac:grpSpMkLst>
        </pc:grpChg>
        <pc:grpChg chg="add del mod">
          <ac:chgData name="Shreya Thakkar" userId="8250697c-6c39-48a4-a3bd-4e6e657dfce2" providerId="ADAL" clId="{C5087647-03AF-41B4-ADA2-A7F16B9C6FCD}" dt="2022-10-25T04:45:39.117" v="1421" actId="478"/>
          <ac:grpSpMkLst>
            <pc:docMk/>
            <pc:sldMk cId="3949987653" sldId="258"/>
            <ac:grpSpMk id="18" creationId="{68AC46A5-A296-30BF-7F90-AF4E7746609E}"/>
          </ac:grpSpMkLst>
        </pc:grpChg>
        <pc:grpChg chg="add mod">
          <ac:chgData name="Shreya Thakkar" userId="8250697c-6c39-48a4-a3bd-4e6e657dfce2" providerId="ADAL" clId="{C5087647-03AF-41B4-ADA2-A7F16B9C6FCD}" dt="2022-10-25T04:45:22.238" v="1419" actId="408"/>
          <ac:grpSpMkLst>
            <pc:docMk/>
            <pc:sldMk cId="3949987653" sldId="258"/>
            <ac:grpSpMk id="19" creationId="{4986B29C-22B2-0227-5E6A-440003222159}"/>
          </ac:grpSpMkLst>
        </pc:grpChg>
        <pc:picChg chg="add del mod">
          <ac:chgData name="Shreya Thakkar" userId="8250697c-6c39-48a4-a3bd-4e6e657dfce2" providerId="ADAL" clId="{C5087647-03AF-41B4-ADA2-A7F16B9C6FCD}" dt="2022-10-25T04:44:38.521" v="1411" actId="478"/>
          <ac:picMkLst>
            <pc:docMk/>
            <pc:sldMk cId="3949987653" sldId="258"/>
            <ac:picMk id="3" creationId="{38DD8169-93B4-5058-D0E7-DB73909F42E1}"/>
          </ac:picMkLst>
        </pc:picChg>
        <pc:picChg chg="add del mod">
          <ac:chgData name="Shreya Thakkar" userId="8250697c-6c39-48a4-a3bd-4e6e657dfce2" providerId="ADAL" clId="{C5087647-03AF-41B4-ADA2-A7F16B9C6FCD}" dt="2022-10-25T04:14:12.603" v="1080" actId="478"/>
          <ac:picMkLst>
            <pc:docMk/>
            <pc:sldMk cId="3949987653" sldId="258"/>
            <ac:picMk id="4" creationId="{5FE901F8-AC54-33B7-628F-3A2795DF0FB7}"/>
          </ac:picMkLst>
        </pc:picChg>
        <pc:picChg chg="add del mod">
          <ac:chgData name="Shreya Thakkar" userId="8250697c-6c39-48a4-a3bd-4e6e657dfce2" providerId="ADAL" clId="{C5087647-03AF-41B4-ADA2-A7F16B9C6FCD}" dt="2022-10-25T04:13:59.832" v="1058" actId="478"/>
          <ac:picMkLst>
            <pc:docMk/>
            <pc:sldMk cId="3949987653" sldId="258"/>
            <ac:picMk id="5" creationId="{FE37FFEE-5728-BA91-4C16-E90EE0EBA7D4}"/>
          </ac:picMkLst>
        </pc:picChg>
        <pc:picChg chg="add mod topLvl">
          <ac:chgData name="Shreya Thakkar" userId="8250697c-6c39-48a4-a3bd-4e6e657dfce2" providerId="ADAL" clId="{C5087647-03AF-41B4-ADA2-A7F16B9C6FCD}" dt="2022-10-25T04:45:22.238" v="1419" actId="408"/>
          <ac:picMkLst>
            <pc:docMk/>
            <pc:sldMk cId="3949987653" sldId="258"/>
            <ac:picMk id="14" creationId="{79C9CFA7-3CF1-85F8-5765-A7D0D7C6A648}"/>
          </ac:picMkLst>
        </pc:picChg>
        <pc:picChg chg="add mod">
          <ac:chgData name="Shreya Thakkar" userId="8250697c-6c39-48a4-a3bd-4e6e657dfce2" providerId="ADAL" clId="{C5087647-03AF-41B4-ADA2-A7F16B9C6FCD}" dt="2022-10-25T04:44:18.275" v="1409" actId="12789"/>
          <ac:picMkLst>
            <pc:docMk/>
            <pc:sldMk cId="3949987653" sldId="258"/>
            <ac:picMk id="2050" creationId="{9BFCADC4-3465-E376-D882-B72104D3E75B}"/>
          </ac:picMkLst>
        </pc:picChg>
        <pc:picChg chg="add mod">
          <ac:chgData name="Shreya Thakkar" userId="8250697c-6c39-48a4-a3bd-4e6e657dfce2" providerId="ADAL" clId="{C5087647-03AF-41B4-ADA2-A7F16B9C6FCD}" dt="2022-10-25T04:44:18.275" v="1409" actId="12789"/>
          <ac:picMkLst>
            <pc:docMk/>
            <pc:sldMk cId="3949987653" sldId="258"/>
            <ac:picMk id="2052" creationId="{D5893C17-D254-75F1-2785-9F83E4124687}"/>
          </ac:picMkLst>
        </pc:picChg>
      </pc:sldChg>
      <pc:sldChg chg="addSp delSp modSp new mod modAnim">
        <pc:chgData name="Shreya Thakkar" userId="8250697c-6c39-48a4-a3bd-4e6e657dfce2" providerId="ADAL" clId="{C5087647-03AF-41B4-ADA2-A7F16B9C6FCD}" dt="2022-10-25T04:56:59.629" v="1535"/>
        <pc:sldMkLst>
          <pc:docMk/>
          <pc:sldMk cId="1531204480" sldId="259"/>
        </pc:sldMkLst>
        <pc:spChg chg="mod">
          <ac:chgData name="Shreya Thakkar" userId="8250697c-6c39-48a4-a3bd-4e6e657dfce2" providerId="ADAL" clId="{C5087647-03AF-41B4-ADA2-A7F16B9C6FCD}" dt="2022-10-25T04:47:38.680" v="1425" actId="1076"/>
          <ac:spMkLst>
            <pc:docMk/>
            <pc:sldMk cId="1531204480" sldId="259"/>
            <ac:spMk id="2" creationId="{54EC3028-FC92-5CA8-D54F-97349E48C36A}"/>
          </ac:spMkLst>
        </pc:spChg>
        <pc:spChg chg="del">
          <ac:chgData name="Shreya Thakkar" userId="8250697c-6c39-48a4-a3bd-4e6e657dfce2" providerId="ADAL" clId="{C5087647-03AF-41B4-ADA2-A7F16B9C6FCD}" dt="2022-10-25T04:47:42.853" v="1426" actId="478"/>
          <ac:spMkLst>
            <pc:docMk/>
            <pc:sldMk cId="1531204480" sldId="259"/>
            <ac:spMk id="7" creationId="{F7EAA741-C37B-4111-DC12-391428842D54}"/>
          </ac:spMkLst>
        </pc:spChg>
        <pc:grpChg chg="del">
          <ac:chgData name="Shreya Thakkar" userId="8250697c-6c39-48a4-a3bd-4e6e657dfce2" providerId="ADAL" clId="{C5087647-03AF-41B4-ADA2-A7F16B9C6FCD}" dt="2022-10-25T04:56:46.456" v="1533" actId="165"/>
          <ac:grpSpMkLst>
            <pc:docMk/>
            <pc:sldMk cId="1531204480" sldId="259"/>
            <ac:grpSpMk id="6" creationId="{1B74D3EC-CDE2-371A-E7C5-C0F9917AB18E}"/>
          </ac:grpSpMkLst>
        </pc:grpChg>
        <pc:picChg chg="add mod">
          <ac:chgData name="Shreya Thakkar" userId="8250697c-6c39-48a4-a3bd-4e6e657dfce2" providerId="ADAL" clId="{C5087647-03AF-41B4-ADA2-A7F16B9C6FCD}" dt="2022-10-22T02:29:00.080" v="152" actId="14100"/>
          <ac:picMkLst>
            <pc:docMk/>
            <pc:sldMk cId="1531204480" sldId="259"/>
            <ac:picMk id="1026" creationId="{1E024397-05EA-4221-D63E-C3841EB11C13}"/>
          </ac:picMkLst>
        </pc:picChg>
        <pc:picChg chg="add mod topLvl">
          <ac:chgData name="Shreya Thakkar" userId="8250697c-6c39-48a4-a3bd-4e6e657dfce2" providerId="ADAL" clId="{C5087647-03AF-41B4-ADA2-A7F16B9C6FCD}" dt="2022-10-25T04:56:46.456" v="1533" actId="165"/>
          <ac:picMkLst>
            <pc:docMk/>
            <pc:sldMk cId="1531204480" sldId="259"/>
            <ac:picMk id="1028" creationId="{840FD183-CF09-8E99-341B-F6EC77B19DCF}"/>
          </ac:picMkLst>
        </pc:picChg>
        <pc:picChg chg="add mod topLvl">
          <ac:chgData name="Shreya Thakkar" userId="8250697c-6c39-48a4-a3bd-4e6e657dfce2" providerId="ADAL" clId="{C5087647-03AF-41B4-ADA2-A7F16B9C6FCD}" dt="2022-10-25T04:56:46.456" v="1533" actId="165"/>
          <ac:picMkLst>
            <pc:docMk/>
            <pc:sldMk cId="1531204480" sldId="259"/>
            <ac:picMk id="1030" creationId="{620CB8B7-1669-4C68-A5E8-73AE6E49664C}"/>
          </ac:picMkLst>
        </pc:picChg>
      </pc:sldChg>
      <pc:sldChg chg="addSp delSp modSp new mod modAnim">
        <pc:chgData name="Shreya Thakkar" userId="8250697c-6c39-48a4-a3bd-4e6e657dfce2" providerId="ADAL" clId="{C5087647-03AF-41B4-ADA2-A7F16B9C6FCD}" dt="2022-10-25T04:57:07.825" v="1536"/>
        <pc:sldMkLst>
          <pc:docMk/>
          <pc:sldMk cId="3891790497" sldId="260"/>
        </pc:sldMkLst>
        <pc:spChg chg="mod">
          <ac:chgData name="Shreya Thakkar" userId="8250697c-6c39-48a4-a3bd-4e6e657dfce2" providerId="ADAL" clId="{C5087647-03AF-41B4-ADA2-A7F16B9C6FCD}" dt="2022-10-25T04:47:50.745" v="1427" actId="1076"/>
          <ac:spMkLst>
            <pc:docMk/>
            <pc:sldMk cId="3891790497" sldId="260"/>
            <ac:spMk id="2" creationId="{8F569D22-995C-0ED6-5F69-C562C21416DC}"/>
          </ac:spMkLst>
        </pc:spChg>
        <pc:spChg chg="del">
          <ac:chgData name="Shreya Thakkar" userId="8250697c-6c39-48a4-a3bd-4e6e657dfce2" providerId="ADAL" clId="{C5087647-03AF-41B4-ADA2-A7F16B9C6FCD}" dt="2022-10-25T04:49:16.057" v="1428" actId="478"/>
          <ac:spMkLst>
            <pc:docMk/>
            <pc:sldMk cId="3891790497" sldId="260"/>
            <ac:spMk id="4" creationId="{9266040B-BB4A-2318-D851-6DDF7218DDAC}"/>
          </ac:spMkLst>
        </pc:spChg>
        <pc:picChg chg="add del mod">
          <ac:chgData name="Shreya Thakkar" userId="8250697c-6c39-48a4-a3bd-4e6e657dfce2" providerId="ADAL" clId="{C5087647-03AF-41B4-ADA2-A7F16B9C6FCD}" dt="2022-10-22T03:23:30.854" v="765" actId="478"/>
          <ac:picMkLst>
            <pc:docMk/>
            <pc:sldMk cId="3891790497" sldId="260"/>
            <ac:picMk id="2050" creationId="{3F888F61-DDCF-60CC-2B9E-6E39CEC8EF98}"/>
          </ac:picMkLst>
        </pc:picChg>
        <pc:picChg chg="add mod">
          <ac:chgData name="Shreya Thakkar" userId="8250697c-6c39-48a4-a3bd-4e6e657dfce2" providerId="ADAL" clId="{C5087647-03AF-41B4-ADA2-A7F16B9C6FCD}" dt="2022-10-25T04:50:08.533" v="1435" actId="12789"/>
          <ac:picMkLst>
            <pc:docMk/>
            <pc:sldMk cId="3891790497" sldId="260"/>
            <ac:picMk id="2052" creationId="{A4505260-14B5-DE12-8B7F-5FA2794C7125}"/>
          </ac:picMkLst>
        </pc:picChg>
        <pc:picChg chg="add mod">
          <ac:chgData name="Shreya Thakkar" userId="8250697c-6c39-48a4-a3bd-4e6e657dfce2" providerId="ADAL" clId="{C5087647-03AF-41B4-ADA2-A7F16B9C6FCD}" dt="2022-10-25T04:50:08.533" v="1435" actId="12789"/>
          <ac:picMkLst>
            <pc:docMk/>
            <pc:sldMk cId="3891790497" sldId="260"/>
            <ac:picMk id="2054" creationId="{D397AAA2-D298-9E35-5743-684E974C2E00}"/>
          </ac:picMkLst>
        </pc:picChg>
      </pc:sldChg>
      <pc:sldChg chg="addSp delSp modSp new mod modClrScheme modAnim chgLayout">
        <pc:chgData name="Shreya Thakkar" userId="8250697c-6c39-48a4-a3bd-4e6e657dfce2" providerId="ADAL" clId="{C5087647-03AF-41B4-ADA2-A7F16B9C6FCD}" dt="2022-10-25T04:57:22.917" v="1537"/>
        <pc:sldMkLst>
          <pc:docMk/>
          <pc:sldMk cId="301883751" sldId="261"/>
        </pc:sldMkLst>
        <pc:spChg chg="mod ord">
          <ac:chgData name="Shreya Thakkar" userId="8250697c-6c39-48a4-a3bd-4e6e657dfce2" providerId="ADAL" clId="{C5087647-03AF-41B4-ADA2-A7F16B9C6FCD}" dt="2022-10-25T04:51:25.458" v="1445" actId="20577"/>
          <ac:spMkLst>
            <pc:docMk/>
            <pc:sldMk cId="301883751" sldId="261"/>
            <ac:spMk id="2" creationId="{0724A799-4E0A-0E42-91FD-E1301110C604}"/>
          </ac:spMkLst>
        </pc:spChg>
        <pc:spChg chg="del mod ord">
          <ac:chgData name="Shreya Thakkar" userId="8250697c-6c39-48a4-a3bd-4e6e657dfce2" providerId="ADAL" clId="{C5087647-03AF-41B4-ADA2-A7F16B9C6FCD}" dt="2022-10-22T02:32:32.451" v="275" actId="700"/>
          <ac:spMkLst>
            <pc:docMk/>
            <pc:sldMk cId="301883751" sldId="261"/>
            <ac:spMk id="3" creationId="{033E9A26-B714-5D6A-6A6D-D40A39BC4D6D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4" creationId="{D1BEE1A0-3FC7-1C8C-17AA-D99B3DDB65BB}"/>
          </ac:spMkLst>
        </pc:spChg>
        <pc:spChg chg="add del mod ord">
          <ac:chgData name="Shreya Thakkar" userId="8250697c-6c39-48a4-a3bd-4e6e657dfce2" providerId="ADAL" clId="{C5087647-03AF-41B4-ADA2-A7F16B9C6FCD}" dt="2022-10-22T02:32:39.885" v="276" actId="700"/>
          <ac:spMkLst>
            <pc:docMk/>
            <pc:sldMk cId="301883751" sldId="261"/>
            <ac:spMk id="5" creationId="{24D8C968-B6AF-1DC4-1752-1E88BB53A814}"/>
          </ac:spMkLst>
        </pc:spChg>
        <pc:spChg chg="add mod ord">
          <ac:chgData name="Shreya Thakkar" userId="8250697c-6c39-48a4-a3bd-4e6e657dfce2" providerId="ADAL" clId="{C5087647-03AF-41B4-ADA2-A7F16B9C6FCD}" dt="2022-10-22T02:35:38.784" v="499" actId="27636"/>
          <ac:spMkLst>
            <pc:docMk/>
            <pc:sldMk cId="301883751" sldId="261"/>
            <ac:spMk id="6" creationId="{7A7B1CBD-D150-A503-0FE0-50478A305E0A}"/>
          </ac:spMkLst>
        </pc:spChg>
        <pc:spChg chg="add mod ord">
          <ac:chgData name="Shreya Thakkar" userId="8250697c-6c39-48a4-a3bd-4e6e657dfce2" providerId="ADAL" clId="{C5087647-03AF-41B4-ADA2-A7F16B9C6FCD}" dt="2022-10-25T04:50:43.386" v="1439" actId="113"/>
          <ac:spMkLst>
            <pc:docMk/>
            <pc:sldMk cId="301883751" sldId="261"/>
            <ac:spMk id="7" creationId="{FCD5B277-B5F2-CDDA-89CC-2C67A9698FC5}"/>
          </ac:spMkLst>
        </pc:spChg>
        <pc:picChg chg="add del mod">
          <ac:chgData name="Shreya Thakkar" userId="8250697c-6c39-48a4-a3bd-4e6e657dfce2" providerId="ADAL" clId="{C5087647-03AF-41B4-ADA2-A7F16B9C6FCD}" dt="2022-10-22T03:23:08.411" v="759" actId="478"/>
          <ac:picMkLst>
            <pc:docMk/>
            <pc:sldMk cId="301883751" sldId="261"/>
            <ac:picMk id="3074" creationId="{85E6864B-C8D3-5BCC-0015-1A6B8F05B15C}"/>
          </ac:picMkLst>
        </pc:picChg>
        <pc:picChg chg="add mod">
          <ac:chgData name="Shreya Thakkar" userId="8250697c-6c39-48a4-a3bd-4e6e657dfce2" providerId="ADAL" clId="{C5087647-03AF-41B4-ADA2-A7F16B9C6FCD}" dt="2022-10-22T03:23:14.199" v="761" actId="1076"/>
          <ac:picMkLst>
            <pc:docMk/>
            <pc:sldMk cId="301883751" sldId="261"/>
            <ac:picMk id="3076" creationId="{513233A0-E965-09F1-1D27-57D5FAB33770}"/>
          </ac:picMkLst>
        </pc:picChg>
      </pc:sldChg>
      <pc:sldChg chg="addSp delSp modSp add del mod">
        <pc:chgData name="Shreya Thakkar" userId="8250697c-6c39-48a4-a3bd-4e6e657dfce2" providerId="ADAL" clId="{C5087647-03AF-41B4-ADA2-A7F16B9C6FCD}" dt="2022-10-25T04:46:00.679" v="1422" actId="47"/>
        <pc:sldMkLst>
          <pc:docMk/>
          <pc:sldMk cId="2976897817" sldId="262"/>
        </pc:sldMkLst>
        <pc:spChg chg="del">
          <ac:chgData name="Shreya Thakkar" userId="8250697c-6c39-48a4-a3bd-4e6e657dfce2" providerId="ADAL" clId="{C5087647-03AF-41B4-ADA2-A7F16B9C6FCD}" dt="2022-10-22T02:44:12.270" v="693" actId="22"/>
          <ac:spMkLst>
            <pc:docMk/>
            <pc:sldMk cId="2976897817" sldId="262"/>
            <ac:spMk id="3" creationId="{35CE4E5E-1A95-3F32-66AB-6FDE58A66F69}"/>
          </ac:spMkLst>
        </pc:spChg>
        <pc:spChg chg="add mod">
          <ac:chgData name="Shreya Thakkar" userId="8250697c-6c39-48a4-a3bd-4e6e657dfce2" providerId="ADAL" clId="{C5087647-03AF-41B4-ADA2-A7F16B9C6FCD}" dt="2022-10-22T02:42:46.922" v="691" actId="164"/>
          <ac:spMkLst>
            <pc:docMk/>
            <pc:sldMk cId="2976897817" sldId="262"/>
            <ac:spMk id="8" creationId="{7A0BCAA3-CD5D-5B58-17B5-50E40706611A}"/>
          </ac:spMkLst>
        </pc:spChg>
        <pc:spChg chg="add mod">
          <ac:chgData name="Shreya Thakkar" userId="8250697c-6c39-48a4-a3bd-4e6e657dfce2" providerId="ADAL" clId="{C5087647-03AF-41B4-ADA2-A7F16B9C6FCD}" dt="2022-10-22T02:46:14.402" v="721" actId="1076"/>
          <ac:spMkLst>
            <pc:docMk/>
            <pc:sldMk cId="2976897817" sldId="262"/>
            <ac:spMk id="12" creationId="{AC4B9DC2-5E2F-9942-AE62-782D8A68F54F}"/>
          </ac:spMkLst>
        </pc:spChg>
        <pc:grpChg chg="add mod">
          <ac:chgData name="Shreya Thakkar" userId="8250697c-6c39-48a4-a3bd-4e6e657dfce2" providerId="ADAL" clId="{C5087647-03AF-41B4-ADA2-A7F16B9C6FCD}" dt="2022-10-22T02:44:39.611" v="697" actId="1076"/>
          <ac:grpSpMkLst>
            <pc:docMk/>
            <pc:sldMk cId="2976897817" sldId="262"/>
            <ac:grpSpMk id="9" creationId="{17446D98-C3D6-C065-C19E-B055632D6F69}"/>
          </ac:grpSpMkLst>
        </pc:grpChg>
        <pc:picChg chg="del">
          <ac:chgData name="Shreya Thakkar" userId="8250697c-6c39-48a4-a3bd-4e6e657dfce2" providerId="ADAL" clId="{C5087647-03AF-41B4-ADA2-A7F16B9C6FCD}" dt="2022-10-22T02:41:09.837" v="597" actId="478"/>
          <ac:picMkLst>
            <pc:docMk/>
            <pc:sldMk cId="2976897817" sldId="262"/>
            <ac:picMk id="4" creationId="{5FE901F8-AC54-33B7-628F-3A2795DF0FB7}"/>
          </ac:picMkLst>
        </pc:picChg>
        <pc:picChg chg="del">
          <ac:chgData name="Shreya Thakkar" userId="8250697c-6c39-48a4-a3bd-4e6e657dfce2" providerId="ADAL" clId="{C5087647-03AF-41B4-ADA2-A7F16B9C6FCD}" dt="2022-10-22T02:41:07.858" v="596" actId="478"/>
          <ac:picMkLst>
            <pc:docMk/>
            <pc:sldMk cId="2976897817" sldId="262"/>
            <ac:picMk id="5" creationId="{FE37FFEE-5728-BA91-4C16-E90EE0EBA7D4}"/>
          </ac:picMkLst>
        </pc:picChg>
        <pc:picChg chg="add mod">
          <ac:chgData name="Shreya Thakkar" userId="8250697c-6c39-48a4-a3bd-4e6e657dfce2" providerId="ADAL" clId="{C5087647-03AF-41B4-ADA2-A7F16B9C6FCD}" dt="2022-10-22T02:42:46.922" v="691" actId="164"/>
          <ac:picMkLst>
            <pc:docMk/>
            <pc:sldMk cId="2976897817" sldId="262"/>
            <ac:picMk id="7" creationId="{E6CEE55B-30B8-CE63-26E9-8F1D19B512EF}"/>
          </ac:picMkLst>
        </pc:picChg>
        <pc:picChg chg="add mod ord">
          <ac:chgData name="Shreya Thakkar" userId="8250697c-6c39-48a4-a3bd-4e6e657dfce2" providerId="ADAL" clId="{C5087647-03AF-41B4-ADA2-A7F16B9C6FCD}" dt="2022-10-22T02:46:14.402" v="721" actId="1076"/>
          <ac:picMkLst>
            <pc:docMk/>
            <pc:sldMk cId="2976897817" sldId="262"/>
            <ac:picMk id="11" creationId="{FB8FD794-E654-5C08-3B4D-A4AC9623A431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04:57:44.043" v="1539"/>
        <pc:sldMkLst>
          <pc:docMk/>
          <pc:sldMk cId="1902377987" sldId="263"/>
        </pc:sldMkLst>
        <pc:spChg chg="mod">
          <ac:chgData name="Shreya Thakkar" userId="8250697c-6c39-48a4-a3bd-4e6e657dfce2" providerId="ADAL" clId="{C5087647-03AF-41B4-ADA2-A7F16B9C6FCD}" dt="2022-10-25T04:51:15.659" v="1444" actId="120"/>
          <ac:spMkLst>
            <pc:docMk/>
            <pc:sldMk cId="1902377987" sldId="263"/>
            <ac:spMk id="2" creationId="{0724A799-4E0A-0E42-91FD-E1301110C604}"/>
          </ac:spMkLst>
        </pc:spChg>
        <pc:spChg chg="mod">
          <ac:chgData name="Shreya Thakkar" userId="8250697c-6c39-48a4-a3bd-4e6e657dfce2" providerId="ADAL" clId="{C5087647-03AF-41B4-ADA2-A7F16B9C6FCD}" dt="2022-10-22T02:50:08.910" v="740" actId="27636"/>
          <ac:spMkLst>
            <pc:docMk/>
            <pc:sldMk cId="1902377987" sldId="263"/>
            <ac:spMk id="6" creationId="{7A7B1CBD-D150-A503-0FE0-50478A305E0A}"/>
          </ac:spMkLst>
        </pc:spChg>
        <pc:spChg chg="mod">
          <ac:chgData name="Shreya Thakkar" userId="8250697c-6c39-48a4-a3bd-4e6e657dfce2" providerId="ADAL" clId="{C5087647-03AF-41B4-ADA2-A7F16B9C6FCD}" dt="2022-10-25T04:57:38.481" v="1538" actId="14100"/>
          <ac:spMkLst>
            <pc:docMk/>
            <pc:sldMk cId="1902377987" sldId="263"/>
            <ac:spMk id="7" creationId="{FCD5B277-B5F2-CDDA-89CC-2C67A9698FC5}"/>
          </ac:spMkLst>
        </pc:spChg>
        <pc:picChg chg="del">
          <ac:chgData name="Shreya Thakkar" userId="8250697c-6c39-48a4-a3bd-4e6e657dfce2" providerId="ADAL" clId="{C5087647-03AF-41B4-ADA2-A7F16B9C6FCD}" dt="2022-10-22T02:48:36.727" v="730" actId="478"/>
          <ac:picMkLst>
            <pc:docMk/>
            <pc:sldMk cId="1902377987" sldId="263"/>
            <ac:picMk id="3074" creationId="{85E6864B-C8D3-5BCC-0015-1A6B8F05B15C}"/>
          </ac:picMkLst>
        </pc:picChg>
        <pc:picChg chg="add del mod">
          <ac:chgData name="Shreya Thakkar" userId="8250697c-6c39-48a4-a3bd-4e6e657dfce2" providerId="ADAL" clId="{C5087647-03AF-41B4-ADA2-A7F16B9C6FCD}" dt="2022-10-22T03:23:17.256" v="762" actId="478"/>
          <ac:picMkLst>
            <pc:docMk/>
            <pc:sldMk cId="1902377987" sldId="263"/>
            <ac:picMk id="4098" creationId="{EE73ACAA-9B5B-EB12-6099-C2343E2B95F3}"/>
          </ac:picMkLst>
        </pc:picChg>
        <pc:picChg chg="add mod">
          <ac:chgData name="Shreya Thakkar" userId="8250697c-6c39-48a4-a3bd-4e6e657dfce2" providerId="ADAL" clId="{C5087647-03AF-41B4-ADA2-A7F16B9C6FCD}" dt="2022-10-25T04:52:28.879" v="1453" actId="1076"/>
          <ac:picMkLst>
            <pc:docMk/>
            <pc:sldMk cId="1902377987" sldId="263"/>
            <ac:picMk id="4100" creationId="{C702095C-493B-F7DB-5F05-9C7A63CF08CD}"/>
          </ac:picMkLst>
        </pc:picChg>
      </pc:sldChg>
      <pc:sldChg chg="addSp delSp modSp del mod">
        <pc:chgData name="Shreya Thakkar" userId="8250697c-6c39-48a4-a3bd-4e6e657dfce2" providerId="ADAL" clId="{C5087647-03AF-41B4-ADA2-A7F16B9C6FCD}" dt="2022-10-25T04:11:31.330" v="990" actId="47"/>
        <pc:sldMkLst>
          <pc:docMk/>
          <pc:sldMk cId="2857100340" sldId="267"/>
        </pc:sldMkLst>
        <pc:spChg chg="mod">
          <ac:chgData name="Shreya Thakkar" userId="8250697c-6c39-48a4-a3bd-4e6e657dfce2" providerId="ADAL" clId="{C5087647-03AF-41B4-ADA2-A7F16B9C6FCD}" dt="2022-10-25T04:06:27.193" v="907" actId="20577"/>
          <ac:spMkLst>
            <pc:docMk/>
            <pc:sldMk cId="2857100340" sldId="267"/>
            <ac:spMk id="2" creationId="{32561ECF-EE45-EA00-2C36-4C60BF89D9C4}"/>
          </ac:spMkLst>
        </pc:spChg>
        <pc:spChg chg="del mod">
          <ac:chgData name="Shreya Thakkar" userId="8250697c-6c39-48a4-a3bd-4e6e657dfce2" providerId="ADAL" clId="{C5087647-03AF-41B4-ADA2-A7F16B9C6FCD}" dt="2022-10-25T03:24:21.898" v="870" actId="22"/>
          <ac:spMkLst>
            <pc:docMk/>
            <pc:sldMk cId="2857100340" sldId="267"/>
            <ac:spMk id="3" creationId="{012C8250-EFFA-30F5-8AAF-18F3C7D256C9}"/>
          </ac:spMkLst>
        </pc:spChg>
        <pc:spChg chg="add mod">
          <ac:chgData name="Shreya Thakkar" userId="8250697c-6c39-48a4-a3bd-4e6e657dfce2" providerId="ADAL" clId="{C5087647-03AF-41B4-ADA2-A7F16B9C6FCD}" dt="2022-10-25T02:55:42.543" v="806" actId="164"/>
          <ac:spMkLst>
            <pc:docMk/>
            <pc:sldMk cId="2857100340" sldId="267"/>
            <ac:spMk id="5" creationId="{88347663-0270-9604-6E1F-F32829F9D585}"/>
          </ac:spMkLst>
        </pc:spChg>
        <pc:spChg chg="add del mod">
          <ac:chgData name="Shreya Thakkar" userId="8250697c-6c39-48a4-a3bd-4e6e657dfce2" providerId="ADAL" clId="{C5087647-03AF-41B4-ADA2-A7F16B9C6FCD}" dt="2022-10-25T04:07:10.001" v="925" actId="478"/>
          <ac:spMkLst>
            <pc:docMk/>
            <pc:sldMk cId="2857100340" sldId="267"/>
            <ac:spMk id="9" creationId="{B6258E4F-F643-113B-7A09-858FB5CA2B60}"/>
          </ac:spMkLst>
        </pc:spChg>
        <pc:spChg chg="add del mod">
          <ac:chgData name="Shreya Thakkar" userId="8250697c-6c39-48a4-a3bd-4e6e657dfce2" providerId="ADAL" clId="{C5087647-03AF-41B4-ADA2-A7F16B9C6FCD}" dt="2022-10-25T04:07:23.684" v="927" actId="478"/>
          <ac:spMkLst>
            <pc:docMk/>
            <pc:sldMk cId="2857100340" sldId="267"/>
            <ac:spMk id="21" creationId="{F0C7EAF2-1042-7748-D777-40A397FD4258}"/>
          </ac:spMkLst>
        </pc:spChg>
        <pc:grpChg chg="add mod">
          <ac:chgData name="Shreya Thakkar" userId="8250697c-6c39-48a4-a3bd-4e6e657dfce2" providerId="ADAL" clId="{C5087647-03AF-41B4-ADA2-A7F16B9C6FCD}" dt="2022-10-25T04:10:27.673" v="980" actId="1036"/>
          <ac:grpSpMkLst>
            <pc:docMk/>
            <pc:sldMk cId="2857100340" sldId="267"/>
            <ac:grpSpMk id="6" creationId="{CE9D783F-8078-19AE-F8BA-3147163F7D7B}"/>
          </ac:grpSpMkLst>
        </pc:grpChg>
        <pc:grpChg chg="add del mod">
          <ac:chgData name="Shreya Thakkar" userId="8250697c-6c39-48a4-a3bd-4e6e657dfce2" providerId="ADAL" clId="{C5087647-03AF-41B4-ADA2-A7F16B9C6FCD}" dt="2022-10-25T04:10:52.388" v="984" actId="478"/>
          <ac:grpSpMkLst>
            <pc:docMk/>
            <pc:sldMk cId="2857100340" sldId="267"/>
            <ac:grpSpMk id="30" creationId="{2F801408-AC03-FA52-170F-E22091171365}"/>
          </ac:grpSpMkLst>
        </pc:grpChg>
        <pc:grpChg chg="add del mod">
          <ac:chgData name="Shreya Thakkar" userId="8250697c-6c39-48a4-a3bd-4e6e657dfce2" providerId="ADAL" clId="{C5087647-03AF-41B4-ADA2-A7F16B9C6FCD}" dt="2022-10-25T04:10:54.762" v="985" actId="478"/>
          <ac:grpSpMkLst>
            <pc:docMk/>
            <pc:sldMk cId="2857100340" sldId="267"/>
            <ac:grpSpMk id="31" creationId="{C5E09B91-3895-30A3-F4B5-8B7377C95660}"/>
          </ac:grpSpMkLst>
        </pc:grpChg>
        <pc:picChg chg="add mod modCrop">
          <ac:chgData name="Shreya Thakkar" userId="8250697c-6c39-48a4-a3bd-4e6e657dfce2" providerId="ADAL" clId="{C5087647-03AF-41B4-ADA2-A7F16B9C6FCD}" dt="2022-10-25T02:55:42.543" v="806" actId="164"/>
          <ac:picMkLst>
            <pc:docMk/>
            <pc:sldMk cId="2857100340" sldId="267"/>
            <ac:picMk id="4" creationId="{BAFD82EA-DD20-5E23-335F-4983EE9DEF70}"/>
          </ac:picMkLst>
        </pc:picChg>
        <pc:picChg chg="add del mod">
          <ac:chgData name="Shreya Thakkar" userId="8250697c-6c39-48a4-a3bd-4e6e657dfce2" providerId="ADAL" clId="{C5087647-03AF-41B4-ADA2-A7F16B9C6FCD}" dt="2022-10-25T04:06:13.910" v="905" actId="478"/>
          <ac:picMkLst>
            <pc:docMk/>
            <pc:sldMk cId="2857100340" sldId="267"/>
            <ac:picMk id="8" creationId="{749500F4-4152-8B9C-AED5-3B6D95B49A93}"/>
          </ac:picMkLst>
        </pc:picChg>
        <pc:picChg chg="add del mod ord">
          <ac:chgData name="Shreya Thakkar" userId="8250697c-6c39-48a4-a3bd-4e6e657dfce2" providerId="ADAL" clId="{C5087647-03AF-41B4-ADA2-A7F16B9C6FCD}" dt="2022-10-25T03:40:52.542" v="883" actId="478"/>
          <ac:picMkLst>
            <pc:docMk/>
            <pc:sldMk cId="2857100340" sldId="267"/>
            <ac:picMk id="11" creationId="{474B2C94-6CCC-1C64-4487-6716011A9429}"/>
          </ac:picMkLst>
        </pc:picChg>
        <pc:picChg chg="add del mod">
          <ac:chgData name="Shreya Thakkar" userId="8250697c-6c39-48a4-a3bd-4e6e657dfce2" providerId="ADAL" clId="{C5087647-03AF-41B4-ADA2-A7F16B9C6FCD}" dt="2022-10-25T03:40:43.554" v="881" actId="478"/>
          <ac:picMkLst>
            <pc:docMk/>
            <pc:sldMk cId="2857100340" sldId="267"/>
            <ac:picMk id="13" creationId="{F9971A65-45EC-3EE1-F2FE-898D02804E0D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15" creationId="{CD36BFFD-EC10-B640-7FF3-612D9EE9BFF0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17" creationId="{910F10EF-75CC-D9A8-88E0-7499FE9A2F4A}"/>
          </ac:picMkLst>
        </pc:picChg>
        <pc:picChg chg="add del mod">
          <ac:chgData name="Shreya Thakkar" userId="8250697c-6c39-48a4-a3bd-4e6e657dfce2" providerId="ADAL" clId="{C5087647-03AF-41B4-ADA2-A7F16B9C6FCD}" dt="2022-10-25T03:48:21.549" v="900" actId="478"/>
          <ac:picMkLst>
            <pc:docMk/>
            <pc:sldMk cId="2857100340" sldId="267"/>
            <ac:picMk id="19" creationId="{DD15138F-61E4-7C2D-971C-9ED108519FBD}"/>
          </ac:picMkLst>
        </pc:picChg>
        <pc:picChg chg="add del mod">
          <ac:chgData name="Shreya Thakkar" userId="8250697c-6c39-48a4-a3bd-4e6e657dfce2" providerId="ADAL" clId="{C5087647-03AF-41B4-ADA2-A7F16B9C6FCD}" dt="2022-10-25T04:07:48.284" v="930" actId="478"/>
          <ac:picMkLst>
            <pc:docMk/>
            <pc:sldMk cId="2857100340" sldId="267"/>
            <ac:picMk id="23" creationId="{55DD07E3-2EC9-5B64-5016-4C90E39F9EF5}"/>
          </ac:picMkLst>
        </pc:picChg>
        <pc:picChg chg="add mod">
          <ac:chgData name="Shreya Thakkar" userId="8250697c-6c39-48a4-a3bd-4e6e657dfce2" providerId="ADAL" clId="{C5087647-03AF-41B4-ADA2-A7F16B9C6FCD}" dt="2022-10-25T04:09:39.688" v="949" actId="164"/>
          <ac:picMkLst>
            <pc:docMk/>
            <pc:sldMk cId="2857100340" sldId="267"/>
            <ac:picMk id="25" creationId="{2E24F1DD-D0FC-DD8A-D90D-D296E2B745BF}"/>
          </ac:picMkLst>
        </pc:picChg>
        <pc:picChg chg="add mod">
          <ac:chgData name="Shreya Thakkar" userId="8250697c-6c39-48a4-a3bd-4e6e657dfce2" providerId="ADAL" clId="{C5087647-03AF-41B4-ADA2-A7F16B9C6FCD}" dt="2022-10-25T04:09:34.515" v="948" actId="164"/>
          <ac:picMkLst>
            <pc:docMk/>
            <pc:sldMk cId="2857100340" sldId="267"/>
            <ac:picMk id="27" creationId="{A4A3191F-87C6-5321-0CCF-83D95F86EC8B}"/>
          </ac:picMkLst>
        </pc:picChg>
        <pc:picChg chg="add mod">
          <ac:chgData name="Shreya Thakkar" userId="8250697c-6c39-48a4-a3bd-4e6e657dfce2" providerId="ADAL" clId="{C5087647-03AF-41B4-ADA2-A7F16B9C6FCD}" dt="2022-10-25T04:09:39.688" v="949" actId="164"/>
          <ac:picMkLst>
            <pc:docMk/>
            <pc:sldMk cId="2857100340" sldId="267"/>
            <ac:picMk id="29" creationId="{6BA18399-7A7B-F4FA-D3BD-75123EAE9016}"/>
          </ac:picMkLst>
        </pc:picChg>
        <pc:picChg chg="add del mod">
          <ac:chgData name="Shreya Thakkar" userId="8250697c-6c39-48a4-a3bd-4e6e657dfce2" providerId="ADAL" clId="{C5087647-03AF-41B4-ADA2-A7F16B9C6FCD}" dt="2022-10-25T03:18:48.063" v="820" actId="478"/>
          <ac:picMkLst>
            <pc:docMk/>
            <pc:sldMk cId="2857100340" sldId="267"/>
            <ac:picMk id="1026" creationId="{12B34625-A148-8652-B78D-60080D07C238}"/>
          </ac:picMkLst>
        </pc:picChg>
      </pc:sldChg>
      <pc:sldChg chg="addSp delSp modSp add mod modAnim">
        <pc:chgData name="Shreya Thakkar" userId="8250697c-6c39-48a4-a3bd-4e6e657dfce2" providerId="ADAL" clId="{C5087647-03AF-41B4-ADA2-A7F16B9C6FCD}" dt="2022-10-25T04:56:20.880" v="1530"/>
        <pc:sldMkLst>
          <pc:docMk/>
          <pc:sldMk cId="260391411" sldId="268"/>
        </pc:sldMkLst>
        <pc:spChg chg="mod">
          <ac:chgData name="Shreya Thakkar" userId="8250697c-6c39-48a4-a3bd-4e6e657dfce2" providerId="ADAL" clId="{C5087647-03AF-41B4-ADA2-A7F16B9C6FCD}" dt="2022-10-25T04:47:14.106" v="1423" actId="1076"/>
          <ac:spMkLst>
            <pc:docMk/>
            <pc:sldMk cId="260391411" sldId="268"/>
            <ac:spMk id="2" creationId="{32561ECF-EE45-EA00-2C36-4C60BF89D9C4}"/>
          </ac:spMkLst>
        </pc:spChg>
        <pc:spChg chg="add del mod">
          <ac:chgData name="Shreya Thakkar" userId="8250697c-6c39-48a4-a3bd-4e6e657dfce2" providerId="ADAL" clId="{C5087647-03AF-41B4-ADA2-A7F16B9C6FCD}" dt="2022-10-25T04:11:30.506" v="989"/>
          <ac:spMkLst>
            <pc:docMk/>
            <pc:sldMk cId="260391411" sldId="268"/>
            <ac:spMk id="3" creationId="{5443DE5B-8A67-EFED-5CE5-05F280B01FDA}"/>
          </ac:spMkLst>
        </pc:spChg>
        <pc:spChg chg="add mod">
          <ac:chgData name="Shreya Thakkar" userId="8250697c-6c39-48a4-a3bd-4e6e657dfce2" providerId="ADAL" clId="{C5087647-03AF-41B4-ADA2-A7F16B9C6FCD}" dt="2022-10-25T04:12:55.210" v="1004" actId="1076"/>
          <ac:spMkLst>
            <pc:docMk/>
            <pc:sldMk cId="260391411" sldId="268"/>
            <ac:spMk id="7" creationId="{E0265B39-A7DF-B205-17AC-06962E5F8F56}"/>
          </ac:spMkLst>
        </pc:spChg>
        <pc:spChg chg="add mod">
          <ac:chgData name="Shreya Thakkar" userId="8250697c-6c39-48a4-a3bd-4e6e657dfce2" providerId="ADAL" clId="{C5087647-03AF-41B4-ADA2-A7F16B9C6FCD}" dt="2022-10-25T04:13:27.890" v="1052" actId="1076"/>
          <ac:spMkLst>
            <pc:docMk/>
            <pc:sldMk cId="260391411" sldId="268"/>
            <ac:spMk id="8" creationId="{97F734CC-42F9-32E5-EBF8-E0C2DD7DF238}"/>
          </ac:spMkLst>
        </pc:spChg>
        <pc:grpChg chg="add 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9" creationId="{DD0F795A-9429-9B92-66EB-E00A85D9BD93}"/>
          </ac:grpSpMkLst>
        </pc:grpChg>
        <pc:grpChg chg="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30" creationId="{2F801408-AC03-FA52-170F-E22091171365}"/>
          </ac:grpSpMkLst>
        </pc:grpChg>
        <pc:grpChg chg="mod">
          <ac:chgData name="Shreya Thakkar" userId="8250697c-6c39-48a4-a3bd-4e6e657dfce2" providerId="ADAL" clId="{C5087647-03AF-41B4-ADA2-A7F16B9C6FCD}" dt="2022-10-25T04:56:01.912" v="1529" actId="164"/>
          <ac:grpSpMkLst>
            <pc:docMk/>
            <pc:sldMk cId="260391411" sldId="268"/>
            <ac:grpSpMk id="31" creationId="{C5E09B91-3895-30A3-F4B5-8B7377C95660}"/>
          </ac:grpSpMkLst>
        </pc:grpChg>
      </pc:sldChg>
      <pc:sldChg chg="delSp modSp add del mod ord">
        <pc:chgData name="Shreya Thakkar" userId="8250697c-6c39-48a4-a3bd-4e6e657dfce2" providerId="ADAL" clId="{C5087647-03AF-41B4-ADA2-A7F16B9C6FCD}" dt="2022-10-25T04:55:56.311" v="1528" actId="47"/>
        <pc:sldMkLst>
          <pc:docMk/>
          <pc:sldMk cId="674029366" sldId="269"/>
        </pc:sldMkLst>
        <pc:spChg chg="mod">
          <ac:chgData name="Shreya Thakkar" userId="8250697c-6c39-48a4-a3bd-4e6e657dfce2" providerId="ADAL" clId="{C5087647-03AF-41B4-ADA2-A7F16B9C6FCD}" dt="2022-10-25T04:47:23.345" v="1424" actId="1076"/>
          <ac:spMkLst>
            <pc:docMk/>
            <pc:sldMk cId="674029366" sldId="269"/>
            <ac:spMk id="2" creationId="{32561ECF-EE45-EA00-2C36-4C60BF89D9C4}"/>
          </ac:spMkLst>
        </pc:spChg>
        <pc:spChg chg="del">
          <ac:chgData name="Shreya Thakkar" userId="8250697c-6c39-48a4-a3bd-4e6e657dfce2" providerId="ADAL" clId="{C5087647-03AF-41B4-ADA2-A7F16B9C6FCD}" dt="2022-10-25T04:13:37.821" v="1054" actId="478"/>
          <ac:spMkLst>
            <pc:docMk/>
            <pc:sldMk cId="674029366" sldId="269"/>
            <ac:spMk id="8" creationId="{97F734CC-42F9-32E5-EBF8-E0C2DD7DF238}"/>
          </ac:spMkLst>
        </pc:spChg>
        <pc:grpChg chg="del">
          <ac:chgData name="Shreya Thakkar" userId="8250697c-6c39-48a4-a3bd-4e6e657dfce2" providerId="ADAL" clId="{C5087647-03AF-41B4-ADA2-A7F16B9C6FCD}" dt="2022-10-25T04:13:37.821" v="1054" actId="478"/>
          <ac:grpSpMkLst>
            <pc:docMk/>
            <pc:sldMk cId="674029366" sldId="269"/>
            <ac:grpSpMk id="30" creationId="{2F801408-AC03-FA52-170F-E22091171365}"/>
          </ac:grpSpMkLst>
        </pc:grpChg>
        <pc:grpChg chg="del">
          <ac:chgData name="Shreya Thakkar" userId="8250697c-6c39-48a4-a3bd-4e6e657dfce2" providerId="ADAL" clId="{C5087647-03AF-41B4-ADA2-A7F16B9C6FCD}" dt="2022-10-25T04:13:39.915" v="1055" actId="478"/>
          <ac:grpSpMkLst>
            <pc:docMk/>
            <pc:sldMk cId="674029366" sldId="269"/>
            <ac:grpSpMk id="31" creationId="{C5E09B91-3895-30A3-F4B5-8B7377C95660}"/>
          </ac:grpSpMkLst>
        </pc:grpChg>
      </pc:sldChg>
      <pc:sldChg chg="addSp delSp modSp add mod modAnim">
        <pc:chgData name="Shreya Thakkar" userId="8250697c-6c39-48a4-a3bd-4e6e657dfce2" providerId="ADAL" clId="{C5087647-03AF-41B4-ADA2-A7F16B9C6FCD}" dt="2022-10-25T04:56:34.517" v="1531"/>
        <pc:sldMkLst>
          <pc:docMk/>
          <pc:sldMk cId="1366530771" sldId="270"/>
        </pc:sldMkLst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9" creationId="{C2B366FD-C14C-E797-6803-1F2C0F7546B4}"/>
          </ac:spMkLst>
        </pc:spChg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10" creationId="{ED76FF4B-92BE-7028-182E-5C1FDB77068D}"/>
          </ac:spMkLst>
        </pc:spChg>
        <pc:spChg chg="mod topLvl">
          <ac:chgData name="Shreya Thakkar" userId="8250697c-6c39-48a4-a3bd-4e6e657dfce2" providerId="ADAL" clId="{C5087647-03AF-41B4-ADA2-A7F16B9C6FCD}" dt="2022-10-25T04:55:44.305" v="1527" actId="164"/>
          <ac:spMkLst>
            <pc:docMk/>
            <pc:sldMk cId="1366530771" sldId="270"/>
            <ac:spMk id="12" creationId="{BD6CCB45-8781-8BD7-EF34-9CF48C539162}"/>
          </ac:spMkLst>
        </pc:spChg>
        <pc:grpChg chg="add mod">
          <ac:chgData name="Shreya Thakkar" userId="8250697c-6c39-48a4-a3bd-4e6e657dfce2" providerId="ADAL" clId="{C5087647-03AF-41B4-ADA2-A7F16B9C6FCD}" dt="2022-10-25T04:55:44.305" v="1527" actId="164"/>
          <ac:grpSpMkLst>
            <pc:docMk/>
            <pc:sldMk cId="1366530771" sldId="270"/>
            <ac:grpSpMk id="3" creationId="{9F4B8569-AD69-E2A6-F0D0-03207506BC7E}"/>
          </ac:grpSpMkLst>
        </pc:grpChg>
        <pc:grpChg chg="del mod topLvl">
          <ac:chgData name="Shreya Thakkar" userId="8250697c-6c39-48a4-a3bd-4e6e657dfce2" providerId="ADAL" clId="{C5087647-03AF-41B4-ADA2-A7F16B9C6FCD}" dt="2022-10-25T04:54:50.739" v="1514" actId="165"/>
          <ac:grpSpMkLst>
            <pc:docMk/>
            <pc:sldMk cId="1366530771" sldId="270"/>
            <ac:grpSpMk id="11" creationId="{E582CA1B-9C86-D614-5BE7-02909F22D4C3}"/>
          </ac:grpSpMkLst>
        </pc:grpChg>
        <pc:grpChg chg="del mod topLvl">
          <ac:chgData name="Shreya Thakkar" userId="8250697c-6c39-48a4-a3bd-4e6e657dfce2" providerId="ADAL" clId="{C5087647-03AF-41B4-ADA2-A7F16B9C6FCD}" dt="2022-10-25T04:54:45.032" v="1513" actId="165"/>
          <ac:grpSpMkLst>
            <pc:docMk/>
            <pc:sldMk cId="1366530771" sldId="270"/>
            <ac:grpSpMk id="13" creationId="{69527A19-3FE3-34DB-A2DC-384DC432B2E0}"/>
          </ac:grpSpMkLst>
        </pc:grpChg>
        <pc:grpChg chg="del">
          <ac:chgData name="Shreya Thakkar" userId="8250697c-6c39-48a4-a3bd-4e6e657dfce2" providerId="ADAL" clId="{C5087647-03AF-41B4-ADA2-A7F16B9C6FCD}" dt="2022-10-25T04:54:34.742" v="1512" actId="165"/>
          <ac:grpSpMkLst>
            <pc:docMk/>
            <pc:sldMk cId="1366530771" sldId="270"/>
            <ac:grpSpMk id="18" creationId="{68AC46A5-A296-30BF-7F90-AF4E7746609E}"/>
          </ac:grpSpMkLst>
        </pc:grpChg>
        <pc:picChg chg="mod topLvl">
          <ac:chgData name="Shreya Thakkar" userId="8250697c-6c39-48a4-a3bd-4e6e657dfce2" providerId="ADAL" clId="{C5087647-03AF-41B4-ADA2-A7F16B9C6FCD}" dt="2022-10-25T04:55:44.305" v="1527" actId="164"/>
          <ac:picMkLst>
            <pc:docMk/>
            <pc:sldMk cId="1366530771" sldId="270"/>
            <ac:picMk id="2052" creationId="{D5893C17-D254-75F1-2785-9F83E4124687}"/>
          </ac:picMkLst>
        </pc:picChg>
      </pc:sldChg>
      <pc:sldChg chg="add">
        <pc:chgData name="Shreya Thakkar" userId="8250697c-6c39-48a4-a3bd-4e6e657dfce2" providerId="ADAL" clId="{C5087647-03AF-41B4-ADA2-A7F16B9C6FCD}" dt="2022-10-25T05:03:53.155" v="1540" actId="2890"/>
        <pc:sldMkLst>
          <pc:docMk/>
          <pc:sldMk cId="345173190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B853F-10A2-45A4-A8F3-36315CFC308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779CC-C631-41A6-BBA5-0EAF58CA5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Google Sans Tex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https://www.science.org/doi/10.1126/science.abe8372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779CC-C631-41A6-BBA5-0EAF58CA50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0CE-7266-F859-5C8C-BADF8ACC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8787F-DFC2-D064-68D6-E02CD38E6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B0C3-D63E-BA94-9015-31EE0D2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3E13-9EAD-5E19-E8CD-B588EA3B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7B50-AE0C-23A2-7E3E-B7367B0E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9A7E-099A-0C63-6D28-20CDF0EE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4EAA3-9D59-C40E-D8BE-D91F0C60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461D-162B-1E03-DD12-1EE6D2E1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8CA-648C-C140-C1E4-D7554B18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F946-7822-DB13-22FD-F04DA43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FADD7-0745-F8DA-36AB-F67322105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674A0-15A8-3737-5B4C-E8B95191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680D-192F-C195-519B-43087B08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220D-EBCE-8043-AF2D-30C129A1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40D0-159D-FBBF-3ACC-8E8FB29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9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12065"/>
            <a:ext cx="10515600" cy="1083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96044"/>
            <a:ext cx="10515600" cy="4580920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20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5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12066"/>
            <a:ext cx="10515600" cy="107659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588656"/>
            <a:ext cx="5181600" cy="458830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588656"/>
            <a:ext cx="5181600" cy="4588309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9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14935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96046"/>
            <a:ext cx="5157787" cy="9090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96046"/>
            <a:ext cx="5183188" cy="9090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7"/>
            <a:ext cx="5183188" cy="3684588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bg2"/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4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245427"/>
            <a:ext cx="10515600" cy="117862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9892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4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989" y="516239"/>
            <a:ext cx="4188039" cy="1079807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516239"/>
            <a:ext cx="6172201" cy="5344815"/>
          </a:xfrm>
        </p:spPr>
        <p:txBody>
          <a:bodyPr/>
          <a:lstStyle>
            <a:lvl1pPr>
              <a:buClr>
                <a:schemeClr val="bg2"/>
              </a:buClr>
              <a:defRPr sz="2400"/>
            </a:lvl1pPr>
            <a:lvl2pPr>
              <a:buClr>
                <a:schemeClr val="bg2"/>
              </a:buClr>
              <a:defRPr sz="2100"/>
            </a:lvl2pPr>
            <a:lvl3pPr>
              <a:buClr>
                <a:schemeClr val="bg2"/>
              </a:buClr>
              <a:defRPr sz="1800"/>
            </a:lvl3pPr>
            <a:lvl4pPr>
              <a:buClr>
                <a:schemeClr val="bg2"/>
              </a:buClr>
              <a:defRPr sz="1500"/>
            </a:lvl4pPr>
            <a:lvl5pPr>
              <a:buClr>
                <a:schemeClr val="bg2"/>
              </a:buCl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3989" y="1596046"/>
            <a:ext cx="4188039" cy="4272945"/>
          </a:xfrm>
        </p:spPr>
        <p:txBody>
          <a:bodyPr/>
          <a:lstStyle>
            <a:lvl1pPr marL="0" indent="0">
              <a:buNone/>
              <a:defRPr sz="18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0B8F101A-5762-A94D-B26B-936FC3619C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4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0FD1-D355-6DCD-4809-DC5EA0DD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96DE-3E8A-545C-E8FC-122DAD1D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253C-7406-72AE-040A-09A2AC8B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4A5B-CBB6-99B2-DCC1-44C644B0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E43C-F1BA-F8A3-1078-09D4B03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B097-73FF-088A-906C-667CD633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1F9-7853-6282-269F-F158E243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0C92-641B-0768-4019-16E54518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23D5-9594-3D48-DF2C-3051F4DC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F13E-BDBB-D363-4580-F1094DD2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EDC3-8D94-5119-8BDF-6500F690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65D0-DDE4-AC37-EA58-1C4808C08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45BC8-2894-71EA-3F63-06F1EBFB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4249B-A128-70E5-1AF6-34361F1A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28701-9F91-1B4D-184E-BB3E73C6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70CC-D2A4-2ACA-9723-BA81E55F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9481-632F-F0BF-7AC9-0E2EDF2E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10DF-4ADC-F215-E4C6-F6200379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29C6-E255-731A-A020-DEEFA291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6035-A2B0-6A57-9888-221CE24C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95CA5-6724-EB94-5F2A-4054C63E5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47B71-27B8-EF99-64AE-19FA6E27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7F3A1-98B5-297B-02C2-EB752E3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C78D-D1B6-99BE-51E8-B3517884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2CA-7AE3-B510-E8A3-176E927A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C0322-F25F-1026-BB8E-90C4159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FCC14-AC84-9D11-9E0F-2E8B829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01CF-7CCE-679A-B589-8AC0E5D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1CD1A-9DD7-9313-1C2D-34D3777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E2777-2EF7-D8C0-E88F-E72BC969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AE0B5-F3F2-C02E-86F8-98BC1535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1180-4D26-2397-FAC9-4F911D3F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8A44-8242-4931-40E1-221A0695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9EE6B-2ACD-5ACB-4708-E3498540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7D19E-1F8D-13EF-2B1C-7514897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BF335-4724-914D-6A93-7B62ACDE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8DD0A-DCFD-D429-21C5-71EC7DA2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479-D3DF-2852-1452-AFEAA157A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294BF-EA63-731C-7FD2-3B3350535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B84BA-E307-DC68-CFD8-D0C73FA9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6F680-77F7-3DAE-8A7E-4508A655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ABDE2-56BD-85FA-B83A-7B5B170A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6C02E-7466-CA05-FE62-8C723426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569F-BA42-0844-3385-1BE04F1E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77DA-863D-2C3D-10F3-30A8641B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F59B-BDA7-80AD-BFB7-F079BAE79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F4FD-FC41-49D9-8AF6-B892CFC8B04F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4A3E-45A9-3421-B8A4-FD39ACEFF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B1E2-9FC1-FCCF-3863-AC7B893B6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DE9D-0298-421B-AEC0-4F093261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versity of Pittsburgh logo&#10;">
            <a:extLst>
              <a:ext uri="{FF2B5EF4-FFF2-40B4-BE49-F238E27FC236}">
                <a16:creationId xmlns:a16="http://schemas.microsoft.com/office/drawing/2014/main" id="{F74FB613-DEF2-F045-B6A5-545870898CA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33345" y="6239168"/>
            <a:ext cx="2103887" cy="4689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512064"/>
            <a:ext cx="10515600" cy="11786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0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Clr>
          <a:schemeClr val="bg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351" kern="1200">
          <a:solidFill>
            <a:schemeClr val="tx2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Arial" panose="020B0604020202020204" pitchFamily="34" charset="0"/>
        <a:buChar char="•"/>
        <a:defRPr sz="1351" kern="1200">
          <a:solidFill>
            <a:schemeClr val="tx2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19%E2%80%9320_coronavirus_pandemic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tatistics - University of Johannesburg">
            <a:extLst>
              <a:ext uri="{FF2B5EF4-FFF2-40B4-BE49-F238E27FC236}">
                <a16:creationId xmlns:a16="http://schemas.microsoft.com/office/drawing/2014/main" id="{6ADF1682-5806-9994-7131-DB63E1F09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" r="-1" b="-1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2F797-5672-8331-CBF7-CDBC817BA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Influence of diversity index and population of children on Covid-19 cases </a:t>
            </a:r>
            <a:br>
              <a:rPr lang="en-US" sz="4100" b="1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Arial Black" panose="020B0A04020102020204" pitchFamily="34" charset="0"/>
              </a:rPr>
              <a:t>in the New England region during holiday season 2020</a:t>
            </a:r>
            <a:endParaRPr lang="en-US" sz="41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07210-0E88-E3BF-2FA3-27962C70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Arial "/>
              </a:rPr>
              <a:t>ChE Math Project 1</a:t>
            </a:r>
          </a:p>
          <a:p>
            <a:r>
              <a:rPr lang="en-US" sz="3000" b="1" dirty="0">
                <a:solidFill>
                  <a:srgbClr val="FFFFFF"/>
                </a:solidFill>
                <a:latin typeface="Arial "/>
              </a:rPr>
              <a:t>Shreya Thakkar</a:t>
            </a:r>
          </a:p>
        </p:txBody>
      </p:sp>
      <p:sp>
        <p:nvSpPr>
          <p:cNvPr id="104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9D722BE-729A-334D-B22B-2A24ED5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6" y="6042706"/>
            <a:ext cx="2055628" cy="8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7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1ECF-EE45-EA00-2C36-4C60BF89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06"/>
            <a:ext cx="10515600" cy="1083980"/>
          </a:xfrm>
        </p:spPr>
        <p:txBody>
          <a:bodyPr/>
          <a:lstStyle/>
          <a:p>
            <a:r>
              <a:rPr lang="en-US" dirty="0"/>
              <a:t>The first year of pandemic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9D783F-8078-19AE-F8BA-3147163F7D7B}"/>
              </a:ext>
            </a:extLst>
          </p:cNvPr>
          <p:cNvGrpSpPr/>
          <p:nvPr/>
        </p:nvGrpSpPr>
        <p:grpSpPr>
          <a:xfrm>
            <a:off x="63244" y="2047271"/>
            <a:ext cx="3059180" cy="3711262"/>
            <a:chOff x="838199" y="1550694"/>
            <a:chExt cx="3059180" cy="37112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FD82EA-DD20-5E23-335F-4983EE9DE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271"/>
            <a:stretch/>
          </p:blipFill>
          <p:spPr>
            <a:xfrm>
              <a:off x="838199" y="1550694"/>
              <a:ext cx="3059180" cy="3711262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347663-0270-9604-6E1F-F32829F9D585}"/>
                </a:ext>
              </a:extLst>
            </p:cNvPr>
            <p:cNvSpPr/>
            <p:nvPr/>
          </p:nvSpPr>
          <p:spPr>
            <a:xfrm>
              <a:off x="3005847" y="4033088"/>
              <a:ext cx="603115" cy="86576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0F795A-9429-9B92-66EB-E00A85D9BD93}"/>
              </a:ext>
            </a:extLst>
          </p:cNvPr>
          <p:cNvGrpSpPr/>
          <p:nvPr/>
        </p:nvGrpSpPr>
        <p:grpSpPr>
          <a:xfrm>
            <a:off x="3542412" y="1054055"/>
            <a:ext cx="8649588" cy="5745406"/>
            <a:chOff x="3542412" y="1054055"/>
            <a:chExt cx="8649588" cy="574540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801408-AC03-FA52-170F-E22091171365}"/>
                </a:ext>
              </a:extLst>
            </p:cNvPr>
            <p:cNvGrpSpPr/>
            <p:nvPr/>
          </p:nvGrpSpPr>
          <p:grpSpPr>
            <a:xfrm>
              <a:off x="3542412" y="1349594"/>
              <a:ext cx="4114800" cy="5106616"/>
              <a:chOff x="3215663" y="1267386"/>
              <a:chExt cx="4114800" cy="510661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D36BFFD-EC10-B640-7FF3-612D9EE9B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5663" y="1267386"/>
                <a:ext cx="4114800" cy="1389588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10F10EF-75CC-D9A8-88E0-7499FE9A2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5663" y="4743775"/>
                <a:ext cx="4114800" cy="163022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4A3191F-87C6-5321-0CCF-83D95F86E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5663" y="2769314"/>
                <a:ext cx="4114800" cy="1862121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E09B91-3895-30A3-F4B5-8B7377C95660}"/>
                </a:ext>
              </a:extLst>
            </p:cNvPr>
            <p:cNvGrpSpPr/>
            <p:nvPr/>
          </p:nvGrpSpPr>
          <p:grpSpPr>
            <a:xfrm>
              <a:off x="8077200" y="1054055"/>
              <a:ext cx="4114800" cy="5745406"/>
              <a:chOff x="7779423" y="600529"/>
              <a:chExt cx="4114800" cy="5745406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E24F1DD-D0FC-DD8A-D90D-D296E2B74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9423" y="2916935"/>
                <a:ext cx="4114800" cy="3429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6BA18399-7A7B-F4FA-D3BD-75123EAE90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9423" y="600529"/>
                <a:ext cx="4114800" cy="1991032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265B39-A7DF-B205-17AC-06962E5F8F56}"/>
              </a:ext>
            </a:extLst>
          </p:cNvPr>
          <p:cNvSpPr txBox="1"/>
          <p:nvPr/>
        </p:nvSpPr>
        <p:spPr>
          <a:xfrm>
            <a:off x="512179" y="5655534"/>
            <a:ext cx="216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solidFill>
                  <a:srgbClr val="1F1F1F"/>
                </a:solidFill>
                <a:effectLst/>
                <a:latin typeface="Arial "/>
              </a:rPr>
              <a:t>Data comes from </a:t>
            </a:r>
            <a:r>
              <a:rPr lang="en-US" sz="800" b="0" i="1" strike="noStrike" dirty="0">
                <a:solidFill>
                  <a:srgbClr val="0B57D0"/>
                </a:solidFill>
                <a:effectLst/>
                <a:latin typeface="Arial "/>
                <a:hlinkClick r:id="rId8"/>
              </a:rPr>
              <a:t>Wikipedia</a:t>
            </a:r>
            <a:r>
              <a:rPr lang="en-US" sz="800" b="0" i="1" dirty="0">
                <a:solidFill>
                  <a:srgbClr val="1F1F1F"/>
                </a:solidFill>
                <a:effectLst/>
                <a:latin typeface="Arial "/>
              </a:rPr>
              <a:t>, government health ministries, The New York Times, and other authoritative sources</a:t>
            </a:r>
            <a:endParaRPr lang="en-US" sz="800" i="1" dirty="0">
              <a:latin typeface="Arial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734CC-42F9-32E5-EBF8-E0C2DD7DF238}"/>
              </a:ext>
            </a:extLst>
          </p:cNvPr>
          <p:cNvSpPr txBox="1"/>
          <p:nvPr/>
        </p:nvSpPr>
        <p:spPr>
          <a:xfrm>
            <a:off x="3542412" y="6584017"/>
            <a:ext cx="2658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solidFill>
                  <a:srgbClr val="1F1F1F"/>
                </a:solidFill>
                <a:effectLst/>
                <a:latin typeface="Arial "/>
              </a:rPr>
              <a:t>News article snaps accessed on Oct 24,2022</a:t>
            </a:r>
            <a:endParaRPr lang="en-US" sz="800" i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603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3950-E7A3-4EF0-ED20-61C7C2B1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65"/>
            <a:ext cx="12191999" cy="1083980"/>
          </a:xfrm>
        </p:spPr>
        <p:txBody>
          <a:bodyPr/>
          <a:lstStyle/>
          <a:p>
            <a:r>
              <a:rPr lang="en-US" dirty="0"/>
              <a:t>Problem Selection: Effect population of children and diversity index on Covid-19 cases in New England during holiday season 2020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CE992F-8A11-9B61-F9A5-B6013F3FDD4A}"/>
              </a:ext>
            </a:extLst>
          </p:cNvPr>
          <p:cNvGrpSpPr/>
          <p:nvPr/>
        </p:nvGrpSpPr>
        <p:grpSpPr>
          <a:xfrm>
            <a:off x="190428" y="3122272"/>
            <a:ext cx="2743201" cy="2398161"/>
            <a:chOff x="190428" y="2689167"/>
            <a:chExt cx="2743201" cy="2398161"/>
          </a:xfrm>
        </p:grpSpPr>
        <p:pic>
          <p:nvPicPr>
            <p:cNvPr id="2050" name="Picture 2" descr="University of Massachusetts Amherst: CDC Designates New England Center of  Excellence in Vector-borne Diseases at UMass Amherst – India Education |  Latest Education News | Global Educational News | Recent Educational News">
              <a:extLst>
                <a:ext uri="{FF2B5EF4-FFF2-40B4-BE49-F238E27FC236}">
                  <a16:creationId xmlns:a16="http://schemas.microsoft.com/office/drawing/2014/main" id="{9BFCADC4-3465-E376-D882-B72104D3E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28" y="2689167"/>
              <a:ext cx="27432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01CDF2-3097-F26F-9010-EF255703DA8E}"/>
                </a:ext>
              </a:extLst>
            </p:cNvPr>
            <p:cNvSpPr txBox="1"/>
            <p:nvPr/>
          </p:nvSpPr>
          <p:spPr>
            <a:xfrm>
              <a:off x="190429" y="4625663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https://i0.wp.com/indiaeducationdiary.in/wp-content/uploads/2022/08/University-of-Massachusetts-Amherst.jpeg?fit=600%2C400&amp;ssl=1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4B8569-AD69-E2A6-F0D0-03207506BC7E}"/>
              </a:ext>
            </a:extLst>
          </p:cNvPr>
          <p:cNvGrpSpPr/>
          <p:nvPr/>
        </p:nvGrpSpPr>
        <p:grpSpPr>
          <a:xfrm>
            <a:off x="6515172" y="1816892"/>
            <a:ext cx="5486400" cy="5004744"/>
            <a:chOff x="6515172" y="1816892"/>
            <a:chExt cx="5486400" cy="5004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B366FD-C14C-E797-6803-1F2C0F7546B4}"/>
                </a:ext>
              </a:extLst>
            </p:cNvPr>
            <p:cNvSpPr txBox="1"/>
            <p:nvPr/>
          </p:nvSpPr>
          <p:spPr>
            <a:xfrm>
              <a:off x="6515172" y="6606192"/>
              <a:ext cx="40766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https://newengland.com/wp-content/uploads/new-england-states-map.jpg</a:t>
              </a:r>
            </a:p>
          </p:txBody>
        </p:sp>
        <p:pic>
          <p:nvPicPr>
            <p:cNvPr id="2052" name="Picture 4" descr="Diversity in American Schools Today - Giving Compass">
              <a:extLst>
                <a:ext uri="{FF2B5EF4-FFF2-40B4-BE49-F238E27FC236}">
                  <a16:creationId xmlns:a16="http://schemas.microsoft.com/office/drawing/2014/main" id="{D5893C17-D254-75F1-2785-9F83E41246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19"/>
            <a:stretch/>
          </p:blipFill>
          <p:spPr bwMode="auto">
            <a:xfrm>
              <a:off x="6515172" y="4588943"/>
              <a:ext cx="5486400" cy="190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6FF4B-92BE-7028-182E-5C1FDB77068D}"/>
                </a:ext>
              </a:extLst>
            </p:cNvPr>
            <p:cNvSpPr txBox="1"/>
            <p:nvPr/>
          </p:nvSpPr>
          <p:spPr>
            <a:xfrm>
              <a:off x="6515172" y="3665613"/>
              <a:ext cx="548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DIVERSITY INDEX</a:t>
              </a:r>
              <a:endParaRPr lang="en-US" sz="48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6CCB45-8781-8BD7-EF34-9CF48C539162}"/>
                </a:ext>
              </a:extLst>
            </p:cNvPr>
            <p:cNvSpPr txBox="1"/>
            <p:nvPr/>
          </p:nvSpPr>
          <p:spPr>
            <a:xfrm>
              <a:off x="6515172" y="1816892"/>
              <a:ext cx="548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rPr>
                <a:t>AGE UNDER 18</a:t>
              </a:r>
              <a:endParaRPr lang="en-US" sz="48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86B29C-22B2-0227-5E6A-440003222159}"/>
              </a:ext>
            </a:extLst>
          </p:cNvPr>
          <p:cNvGrpSpPr/>
          <p:nvPr/>
        </p:nvGrpSpPr>
        <p:grpSpPr>
          <a:xfrm>
            <a:off x="3103578" y="1805377"/>
            <a:ext cx="3241645" cy="5027775"/>
            <a:chOff x="2952677" y="1778528"/>
            <a:chExt cx="3241645" cy="5027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17F1BF-D69C-6C4A-004D-3FC67042B2F4}"/>
                </a:ext>
              </a:extLst>
            </p:cNvPr>
            <p:cNvSpPr txBox="1"/>
            <p:nvPr/>
          </p:nvSpPr>
          <p:spPr>
            <a:xfrm>
              <a:off x="2952677" y="6467749"/>
              <a:ext cx="3241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https://newengland.com/wp-content/uploads/new-england-states-map.jpg</a:t>
              </a:r>
            </a:p>
          </p:txBody>
        </p:sp>
        <p:pic>
          <p:nvPicPr>
            <p:cNvPr id="14" name="Content Placeholder 2">
              <a:extLst>
                <a:ext uri="{FF2B5EF4-FFF2-40B4-BE49-F238E27FC236}">
                  <a16:creationId xmlns:a16="http://schemas.microsoft.com/office/drawing/2014/main" id="{79C9CFA7-3CF1-85F8-5765-A7D0D7C6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2677" y="1778528"/>
              <a:ext cx="3241645" cy="458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5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2E7D-C456-CB3B-16DB-77063503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3980"/>
          </a:xfrm>
        </p:spPr>
        <p:txBody>
          <a:bodyPr/>
          <a:lstStyle/>
          <a:p>
            <a:r>
              <a:rPr lang="en-US" dirty="0"/>
              <a:t>Studies of Covid-19 dependence on age of children and diversity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AC9E-8BF7-93C9-F38C-0BA6729F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028-FC92-5CA8-D54F-97349E48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3980"/>
          </a:xfrm>
        </p:spPr>
        <p:txBody>
          <a:bodyPr/>
          <a:lstStyle/>
          <a:p>
            <a:r>
              <a:rPr lang="en-US" dirty="0"/>
              <a:t>Raw data collected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24397-05EA-4221-D63E-C3841EB11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090188"/>
            <a:ext cx="5943600" cy="377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0FD183-CF09-8E99-341B-F6EC77B1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6" y="4062678"/>
            <a:ext cx="5486400" cy="2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0CB8B7-1669-4C68-A5E8-73AE6E496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386" y="1445831"/>
            <a:ext cx="5486400" cy="24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9D22-995C-0ED6-5F69-C562C214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83980"/>
          </a:xfrm>
        </p:spPr>
        <p:txBody>
          <a:bodyPr/>
          <a:lstStyle/>
          <a:p>
            <a:r>
              <a:rPr lang="en-US" dirty="0"/>
              <a:t>Dependence of factors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505260-14B5-DE12-8B7F-5FA2794C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711294"/>
            <a:ext cx="5715000" cy="439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97AAA2-D298-9E35-5743-684E974C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79575"/>
            <a:ext cx="5715000" cy="445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8093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b="1" i="0" dirty="0">
                <a:effectLst/>
              </a:rPr>
              <a:t>Did counties with higher population of children have lower percentage of Covid-19 cases during the holiday season of the year 2020?</a:t>
            </a:r>
            <a:br>
              <a:rPr lang="en-US" sz="1600" b="1" i="0" dirty="0">
                <a:effectLst/>
              </a:rPr>
            </a:br>
            <a:endParaRPr lang="en-US" sz="1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13233A0-E965-09F1-1D27-57D5FAB3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130544"/>
            <a:ext cx="5181600" cy="4041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5B277-B5F2-CDDA-89CC-2C67A969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1" y="2051021"/>
            <a:ext cx="6400799" cy="4806979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Null hypothesis: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C</a:t>
            </a:r>
            <a:r>
              <a:rPr lang="en-US" sz="2800" b="0" i="0" dirty="0">
                <a:solidFill>
                  <a:schemeClr val="accent4">
                    <a:lumMod val="95000"/>
                    <a:lumOff val="5000"/>
                  </a:schemeClr>
                </a:solidFill>
                <a:effectLst/>
              </a:rPr>
              <a:t>ounties with the population of children (age &lt; 18 years) less than 18 % had lower percent of Covid-19 cases during the holiday season of 2020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2 sample Wilcoxon sum test (U-test) p value = 0.0079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Result : Null hypothesis invalid</a:t>
            </a:r>
          </a:p>
        </p:txBody>
      </p:sp>
    </p:spTree>
    <p:extLst>
      <p:ext uri="{BB962C8B-B14F-4D97-AF65-F5344CB8AC3E}">
        <p14:creationId xmlns:p14="http://schemas.microsoft.com/office/powerpoint/2010/main" val="3018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i="0" dirty="0">
                <a:effectLst/>
              </a:rPr>
              <a:t>Did counties with higher diversity index have higher percentage of Covid-19 cases during the holiday season of the year 2020?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702095C-493B-F7DB-5F05-9C7A63CF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1" y="1861986"/>
            <a:ext cx="5181600" cy="4041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5B277-B5F2-CDDA-89CC-2C67A969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7200" y="1588656"/>
            <a:ext cx="6654799" cy="4588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</a:rPr>
              <a:t>Null hypothesis: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C</a:t>
            </a:r>
            <a:r>
              <a:rPr lang="en-US" sz="2800" b="0" i="0" dirty="0">
                <a:solidFill>
                  <a:schemeClr val="accent4"/>
                </a:solidFill>
                <a:effectLst/>
              </a:rPr>
              <a:t>ounties with the diversity index greater than 25 % had higher percentage of Covid-19 cases during the holiday season of 2020</a:t>
            </a:r>
          </a:p>
          <a:p>
            <a:pPr marL="0" indent="0"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2 sample Wilcoxon sum test (U-test) p value = 1</a:t>
            </a:r>
          </a:p>
          <a:p>
            <a:pPr marL="0" indent="0"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</a:rPr>
              <a:t>Result : Null hypothesis is valid</a:t>
            </a:r>
          </a:p>
        </p:txBody>
      </p:sp>
    </p:spTree>
    <p:extLst>
      <p:ext uri="{BB962C8B-B14F-4D97-AF65-F5344CB8AC3E}">
        <p14:creationId xmlns:p14="http://schemas.microsoft.com/office/powerpoint/2010/main" val="19023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A799-4E0A-0E42-91FD-E130111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6591"/>
          </a:xfrm>
        </p:spPr>
        <p:txBody>
          <a:bodyPr anchor="t">
            <a:noAutofit/>
          </a:bodyPr>
          <a:lstStyle/>
          <a:p>
            <a:pPr algn="l"/>
            <a:r>
              <a:rPr lang="en-US" b="1" i="0" dirty="0">
                <a:effectLst/>
              </a:rPr>
              <a:t>Did counties with higher diversity index have higher percentage of Covid-19 cases during the holiday season of the year 2020?</a:t>
            </a:r>
            <a:br>
              <a:rPr lang="en-US" b="1" i="0" dirty="0">
                <a:effectLst/>
              </a:rPr>
            </a:br>
            <a:br>
              <a:rPr lang="en-US" b="1" i="0" dirty="0">
                <a:effectLst/>
              </a:rPr>
            </a:b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702095C-493B-F7DB-5F05-9C7A63CF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1" y="1861986"/>
            <a:ext cx="5181600" cy="404164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5B277-B5F2-CDDA-89CC-2C67A969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7200" y="1588656"/>
            <a:ext cx="6654799" cy="4588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</a:rPr>
              <a:t>Null hypothesis:</a:t>
            </a:r>
          </a:p>
          <a:p>
            <a:pPr marL="0" indent="0">
              <a:buNone/>
            </a:pPr>
            <a:endParaRPr lang="en-US" sz="28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C</a:t>
            </a:r>
            <a:r>
              <a:rPr lang="en-US" sz="2800" b="0" i="0" dirty="0">
                <a:solidFill>
                  <a:schemeClr val="accent4"/>
                </a:solidFill>
                <a:effectLst/>
              </a:rPr>
              <a:t>ounties with the diversity index greater than 25 % had higher percentage of Covid-19 cases during the holiday season of 2020</a:t>
            </a:r>
          </a:p>
          <a:p>
            <a:pPr marL="0" indent="0"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2 sample Wilcoxon sum test (U-test) p value = 1</a:t>
            </a:r>
          </a:p>
          <a:p>
            <a:pPr marL="0" indent="0">
              <a:buNone/>
            </a:pPr>
            <a:endParaRPr lang="en-US" sz="28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4"/>
                </a:solidFill>
              </a:rPr>
              <a:t>Result : Null hypothesis is valid</a:t>
            </a:r>
          </a:p>
        </p:txBody>
      </p:sp>
    </p:spTree>
    <p:extLst>
      <p:ext uri="{BB962C8B-B14F-4D97-AF65-F5344CB8AC3E}">
        <p14:creationId xmlns:p14="http://schemas.microsoft.com/office/powerpoint/2010/main" val="34517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36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059C8"/>
      </a:hlink>
      <a:folHlink>
        <a:srgbClr val="007F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geAhead_template_formal 4_3" id="{648C221C-5568-5049-89E5-0561A30337AE}" vid="{9A0CDC1A-8693-2746-8237-54F03AD859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372</Words>
  <Application>Microsoft Office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</vt:lpstr>
      <vt:lpstr>Arial Black</vt:lpstr>
      <vt:lpstr>Calibri</vt:lpstr>
      <vt:lpstr>Calibri Light</vt:lpstr>
      <vt:lpstr>Google Sans Text</vt:lpstr>
      <vt:lpstr>Office Theme</vt:lpstr>
      <vt:lpstr>2_Office Theme</vt:lpstr>
      <vt:lpstr>Influence of diversity index and population of children on Covid-19 cases  in the New England region during holiday season 2020</vt:lpstr>
      <vt:lpstr>The first year of pandemic</vt:lpstr>
      <vt:lpstr>Problem Selection: Effect population of children and diversity index on Covid-19 cases in New England during holiday season 2020 </vt:lpstr>
      <vt:lpstr>Studies of Covid-19 dependence on age of children and diversity index</vt:lpstr>
      <vt:lpstr>Raw data collected</vt:lpstr>
      <vt:lpstr>Dependence of factors</vt:lpstr>
      <vt:lpstr>Did counties with higher population of children have lower percentage of Covid-19 cases during the holiday season of the year 2020? </vt:lpstr>
      <vt:lpstr>Did counties with higher diversity index have higher percentage of Covid-19 cases during the holiday season of the year 2020?  </vt:lpstr>
      <vt:lpstr>Did counties with higher diversity index have higher percentage of Covid-19 cases during the holiday season of the year 2020?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Thakkar</dc:creator>
  <cp:lastModifiedBy>Shreya Thakkar</cp:lastModifiedBy>
  <cp:revision>1</cp:revision>
  <dcterms:created xsi:type="dcterms:W3CDTF">2022-10-19T14:54:24Z</dcterms:created>
  <dcterms:modified xsi:type="dcterms:W3CDTF">2022-10-25T05:04:01Z</dcterms:modified>
</cp:coreProperties>
</file>