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5"/>
  </p:notesMasterIdLst>
  <p:sldIdLst>
    <p:sldId id="256" r:id="rId3"/>
    <p:sldId id="277" r:id="rId4"/>
    <p:sldId id="268" r:id="rId5"/>
    <p:sldId id="270" r:id="rId6"/>
    <p:sldId id="257" r:id="rId7"/>
    <p:sldId id="259" r:id="rId8"/>
    <p:sldId id="260" r:id="rId9"/>
    <p:sldId id="278" r:id="rId10"/>
    <p:sldId id="261" r:id="rId11"/>
    <p:sldId id="26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607EA-36F2-4C59-BDCF-A7BE2592E46D}" v="689" dt="2022-12-13T19:50:44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kkar, Shreya" userId="8250697c-6c39-48a4-a3bd-4e6e657dfce2" providerId="ADAL" clId="{C5087647-03AF-41B4-ADA2-A7F16B9C6FCD}"/>
    <pc:docChg chg="undo custSel addSld delSld modSld delMainMaster">
      <pc:chgData name="Thakkar, Shreya" userId="8250697c-6c39-48a4-a3bd-4e6e657dfce2" providerId="ADAL" clId="{C5087647-03AF-41B4-ADA2-A7F16B9C6FCD}" dt="2022-10-24T16:40:05.929" v="362" actId="14100"/>
      <pc:docMkLst>
        <pc:docMk/>
      </pc:docMkLst>
      <pc:sldChg chg="addSp delSp modSp mod setBg modClrScheme setClrOvrMap chgLayout">
        <pc:chgData name="Thakkar, Shreya" userId="8250697c-6c39-48a4-a3bd-4e6e657dfce2" providerId="ADAL" clId="{C5087647-03AF-41B4-ADA2-A7F16B9C6FCD}" dt="2022-10-24T16:32:23.070" v="326"/>
        <pc:sldMkLst>
          <pc:docMk/>
          <pc:sldMk cId="1641127009" sldId="256"/>
        </pc:sldMkLst>
        <pc:spChg chg="mod ord">
          <ac:chgData name="Thakkar, Shreya" userId="8250697c-6c39-48a4-a3bd-4e6e657dfce2" providerId="ADAL" clId="{C5087647-03AF-41B4-ADA2-A7F16B9C6FCD}" dt="2022-10-24T16:30:32.023" v="288" actId="403"/>
          <ac:spMkLst>
            <pc:docMk/>
            <pc:sldMk cId="1641127009" sldId="256"/>
            <ac:spMk id="2" creationId="{2792F797-5672-8331-CBF7-CDBC817BAF77}"/>
          </ac:spMkLst>
        </pc:spChg>
        <pc:spChg chg="mod ord">
          <ac:chgData name="Thakkar, Shreya" userId="8250697c-6c39-48a4-a3bd-4e6e657dfce2" providerId="ADAL" clId="{C5087647-03AF-41B4-ADA2-A7F16B9C6FCD}" dt="2022-10-24T16:30:40.616" v="289" actId="255"/>
          <ac:spMkLst>
            <pc:docMk/>
            <pc:sldMk cId="1641127009" sldId="256"/>
            <ac:spMk id="3" creationId="{6CF07210-0E88-E3BF-2FA3-27962C7043FF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8" creationId="{4A70F4F6-8761-4016-931A-4535464E4C26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10" creationId="{A5271697-90F1-4A23-8EF2-0179F2EAFACB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34" creationId="{D9F5512A-48E1-4C07-B75E-3CCC517B680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6" creationId="{88294908-8B00-4F58-BBBA-20F71A40AA9E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7" creationId="{4364C879-1404-4203-8E9D-CC5DE0A621A2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8" creationId="{84617302-4B0D-4351-A6BB-6F0930D943A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9" creationId="{DA2C7802-C2E0-4218-8F89-8DD7CCD2CD1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0" creationId="{A6D7111A-21E5-4EE9-8A78-10E5530F0116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1" creationId="{A3969E80-A77B-49FC-9122-D89AFD5EE118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2" creationId="{1849CA57-76BD-4CF2-80BA-D7A46A01B7B1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3" creationId="{35E9085E-E730-4768-83D4-6CB7E9897153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4" creationId="{973272FE-A474-4CAE-8CA2-BCC8B476C3F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5" creationId="{E07981EA-05A6-437C-88D7-B377B92B031D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6" creationId="{15E3C750-986E-4769-B1AE-49289FBEE757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0" creationId="{0671A8AE-40A1-4631-A6B8-581AFF065482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1" creationId="{AB58EF07-17C2-48CF-ABB0-EEF1F17CB8F0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2" creationId="{AF2F604E-43BE-4DC3-B983-E071523364F8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3" creationId="{6F828D28-8E09-41CC-8229-3070B5467A96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5" creationId="{D5B012D8-7F27-4758-9AC6-C889B154BD73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7" creationId="{4063B759-00FC-46D1-9898-8E8625268FAF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9" creationId="{08C9B587-E65E-4B52-B37C-ABEBB6E87928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1" creationId="{657F69E0-C4B0-4BEC-A689-4F8D877F05D4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2" creationId="{9F6380B4-6A1C-481E-8408-B4E6C75B9B81}"/>
          </ac:spMkLst>
        </pc:spChg>
        <pc:grpChg chg="add del">
          <ac:chgData name="Thakkar, Shreya" userId="8250697c-6c39-48a4-a3bd-4e6e657dfce2" providerId="ADAL" clId="{C5087647-03AF-41B4-ADA2-A7F16B9C6FCD}" dt="2022-10-24T16:02:29.582" v="165" actId="26606"/>
          <ac:grpSpMkLst>
            <pc:docMk/>
            <pc:sldMk cId="1641127009" sldId="256"/>
            <ac:grpSpMk id="12" creationId="{B4C49FD3-CD95-4BA4-8BD3-B4A4C6844FCC}"/>
          </ac:grpSpMkLst>
        </pc:grpChg>
        <pc:picChg chg="add mod">
          <ac:chgData name="Thakkar, Shreya" userId="8250697c-6c39-48a4-a3bd-4e6e657dfce2" providerId="ADAL" clId="{C5087647-03AF-41B4-ADA2-A7F16B9C6FCD}" dt="2022-10-24T16:32:23.070" v="326"/>
          <ac:picMkLst>
            <pc:docMk/>
            <pc:sldMk cId="1641127009" sldId="256"/>
            <ac:picMk id="4" creationId="{19D722BE-729A-334D-B22B-2A24ED54FBAD}"/>
          </ac:picMkLst>
        </pc:picChg>
        <pc:picChg chg="add del mod">
          <ac:chgData name="Thakkar, Shreya" userId="8250697c-6c39-48a4-a3bd-4e6e657dfce2" providerId="ADAL" clId="{C5087647-03AF-41B4-ADA2-A7F16B9C6FCD}" dt="2022-10-24T16:07:37.977" v="173" actId="478"/>
          <ac:picMkLst>
            <pc:docMk/>
            <pc:sldMk cId="1641127009" sldId="256"/>
            <ac:picMk id="1026" creationId="{0816E396-29CA-8790-EFB1-4829F0482064}"/>
          </ac:picMkLst>
        </pc:picChg>
        <pc:picChg chg="add mod ord">
          <ac:chgData name="Thakkar, Shreya" userId="8250697c-6c39-48a4-a3bd-4e6e657dfce2" providerId="ADAL" clId="{C5087647-03AF-41B4-ADA2-A7F16B9C6FCD}" dt="2022-10-24T16:30:08.084" v="284" actId="26606"/>
          <ac:picMkLst>
            <pc:docMk/>
            <pc:sldMk cId="1641127009" sldId="256"/>
            <ac:picMk id="1028" creationId="{6ADF1682-5806-9994-7131-DB63E1F09A8D}"/>
          </ac:picMkLst>
        </pc:picChg>
      </pc:sldChg>
      <pc:sldChg chg="addSp modSp mod modClrScheme chgLayout">
        <pc:chgData name="Thakkar, Shreya" userId="8250697c-6c39-48a4-a3bd-4e6e657dfce2" providerId="ADAL" clId="{C5087647-03AF-41B4-ADA2-A7F16B9C6FCD}" dt="2022-10-24T16:33:23.995" v="330" actId="1076"/>
        <pc:sldMkLst>
          <pc:docMk/>
          <pc:sldMk cId="3884592554" sldId="257"/>
        </pc:sldMkLst>
        <pc:spChg chg="mod ord">
          <ac:chgData name="Thakkar, Shreya" userId="8250697c-6c39-48a4-a3bd-4e6e657dfce2" providerId="ADAL" clId="{C5087647-03AF-41B4-ADA2-A7F16B9C6FCD}" dt="2022-10-24T16:33:23.995" v="330" actId="1076"/>
          <ac:spMkLst>
            <pc:docMk/>
            <pc:sldMk cId="3884592554" sldId="257"/>
            <ac:spMk id="2" creationId="{241E2E7D-C456-CB3B-16DB-77063503DEF2}"/>
          </ac:spMkLst>
        </pc:spChg>
        <pc:spChg chg="add mod ord">
          <ac:chgData name="Thakkar, Shreya" userId="8250697c-6c39-48a4-a3bd-4e6e657dfce2" providerId="ADAL" clId="{C5087647-03AF-41B4-ADA2-A7F16B9C6FCD}" dt="2022-10-24T16:22:27.378" v="226" actId="700"/>
          <ac:spMkLst>
            <pc:docMk/>
            <pc:sldMk cId="3884592554" sldId="257"/>
            <ac:spMk id="3" creationId="{CA2AAC9E-8BF7-93C9-F38C-0BA6729F1DC3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22:00.343" v="223" actId="700"/>
        <pc:sldMkLst>
          <pc:docMk/>
          <pc:sldMk cId="3949987653" sldId="258"/>
        </pc:sldMkLst>
        <pc:spChg chg="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2" creationId="{F60B3950-E7A3-4EF0-ED20-61C7C2B16C61}"/>
          </ac:spMkLst>
        </pc:spChg>
        <pc:spChg chg="del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3" creationId="{35CE4E5E-1A95-3F32-66AB-6FDE58A66F69}"/>
          </ac:spMkLst>
        </pc:spChg>
        <pc:spChg chg="add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6" creationId="{83FA865F-D747-A27C-B07B-7634680FFD70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34:57.472" v="335" actId="700"/>
        <pc:sldMkLst>
          <pc:docMk/>
          <pc:sldMk cId="1531204480" sldId="259"/>
        </pc:sldMkLst>
        <pc:spChg chg="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2" creationId="{54EC3028-FC92-5CA8-D54F-97349E48C36A}"/>
          </ac:spMkLst>
        </pc:spChg>
        <pc:spChg chg="del mod ord">
          <ac:chgData name="Thakkar, Shreya" userId="8250697c-6c39-48a4-a3bd-4e6e657dfce2" providerId="ADAL" clId="{C5087647-03AF-41B4-ADA2-A7F16B9C6FCD}" dt="2022-10-24T16:22:40.907" v="227" actId="700"/>
          <ac:spMkLst>
            <pc:docMk/>
            <pc:sldMk cId="1531204480" sldId="259"/>
            <ac:spMk id="3" creationId="{18688FFC-F01A-09E8-5858-9C2CFD636F1D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4" creationId="{F6648128-49AB-49DB-3D31-A72CAE4844F6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5" creationId="{314E7CCC-4CE7-C11C-3C26-4F2B24889597}"/>
          </ac:spMkLst>
        </pc:spChg>
        <pc:spChg chg="add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7" creationId="{F7EAA741-C37B-4111-DC12-391428842D54}"/>
          </ac:spMkLst>
        </pc:spChg>
        <pc:grpChg chg="add mod">
          <ac:chgData name="Thakkar, Shreya" userId="8250697c-6c39-48a4-a3bd-4e6e657dfce2" providerId="ADAL" clId="{C5087647-03AF-41B4-ADA2-A7F16B9C6FCD}" dt="2022-10-24T16:24:05.764" v="238" actId="12789"/>
          <ac:grpSpMkLst>
            <pc:docMk/>
            <pc:sldMk cId="1531204480" sldId="259"/>
            <ac:grpSpMk id="6" creationId="{1B74D3EC-CDE2-371A-E7C5-C0F9917AB18E}"/>
          </ac:grpSpMkLst>
        </pc:grp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6" creationId="{1E024397-05EA-4221-D63E-C3841EB11C13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8" creationId="{840FD183-CF09-8E99-341B-F6EC77B19DCF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24:37.507" v="239" actId="700"/>
        <pc:sldMkLst>
          <pc:docMk/>
          <pc:sldMk cId="3891790497" sldId="260"/>
        </pc:sldMkLst>
        <pc:spChg chg="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2" creationId="{8F569D22-995C-0ED6-5F69-C562C21416DC}"/>
          </ac:spMkLst>
        </pc:spChg>
        <pc:spChg chg="del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3" creationId="{F714BB64-8FCA-8062-C89B-1B359EA8D5E5}"/>
          </ac:spMkLst>
        </pc:spChg>
        <pc:spChg chg="add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4" creationId="{9266040B-BB4A-2318-D851-6DDF7218DDAC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40:05.929" v="362" actId="14100"/>
        <pc:sldMkLst>
          <pc:docMk/>
          <pc:sldMk cId="301883751" sldId="261"/>
        </pc:sldMkLst>
        <pc:spChg chg="mod ord">
          <ac:chgData name="Thakkar, Shreya" userId="8250697c-6c39-48a4-a3bd-4e6e657dfce2" providerId="ADAL" clId="{C5087647-03AF-41B4-ADA2-A7F16B9C6FCD}" dt="2022-10-24T16:40:05.929" v="362" actId="14100"/>
          <ac:spMkLst>
            <pc:docMk/>
            <pc:sldMk cId="301883751" sldId="261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3:46.802" v="331" actId="700"/>
          <ac:spMkLst>
            <pc:docMk/>
            <pc:sldMk cId="301883751" sldId="261"/>
            <ac:spMk id="3" creationId="{223891F3-9652-34B9-E1F5-57D4133CA2AF}"/>
          </ac:spMkLst>
        </pc:spChg>
        <pc:spChg chg="add del mod ord">
          <ac:chgData name="Thakkar, Shreya" userId="8250697c-6c39-48a4-a3bd-4e6e657dfce2" providerId="ADAL" clId="{C5087647-03AF-41B4-ADA2-A7F16B9C6FCD}" dt="2022-10-24T16:35:19.919" v="336" actId="700"/>
          <ac:spMkLst>
            <pc:docMk/>
            <pc:sldMk cId="301883751" sldId="261"/>
            <ac:spMk id="4" creationId="{97C52656-6D73-138B-B05B-27838B6FAD3A}"/>
          </ac:spMkLst>
        </pc:spChg>
        <pc:spChg chg="del mod ord">
          <ac:chgData name="Thakkar, Shreya" userId="8250697c-6c39-48a4-a3bd-4e6e657dfce2" providerId="ADAL" clId="{C5087647-03AF-41B4-ADA2-A7F16B9C6FCD}" dt="2022-10-24T16:32:49.449" v="327" actId="700"/>
          <ac:spMkLst>
            <pc:docMk/>
            <pc:sldMk cId="301883751" sldId="261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9:12.442" v="357" actId="14100"/>
          <ac:spMkLst>
            <pc:docMk/>
            <pc:sldMk cId="301883751" sldId="261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9:19.563" v="358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modSp mod modClrScheme chgLayout">
        <pc:chgData name="Thakkar, Shreya" userId="8250697c-6c39-48a4-a3bd-4e6e657dfce2" providerId="ADAL" clId="{C5087647-03AF-41B4-ADA2-A7F16B9C6FCD}" dt="2022-10-24T16:22:19.585" v="225" actId="700"/>
        <pc:sldMkLst>
          <pc:docMk/>
          <pc:sldMk cId="2976897817" sldId="262"/>
        </pc:sldMkLst>
        <pc:spChg chg="mod ord">
          <ac:chgData name="Thakkar, Shreya" userId="8250697c-6c39-48a4-a3bd-4e6e657dfce2" providerId="ADAL" clId="{C5087647-03AF-41B4-ADA2-A7F16B9C6FCD}" dt="2022-10-24T16:22:19.585" v="225" actId="700"/>
          <ac:spMkLst>
            <pc:docMk/>
            <pc:sldMk cId="2976897817" sldId="262"/>
            <ac:spMk id="2" creationId="{F60B3950-E7A3-4EF0-ED20-61C7C2B16C61}"/>
          </ac:spMkLst>
        </pc:spChg>
        <pc:picChg chg="mod ord">
          <ac:chgData name="Thakkar, Shreya" userId="8250697c-6c39-48a4-a3bd-4e6e657dfce2" providerId="ADAL" clId="{C5087647-03AF-41B4-ADA2-A7F16B9C6FCD}" dt="2022-10-24T16:22:19.585" v="225" actId="700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36:07.163" v="339" actId="26606"/>
        <pc:sldMkLst>
          <pc:docMk/>
          <pc:sldMk cId="1902377987" sldId="263"/>
        </pc:sldMkLst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4:09.510" v="333" actId="700"/>
          <ac:spMkLst>
            <pc:docMk/>
            <pc:sldMk cId="1902377987" sldId="263"/>
            <ac:spMk id="3" creationId="{7A749C9A-AF03-528C-09C4-CE6A1D758DC5}"/>
          </ac:spMkLst>
        </pc:spChg>
        <pc:spChg chg="add del 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4" creationId="{AF14F68D-62F0-1C3C-06AA-A129D5A63B70}"/>
          </ac:spMkLst>
        </pc:spChg>
        <pc:spChg chg="del">
          <ac:chgData name="Thakkar, Shreya" userId="8250697c-6c39-48a4-a3bd-4e6e657dfce2" providerId="ADAL" clId="{C5087647-03AF-41B4-ADA2-A7F16B9C6FCD}" dt="2022-10-24T16:34:02.881" v="332" actId="700"/>
          <ac:spMkLst>
            <pc:docMk/>
            <pc:sldMk cId="1902377987" sldId="263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6:07.163" v="339" actId="26606"/>
          <ac:picMkLst>
            <pc:docMk/>
            <pc:sldMk cId="1902377987" sldId="263"/>
            <ac:picMk id="4100" creationId="{C702095C-493B-F7DB-5F05-9C7A63CF08CD}"/>
          </ac:picMkLst>
        </pc:picChg>
      </pc:sldChg>
      <pc:sldChg chg="delSp add del mod">
        <pc:chgData name="Thakkar, Shreya" userId="8250697c-6c39-48a4-a3bd-4e6e657dfce2" providerId="ADAL" clId="{C5087647-03AF-41B4-ADA2-A7F16B9C6FCD}" dt="2022-10-24T16:30:53.833" v="290" actId="47"/>
        <pc:sldMkLst>
          <pc:docMk/>
          <pc:sldMk cId="554401981" sldId="264"/>
        </pc:sldMkLst>
        <pc:picChg chg="del">
          <ac:chgData name="Thakkar, Shreya" userId="8250697c-6c39-48a4-a3bd-4e6e657dfce2" providerId="ADAL" clId="{C5087647-03AF-41B4-ADA2-A7F16B9C6FCD}" dt="2022-10-24T16:26:27.975" v="249" actId="478"/>
          <ac:picMkLst>
            <pc:docMk/>
            <pc:sldMk cId="554401981" sldId="264"/>
            <ac:picMk id="6" creationId="{5D7E4989-71F7-628B-7F34-CBDC7A7D7AA7}"/>
          </ac:picMkLst>
        </pc:picChg>
      </pc:sldChg>
      <pc:sldChg chg="add del setBg">
        <pc:chgData name="Thakkar, Shreya" userId="8250697c-6c39-48a4-a3bd-4e6e657dfce2" providerId="ADAL" clId="{C5087647-03AF-41B4-ADA2-A7F16B9C6FCD}" dt="2022-10-24T16:22:09.440" v="224" actId="47"/>
        <pc:sldMkLst>
          <pc:docMk/>
          <pc:sldMk cId="3396561105" sldId="266"/>
        </pc:sldMkLst>
      </pc:sldChg>
      <pc:sldChg chg="add del">
        <pc:chgData name="Thakkar, Shreya" userId="8250697c-6c39-48a4-a3bd-4e6e657dfce2" providerId="ADAL" clId="{C5087647-03AF-41B4-ADA2-A7F16B9C6FCD}" dt="2022-10-24T16:21:08.991" v="222"/>
        <pc:sldMkLst>
          <pc:docMk/>
          <pc:sldMk cId="2857100340" sldId="267"/>
        </pc:sldMkLst>
      </pc:sldChg>
      <pc:sldMasterChg chg="del delSldLayout">
        <pc:chgData name="Thakkar, Shreya" userId="8250697c-6c39-48a4-a3bd-4e6e657dfce2" providerId="ADAL" clId="{C5087647-03AF-41B4-ADA2-A7F16B9C6FCD}" dt="2022-10-24T16:30:53.833" v="290" actId="47"/>
        <pc:sldMasterMkLst>
          <pc:docMk/>
          <pc:sldMasterMk cId="2703526228" sldId="2147483660"/>
        </pc:sldMasterMkLst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660711297" sldId="2147483661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843556228" sldId="2147483662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15801075" sldId="2147483663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590124710" sldId="2147483664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67258190" sldId="2147483665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750207678" sldId="2147483666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90654405" sldId="2147483667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3632527" sldId="2147483668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945620612" sldId="2147483669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050742511" sldId="2147483670"/>
          </pc:sldLayoutMkLst>
        </pc:sldLayoutChg>
      </pc:sldMasterChg>
    </pc:docChg>
  </pc:docChgLst>
  <pc:docChgLst>
    <pc:chgData name="Shreya Thakkar" userId="8250697c-6c39-48a4-a3bd-4e6e657dfce2" providerId="ADAL" clId="{99C607EA-36F2-4C59-BDCF-A7BE2592E46D}"/>
    <pc:docChg chg="undo custSel addSld delSld modSld sldOrd">
      <pc:chgData name="Shreya Thakkar" userId="8250697c-6c39-48a4-a3bd-4e6e657dfce2" providerId="ADAL" clId="{99C607EA-36F2-4C59-BDCF-A7BE2592E46D}" dt="2022-12-13T19:50:44.067" v="2537" actId="20577"/>
      <pc:docMkLst>
        <pc:docMk/>
      </pc:docMkLst>
      <pc:sldChg chg="addSp delSp modSp mod addAnim modAnim setClrOvrMap">
        <pc:chgData name="Shreya Thakkar" userId="8250697c-6c39-48a4-a3bd-4e6e657dfce2" providerId="ADAL" clId="{99C607EA-36F2-4C59-BDCF-A7BE2592E46D}" dt="2022-12-13T17:19:51.157" v="385"/>
        <pc:sldMkLst>
          <pc:docMk/>
          <pc:sldMk cId="1641127009" sldId="256"/>
        </pc:sldMkLst>
        <pc:spChg chg="mod or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2" creationId="{2792F797-5672-8331-CBF7-CDBC817BAF77}"/>
          </ac:spMkLst>
        </pc:spChg>
        <pc:spChg chg="mo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3" creationId="{6CF07210-0E88-E3BF-2FA3-27962C7043FF}"/>
          </ac:spMkLst>
        </pc:spChg>
        <pc:spChg chg="add del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41" creationId="{657F69E0-C4B0-4BEC-A689-4F8D877F05D4}"/>
          </ac:spMkLst>
        </pc:spChg>
        <pc:spChg chg="add del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42" creationId="{9F6380B4-6A1C-481E-8408-B4E6C75B9B81}"/>
          </ac:spMkLst>
        </pc:spChg>
        <pc:spChg chg="add del">
          <ac:chgData name="Shreya Thakkar" userId="8250697c-6c39-48a4-a3bd-4e6e657dfce2" providerId="ADAL" clId="{99C607EA-36F2-4C59-BDCF-A7BE2592E46D}" dt="2022-12-13T16:12:45.357" v="164" actId="26606"/>
          <ac:spMkLst>
            <pc:docMk/>
            <pc:sldMk cId="1641127009" sldId="256"/>
            <ac:spMk id="1044" creationId="{73A25D70-4A55-4F72-B9C5-A69CDBF4DB42}"/>
          </ac:spMkLst>
        </pc:spChg>
        <pc:spChg chg="add del">
          <ac:chgData name="Shreya Thakkar" userId="8250697c-6c39-48a4-a3bd-4e6e657dfce2" providerId="ADAL" clId="{99C607EA-36F2-4C59-BDCF-A7BE2592E46D}" dt="2022-12-13T16:12:45.357" v="164" actId="26606"/>
          <ac:spMkLst>
            <pc:docMk/>
            <pc:sldMk cId="1641127009" sldId="256"/>
            <ac:spMk id="1045" creationId="{54957100-6D8B-4161-9F2F-C0A949EC84C4}"/>
          </ac:spMkLst>
        </pc:spChg>
        <pc:spChg chg="add del">
          <ac:chgData name="Shreya Thakkar" userId="8250697c-6c39-48a4-a3bd-4e6e657dfce2" providerId="ADAL" clId="{99C607EA-36F2-4C59-BDCF-A7BE2592E46D}" dt="2022-12-13T16:12:45.357" v="164" actId="26606"/>
          <ac:spMkLst>
            <pc:docMk/>
            <pc:sldMk cId="1641127009" sldId="256"/>
            <ac:spMk id="1046" creationId="{0BD8B065-EE51-4AE2-A94C-86249998FD7B}"/>
          </ac:spMkLst>
        </pc:spChg>
        <pc:spChg chg="add del">
          <ac:chgData name="Shreya Thakkar" userId="8250697c-6c39-48a4-a3bd-4e6e657dfce2" providerId="ADAL" clId="{99C607EA-36F2-4C59-BDCF-A7BE2592E46D}" dt="2022-12-13T16:11:34.739" v="143" actId="26606"/>
          <ac:spMkLst>
            <pc:docMk/>
            <pc:sldMk cId="1641127009" sldId="256"/>
            <ac:spMk id="1047" creationId="{1825AC39-5F85-4CAA-8A81-A1287086B2B6}"/>
          </ac:spMkLst>
        </pc:spChg>
        <pc:spChg chg="add del">
          <ac:chgData name="Shreya Thakkar" userId="8250697c-6c39-48a4-a3bd-4e6e657dfce2" providerId="ADAL" clId="{99C607EA-36F2-4C59-BDCF-A7BE2592E46D}" dt="2022-12-13T16:11:34.739" v="143" actId="26606"/>
          <ac:spMkLst>
            <pc:docMk/>
            <pc:sldMk cId="1641127009" sldId="256"/>
            <ac:spMk id="1049" creationId="{95DA4D23-37FC-4B90-8188-F0377C5FF44B}"/>
          </ac:spMkLst>
        </pc:spChg>
        <pc:spChg chg="add del">
          <ac:chgData name="Shreya Thakkar" userId="8250697c-6c39-48a4-a3bd-4e6e657dfce2" providerId="ADAL" clId="{99C607EA-36F2-4C59-BDCF-A7BE2592E46D}" dt="2022-12-13T17:19:25.937" v="379" actId="26606"/>
          <ac:spMkLst>
            <pc:docMk/>
            <pc:sldMk cId="1641127009" sldId="256"/>
            <ac:spMk id="1050" creationId="{C475749F-F487-4EFB-ABC7-C1359590EB76}"/>
          </ac:spMkLst>
        </pc:spChg>
        <pc:spChg chg="add del">
          <ac:chgData name="Shreya Thakkar" userId="8250697c-6c39-48a4-a3bd-4e6e657dfce2" providerId="ADAL" clId="{99C607EA-36F2-4C59-BDCF-A7BE2592E46D}" dt="2022-12-13T16:11:34.739" v="143" actId="26606"/>
          <ac:spMkLst>
            <pc:docMk/>
            <pc:sldMk cId="1641127009" sldId="256"/>
            <ac:spMk id="1051" creationId="{A7A4B465-FBCC-4CD4-89A1-82992A7B47FF}"/>
          </ac:spMkLst>
        </pc:spChg>
        <pc:spChg chg="add del">
          <ac:chgData name="Shreya Thakkar" userId="8250697c-6c39-48a4-a3bd-4e6e657dfce2" providerId="ADAL" clId="{99C607EA-36F2-4C59-BDCF-A7BE2592E46D}" dt="2022-12-13T17:19:25.937" v="379" actId="26606"/>
          <ac:spMkLst>
            <pc:docMk/>
            <pc:sldMk cId="1641127009" sldId="256"/>
            <ac:spMk id="1052" creationId="{16D6FAA8-41A5-46EA-A8AB-E9D2754A6F32}"/>
          </ac:spMkLst>
        </pc:spChg>
        <pc:spChg chg="add del">
          <ac:chgData name="Shreya Thakkar" userId="8250697c-6c39-48a4-a3bd-4e6e657dfce2" providerId="ADAL" clId="{99C607EA-36F2-4C59-BDCF-A7BE2592E46D}" dt="2022-12-13T16:11:34.739" v="143" actId="26606"/>
          <ac:spMkLst>
            <pc:docMk/>
            <pc:sldMk cId="1641127009" sldId="256"/>
            <ac:spMk id="1053" creationId="{909E572F-9CDC-4214-9D42-FF0017649590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54" creationId="{88294908-8B00-4F58-BBBA-20F71A40AA9E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55" creationId="{A6D7111A-21E5-4EE9-8A78-10E5530F0116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56" creationId="{4364C879-1404-4203-8E9D-CC5DE0A621A2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57" creationId="{A3969E80-A77B-49FC-9122-D89AFD5EE118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58" creationId="{84617302-4B0D-4351-A6BB-6F0930D943AC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0" creationId="{DA2C7802-C2E0-4218-8F89-8DD7CCD2CD1C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1" creationId="{35E9085E-E730-4768-83D4-6CB7E9897153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2" creationId="{1849CA57-76BD-4CF2-80BA-D7A46A01B7B1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3" creationId="{973272FE-A474-4CAE-8CA2-BCC8B476C3F4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5" creationId="{E07981EA-05A6-437C-88D7-B377B92B031D}"/>
          </ac:spMkLst>
        </pc:spChg>
        <pc:spChg chg="add">
          <ac:chgData name="Shreya Thakkar" userId="8250697c-6c39-48a4-a3bd-4e6e657dfce2" providerId="ADAL" clId="{99C607EA-36F2-4C59-BDCF-A7BE2592E46D}" dt="2022-12-13T17:19:25.978" v="380" actId="26606"/>
          <ac:spMkLst>
            <pc:docMk/>
            <pc:sldMk cId="1641127009" sldId="256"/>
            <ac:spMk id="1067" creationId="{15E3C750-986E-4769-B1AE-49289FBEE757}"/>
          </ac:spMkLst>
        </pc:spChg>
        <pc:grpChg chg="add del">
          <ac:chgData name="Shreya Thakkar" userId="8250697c-6c39-48a4-a3bd-4e6e657dfce2" providerId="ADAL" clId="{99C607EA-36F2-4C59-BDCF-A7BE2592E46D}" dt="2022-12-13T16:12:45.357" v="164" actId="26606"/>
          <ac:grpSpMkLst>
            <pc:docMk/>
            <pc:sldMk cId="1641127009" sldId="256"/>
            <ac:grpSpMk id="1048" creationId="{18999293-B054-4B57-A26F-D04C2BB11338}"/>
          </ac:grpSpMkLst>
        </pc:grpChg>
        <pc:grpChg chg="add del">
          <ac:chgData name="Shreya Thakkar" userId="8250697c-6c39-48a4-a3bd-4e6e657dfce2" providerId="ADAL" clId="{99C607EA-36F2-4C59-BDCF-A7BE2592E46D}" dt="2022-12-13T16:12:45.357" v="164" actId="26606"/>
          <ac:grpSpMkLst>
            <pc:docMk/>
            <pc:sldMk cId="1641127009" sldId="256"/>
            <ac:grpSpMk id="1059" creationId="{761945C4-D997-42F3-B59A-984CF0066715}"/>
          </ac:grpSpMkLst>
        </pc:grpChg>
        <pc:picChg chg="mod ord">
          <ac:chgData name="Shreya Thakkar" userId="8250697c-6c39-48a4-a3bd-4e6e657dfce2" providerId="ADAL" clId="{99C607EA-36F2-4C59-BDCF-A7BE2592E46D}" dt="2022-12-13T16:11:34.739" v="143" actId="26606"/>
          <ac:picMkLst>
            <pc:docMk/>
            <pc:sldMk cId="1641127009" sldId="256"/>
            <ac:picMk id="4" creationId="{19D722BE-729A-334D-B22B-2A24ED54FBAD}"/>
          </ac:picMkLst>
        </pc:picChg>
        <pc:picChg chg="add del mod ord">
          <ac:chgData name="Shreya Thakkar" userId="8250697c-6c39-48a4-a3bd-4e6e657dfce2" providerId="ADAL" clId="{99C607EA-36F2-4C59-BDCF-A7BE2592E46D}" dt="2022-12-13T16:12:30.097" v="162" actId="478"/>
          <ac:picMkLst>
            <pc:docMk/>
            <pc:sldMk cId="1641127009" sldId="256"/>
            <ac:picMk id="5" creationId="{4B46846A-3139-243D-7AD6-D403DCE97FD8}"/>
          </ac:picMkLst>
        </pc:picChg>
        <pc:picChg chg="del mod">
          <ac:chgData name="Shreya Thakkar" userId="8250697c-6c39-48a4-a3bd-4e6e657dfce2" providerId="ADAL" clId="{99C607EA-36F2-4C59-BDCF-A7BE2592E46D}" dt="2022-12-13T16:02:47.778" v="3" actId="478"/>
          <ac:picMkLst>
            <pc:docMk/>
            <pc:sldMk cId="1641127009" sldId="256"/>
            <ac:picMk id="1028" creationId="{6ADF1682-5806-9994-7131-DB63E1F09A8D}"/>
          </ac:picMkLst>
        </pc:picChg>
      </pc:sldChg>
      <pc:sldChg chg="addSp delSp modSp mod delAnim modAnim">
        <pc:chgData name="Shreya Thakkar" userId="8250697c-6c39-48a4-a3bd-4e6e657dfce2" providerId="ADAL" clId="{99C607EA-36F2-4C59-BDCF-A7BE2592E46D}" dt="2022-12-13T19:06:25.397" v="2247"/>
        <pc:sldMkLst>
          <pc:docMk/>
          <pc:sldMk cId="3884592554" sldId="257"/>
        </pc:sldMkLst>
        <pc:spChg chg="mod">
          <ac:chgData name="Shreya Thakkar" userId="8250697c-6c39-48a4-a3bd-4e6e657dfce2" providerId="ADAL" clId="{99C607EA-36F2-4C59-BDCF-A7BE2592E46D}" dt="2022-12-13T17:15:52.778" v="360" actId="20577"/>
          <ac:spMkLst>
            <pc:docMk/>
            <pc:sldMk cId="3884592554" sldId="257"/>
            <ac:spMk id="2" creationId="{241E2E7D-C456-CB3B-16DB-77063503DEF2}"/>
          </ac:spMkLst>
        </pc:spChg>
        <pc:spChg chg="del">
          <ac:chgData name="Shreya Thakkar" userId="8250697c-6c39-48a4-a3bd-4e6e657dfce2" providerId="ADAL" clId="{99C607EA-36F2-4C59-BDCF-A7BE2592E46D}" dt="2022-12-13T17:16:08.826" v="365" actId="478"/>
          <ac:spMkLst>
            <pc:docMk/>
            <pc:sldMk cId="3884592554" sldId="257"/>
            <ac:spMk id="8" creationId="{7BC345AC-AF28-AB77-8D36-45BB5DFDDD3D}"/>
          </ac:spMkLst>
        </pc:spChg>
        <pc:spChg chg="mod">
          <ac:chgData name="Shreya Thakkar" userId="8250697c-6c39-48a4-a3bd-4e6e657dfce2" providerId="ADAL" clId="{99C607EA-36F2-4C59-BDCF-A7BE2592E46D}" dt="2022-12-13T17:21:26.601" v="391" actId="121"/>
          <ac:spMkLst>
            <pc:docMk/>
            <pc:sldMk cId="3884592554" sldId="257"/>
            <ac:spMk id="9" creationId="{A3E064B8-CF2C-4D0B-27E9-C0818B54B549}"/>
          </ac:spMkLst>
        </pc:spChg>
        <pc:spChg chg="add mod">
          <ac:chgData name="Shreya Thakkar" userId="8250697c-6c39-48a4-a3bd-4e6e657dfce2" providerId="ADAL" clId="{99C607EA-36F2-4C59-BDCF-A7BE2592E46D}" dt="2022-12-13T17:31:04.776" v="517" actId="1076"/>
          <ac:spMkLst>
            <pc:docMk/>
            <pc:sldMk cId="3884592554" sldId="257"/>
            <ac:spMk id="11" creationId="{61287D81-BCE2-FE5C-CF09-769028E047EF}"/>
          </ac:spMkLst>
        </pc:spChg>
        <pc:spChg chg="add mod">
          <ac:chgData name="Shreya Thakkar" userId="8250697c-6c39-48a4-a3bd-4e6e657dfce2" providerId="ADAL" clId="{99C607EA-36F2-4C59-BDCF-A7BE2592E46D}" dt="2022-12-13T19:06:25.397" v="2247"/>
          <ac:spMkLst>
            <pc:docMk/>
            <pc:sldMk cId="3884592554" sldId="257"/>
            <ac:spMk id="12" creationId="{80EFBCE3-1881-3D6E-43F8-FFA377348768}"/>
          </ac:spMkLst>
        </pc:spChg>
        <pc:spChg chg="del">
          <ac:chgData name="Shreya Thakkar" userId="8250697c-6c39-48a4-a3bd-4e6e657dfce2" providerId="ADAL" clId="{99C607EA-36F2-4C59-BDCF-A7BE2592E46D}" dt="2022-12-13T17:15:59.841" v="362" actId="478"/>
          <ac:spMkLst>
            <pc:docMk/>
            <pc:sldMk cId="3884592554" sldId="257"/>
            <ac:spMk id="14" creationId="{89573A70-A1CD-2D5E-A40A-8A249001743D}"/>
          </ac:spMkLst>
        </pc:spChg>
        <pc:grpChg chg="del">
          <ac:chgData name="Shreya Thakkar" userId="8250697c-6c39-48a4-a3bd-4e6e657dfce2" providerId="ADAL" clId="{99C607EA-36F2-4C59-BDCF-A7BE2592E46D}" dt="2022-12-13T17:15:55.524" v="361" actId="478"/>
          <ac:grpSpMkLst>
            <pc:docMk/>
            <pc:sldMk cId="3884592554" sldId="257"/>
            <ac:grpSpMk id="7" creationId="{F86943BB-3EEA-2389-50B4-CE809D51B658}"/>
          </ac:grpSpMkLst>
        </pc:grpChg>
        <pc:graphicFrameChg chg="del">
          <ac:chgData name="Shreya Thakkar" userId="8250697c-6c39-48a4-a3bd-4e6e657dfce2" providerId="ADAL" clId="{99C607EA-36F2-4C59-BDCF-A7BE2592E46D}" dt="2022-12-13T17:16:05.830" v="364" actId="478"/>
          <ac:graphicFrameMkLst>
            <pc:docMk/>
            <pc:sldMk cId="3884592554" sldId="257"/>
            <ac:graphicFrameMk id="10" creationId="{3EDF4CB2-89FF-0952-77C5-F3817B13B30F}"/>
          </ac:graphicFrameMkLst>
        </pc:graphicFrameChg>
        <pc:picChg chg="add mod">
          <ac:chgData name="Shreya Thakkar" userId="8250697c-6c39-48a4-a3bd-4e6e657dfce2" providerId="ADAL" clId="{99C607EA-36F2-4C59-BDCF-A7BE2592E46D}" dt="2022-12-13T17:30:48.744" v="510" actId="1076"/>
          <ac:picMkLst>
            <pc:docMk/>
            <pc:sldMk cId="3884592554" sldId="257"/>
            <ac:picMk id="4" creationId="{3D0A6993-30ED-A61B-66BE-97E6BDFBC356}"/>
          </ac:picMkLst>
        </pc:picChg>
        <pc:picChg chg="del">
          <ac:chgData name="Shreya Thakkar" userId="8250697c-6c39-48a4-a3bd-4e6e657dfce2" providerId="ADAL" clId="{99C607EA-36F2-4C59-BDCF-A7BE2592E46D}" dt="2022-12-13T17:16:01.598" v="363" actId="478"/>
          <ac:picMkLst>
            <pc:docMk/>
            <pc:sldMk cId="3884592554" sldId="257"/>
            <ac:picMk id="4098" creationId="{D3E0E1F3-8034-F571-3142-A114636E56AD}"/>
          </ac:picMkLst>
        </pc:picChg>
      </pc:sldChg>
      <pc:sldChg chg="addSp delSp modSp mod modAnim">
        <pc:chgData name="Shreya Thakkar" userId="8250697c-6c39-48a4-a3bd-4e6e657dfce2" providerId="ADAL" clId="{99C607EA-36F2-4C59-BDCF-A7BE2592E46D}" dt="2022-12-13T17:33:09.362" v="539" actId="121"/>
        <pc:sldMkLst>
          <pc:docMk/>
          <pc:sldMk cId="1531204480" sldId="259"/>
        </pc:sldMkLst>
        <pc:spChg chg="mod">
          <ac:chgData name="Shreya Thakkar" userId="8250697c-6c39-48a4-a3bd-4e6e657dfce2" providerId="ADAL" clId="{99C607EA-36F2-4C59-BDCF-A7BE2592E46D}" dt="2022-12-13T17:21:52.184" v="426" actId="20577"/>
          <ac:spMkLst>
            <pc:docMk/>
            <pc:sldMk cId="1531204480" sldId="259"/>
            <ac:spMk id="2" creationId="{54EC3028-FC92-5CA8-D54F-97349E48C36A}"/>
          </ac:spMkLst>
        </pc:spChg>
        <pc:spChg chg="mod">
          <ac:chgData name="Shreya Thakkar" userId="8250697c-6c39-48a4-a3bd-4e6e657dfce2" providerId="ADAL" clId="{99C607EA-36F2-4C59-BDCF-A7BE2592E46D}" dt="2022-12-13T17:33:09.362" v="539" actId="121"/>
          <ac:spMkLst>
            <pc:docMk/>
            <pc:sldMk cId="1531204480" sldId="259"/>
            <ac:spMk id="3" creationId="{19AD8F41-245F-9453-AB84-85E45255B368}"/>
          </ac:spMkLst>
        </pc:spChg>
        <pc:picChg chg="add mod">
          <ac:chgData name="Shreya Thakkar" userId="8250697c-6c39-48a4-a3bd-4e6e657dfce2" providerId="ADAL" clId="{99C607EA-36F2-4C59-BDCF-A7BE2592E46D}" dt="2022-12-13T17:33:03.503" v="538" actId="1076"/>
          <ac:picMkLst>
            <pc:docMk/>
            <pc:sldMk cId="1531204480" sldId="259"/>
            <ac:picMk id="4" creationId="{B364A8AA-A75B-1A93-DE4D-16EAF297A46E}"/>
          </ac:picMkLst>
        </pc:picChg>
        <pc:picChg chg="del">
          <ac:chgData name="Shreya Thakkar" userId="8250697c-6c39-48a4-a3bd-4e6e657dfce2" providerId="ADAL" clId="{99C607EA-36F2-4C59-BDCF-A7BE2592E46D}" dt="2022-12-13T17:31:16.065" v="519" actId="478"/>
          <ac:picMkLst>
            <pc:docMk/>
            <pc:sldMk cId="1531204480" sldId="259"/>
            <ac:picMk id="1026" creationId="{1E024397-05EA-4221-D63E-C3841EB11C13}"/>
          </ac:picMkLst>
        </pc:picChg>
        <pc:picChg chg="del">
          <ac:chgData name="Shreya Thakkar" userId="8250697c-6c39-48a4-a3bd-4e6e657dfce2" providerId="ADAL" clId="{99C607EA-36F2-4C59-BDCF-A7BE2592E46D}" dt="2022-12-13T17:31:20.154" v="521" actId="478"/>
          <ac:picMkLst>
            <pc:docMk/>
            <pc:sldMk cId="1531204480" sldId="259"/>
            <ac:picMk id="1028" creationId="{840FD183-CF09-8E99-341B-F6EC77B19DCF}"/>
          </ac:picMkLst>
        </pc:picChg>
        <pc:picChg chg="del">
          <ac:chgData name="Shreya Thakkar" userId="8250697c-6c39-48a4-a3bd-4e6e657dfce2" providerId="ADAL" clId="{99C607EA-36F2-4C59-BDCF-A7BE2592E46D}" dt="2022-12-13T17:31:18.257" v="520" actId="478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mod modClrScheme modAnim chgLayout">
        <pc:chgData name="Shreya Thakkar" userId="8250697c-6c39-48a4-a3bd-4e6e657dfce2" providerId="ADAL" clId="{99C607EA-36F2-4C59-BDCF-A7BE2592E46D}" dt="2022-12-13T17:57:01.527" v="736" actId="1038"/>
        <pc:sldMkLst>
          <pc:docMk/>
          <pc:sldMk cId="3891790497" sldId="260"/>
        </pc:sldMkLst>
        <pc:spChg chg="mod">
          <ac:chgData name="Shreya Thakkar" userId="8250697c-6c39-48a4-a3bd-4e6e657dfce2" providerId="ADAL" clId="{99C607EA-36F2-4C59-BDCF-A7BE2592E46D}" dt="2022-12-13T17:34:22.157" v="564" actId="26606"/>
          <ac:spMkLst>
            <pc:docMk/>
            <pc:sldMk cId="3891790497" sldId="260"/>
            <ac:spMk id="2" creationId="{8F569D22-995C-0ED6-5F69-C562C21416DC}"/>
          </ac:spMkLst>
        </pc:spChg>
        <pc:spChg chg="mod ord">
          <ac:chgData name="Shreya Thakkar" userId="8250697c-6c39-48a4-a3bd-4e6e657dfce2" providerId="ADAL" clId="{99C607EA-36F2-4C59-BDCF-A7BE2592E46D}" dt="2022-12-13T17:35:30.890" v="602" actId="121"/>
          <ac:spMkLst>
            <pc:docMk/>
            <pc:sldMk cId="3891790497" sldId="260"/>
            <ac:spMk id="3" creationId="{C2104A63-76D4-5A89-7738-D34F8AE22EC4}"/>
          </ac:spMkLst>
        </pc:spChg>
        <pc:spChg chg="add mod">
          <ac:chgData name="Shreya Thakkar" userId="8250697c-6c39-48a4-a3bd-4e6e657dfce2" providerId="ADAL" clId="{99C607EA-36F2-4C59-BDCF-A7BE2592E46D}" dt="2022-12-13T17:37:23.943" v="646" actId="1582"/>
          <ac:spMkLst>
            <pc:docMk/>
            <pc:sldMk cId="3891790497" sldId="260"/>
            <ac:spMk id="7" creationId="{29257659-3EF8-D53D-FFD7-2431A142700A}"/>
          </ac:spMkLst>
        </pc:spChg>
        <pc:spChg chg="add mod">
          <ac:chgData name="Shreya Thakkar" userId="8250697c-6c39-48a4-a3bd-4e6e657dfce2" providerId="ADAL" clId="{99C607EA-36F2-4C59-BDCF-A7BE2592E46D}" dt="2022-12-13T17:56:55.668" v="735" actId="1038"/>
          <ac:spMkLst>
            <pc:docMk/>
            <pc:sldMk cId="3891790497" sldId="260"/>
            <ac:spMk id="8" creationId="{C57142F2-7EEF-D730-B830-5830F8CB4072}"/>
          </ac:spMkLst>
        </pc:spChg>
        <pc:spChg chg="add mod">
          <ac:chgData name="Shreya Thakkar" userId="8250697c-6c39-48a4-a3bd-4e6e657dfce2" providerId="ADAL" clId="{99C607EA-36F2-4C59-BDCF-A7BE2592E46D}" dt="2022-12-13T17:57:01.527" v="736" actId="1038"/>
          <ac:spMkLst>
            <pc:docMk/>
            <pc:sldMk cId="3891790497" sldId="260"/>
            <ac:spMk id="9" creationId="{6A061996-055A-57E5-7147-6CE26257D793}"/>
          </ac:spMkLst>
        </pc:spChg>
        <pc:spChg chg="add del mod">
          <ac:chgData name="Shreya Thakkar" userId="8250697c-6c39-48a4-a3bd-4e6e657dfce2" providerId="ADAL" clId="{99C607EA-36F2-4C59-BDCF-A7BE2592E46D}" dt="2022-12-13T17:34:22.157" v="564" actId="26606"/>
          <ac:spMkLst>
            <pc:docMk/>
            <pc:sldMk cId="3891790497" sldId="260"/>
            <ac:spMk id="10" creationId="{EEDD1D8F-5140-E1DF-69AB-D9346810D3E5}"/>
          </ac:spMkLst>
        </pc:spChg>
        <pc:picChg chg="add mod modCrop">
          <ac:chgData name="Shreya Thakkar" userId="8250697c-6c39-48a4-a3bd-4e6e657dfce2" providerId="ADAL" clId="{99C607EA-36F2-4C59-BDCF-A7BE2592E46D}" dt="2022-12-13T17:36:40.862" v="637" actId="1037"/>
          <ac:picMkLst>
            <pc:docMk/>
            <pc:sldMk cId="3891790497" sldId="260"/>
            <ac:picMk id="5" creationId="{492E55D4-D31C-84E3-DF56-B2F8B801596B}"/>
          </ac:picMkLst>
        </pc:picChg>
        <pc:picChg chg="add mod">
          <ac:chgData name="Shreya Thakkar" userId="8250697c-6c39-48a4-a3bd-4e6e657dfce2" providerId="ADAL" clId="{99C607EA-36F2-4C59-BDCF-A7BE2592E46D}" dt="2022-12-13T17:36:36.191" v="634" actId="1038"/>
          <ac:picMkLst>
            <pc:docMk/>
            <pc:sldMk cId="3891790497" sldId="260"/>
            <ac:picMk id="6" creationId="{A9745EC2-ACA9-2DC9-33DD-76BBBDA6C59B}"/>
          </ac:picMkLst>
        </pc:picChg>
        <pc:picChg chg="del">
          <ac:chgData name="Shreya Thakkar" userId="8250697c-6c39-48a4-a3bd-4e6e657dfce2" providerId="ADAL" clId="{99C607EA-36F2-4C59-BDCF-A7BE2592E46D}" dt="2022-12-13T17:33:25.127" v="561" actId="478"/>
          <ac:picMkLst>
            <pc:docMk/>
            <pc:sldMk cId="3891790497" sldId="260"/>
            <ac:picMk id="2052" creationId="{A4505260-14B5-DE12-8B7F-5FA2794C7125}"/>
          </ac:picMkLst>
        </pc:picChg>
        <pc:picChg chg="del mod">
          <ac:chgData name="Shreya Thakkar" userId="8250697c-6c39-48a4-a3bd-4e6e657dfce2" providerId="ADAL" clId="{99C607EA-36F2-4C59-BDCF-A7BE2592E46D}" dt="2022-12-13T17:33:22.903" v="560" actId="478"/>
          <ac:picMkLst>
            <pc:docMk/>
            <pc:sldMk cId="3891790497" sldId="260"/>
            <ac:picMk id="2054" creationId="{D397AAA2-D298-9E35-5743-684E974C2E00}"/>
          </ac:picMkLst>
        </pc:picChg>
        <pc:cxnChg chg="add mod">
          <ac:chgData name="Shreya Thakkar" userId="8250697c-6c39-48a4-a3bd-4e6e657dfce2" providerId="ADAL" clId="{99C607EA-36F2-4C59-BDCF-A7BE2592E46D}" dt="2022-12-13T17:57:01.527" v="736" actId="1038"/>
          <ac:cxnSpMkLst>
            <pc:docMk/>
            <pc:sldMk cId="3891790497" sldId="260"/>
            <ac:cxnSpMk id="12" creationId="{FC1E93CA-93C4-4A18-9BE0-FBC66BD56704}"/>
          </ac:cxnSpMkLst>
        </pc:cxnChg>
      </pc:sldChg>
      <pc:sldChg chg="addSp delSp modSp mod delAnim modAnim">
        <pc:chgData name="Shreya Thakkar" userId="8250697c-6c39-48a4-a3bd-4e6e657dfce2" providerId="ADAL" clId="{99C607EA-36F2-4C59-BDCF-A7BE2592E46D}" dt="2022-12-13T18:01:31.086" v="914" actId="121"/>
        <pc:sldMkLst>
          <pc:docMk/>
          <pc:sldMk cId="301883751" sldId="261"/>
        </pc:sldMkLst>
        <pc:spChg chg="mod">
          <ac:chgData name="Shreya Thakkar" userId="8250697c-6c39-48a4-a3bd-4e6e657dfce2" providerId="ADAL" clId="{99C607EA-36F2-4C59-BDCF-A7BE2592E46D}" dt="2022-12-13T17:58:33.456" v="783" actId="20577"/>
          <ac:spMkLst>
            <pc:docMk/>
            <pc:sldMk cId="301883751" sldId="261"/>
            <ac:spMk id="2" creationId="{0724A799-4E0A-0E42-91FD-E1301110C604}"/>
          </ac:spMkLst>
        </pc:spChg>
        <pc:spChg chg="mod">
          <ac:chgData name="Shreya Thakkar" userId="8250697c-6c39-48a4-a3bd-4e6e657dfce2" providerId="ADAL" clId="{99C607EA-36F2-4C59-BDCF-A7BE2592E46D}" dt="2022-12-13T18:01:31.086" v="914" actId="121"/>
          <ac:spMkLst>
            <pc:docMk/>
            <pc:sldMk cId="301883751" sldId="261"/>
            <ac:spMk id="3" creationId="{960FEFE3-3B94-45E6-CA83-C9951CEEF078}"/>
          </ac:spMkLst>
        </pc:spChg>
        <pc:spChg chg="add mod">
          <ac:chgData name="Shreya Thakkar" userId="8250697c-6c39-48a4-a3bd-4e6e657dfce2" providerId="ADAL" clId="{99C607EA-36F2-4C59-BDCF-A7BE2592E46D}" dt="2022-12-13T18:01:27.619" v="913" actId="1076"/>
          <ac:spMkLst>
            <pc:docMk/>
            <pc:sldMk cId="301883751" sldId="261"/>
            <ac:spMk id="4" creationId="{60C0533A-E46F-9465-2D90-FA0FC1F97BBD}"/>
          </ac:spMkLst>
        </pc:spChg>
        <pc:spChg chg="del mod">
          <ac:chgData name="Shreya Thakkar" userId="8250697c-6c39-48a4-a3bd-4e6e657dfce2" providerId="ADAL" clId="{99C607EA-36F2-4C59-BDCF-A7BE2592E46D}" dt="2022-12-13T17:58:59.363" v="792" actId="478"/>
          <ac:spMkLst>
            <pc:docMk/>
            <pc:sldMk cId="301883751" sldId="261"/>
            <ac:spMk id="7" creationId="{FCD5B277-B5F2-CDDA-89CC-2C67A9698FC5}"/>
          </ac:spMkLst>
        </pc:spChg>
        <pc:picChg chg="add mod">
          <ac:chgData name="Shreya Thakkar" userId="8250697c-6c39-48a4-a3bd-4e6e657dfce2" providerId="ADAL" clId="{99C607EA-36F2-4C59-BDCF-A7BE2592E46D}" dt="2022-12-13T18:00:41.989" v="909" actId="1076"/>
          <ac:picMkLst>
            <pc:docMk/>
            <pc:sldMk cId="301883751" sldId="261"/>
            <ac:picMk id="2050" creationId="{22027B37-1190-107A-BD80-B8ABF5BB4FBF}"/>
          </ac:picMkLst>
        </pc:picChg>
        <pc:picChg chg="del">
          <ac:chgData name="Shreya Thakkar" userId="8250697c-6c39-48a4-a3bd-4e6e657dfce2" providerId="ADAL" clId="{99C607EA-36F2-4C59-BDCF-A7BE2592E46D}" dt="2022-12-13T17:58:35.925" v="784" actId="478"/>
          <ac:picMkLst>
            <pc:docMk/>
            <pc:sldMk cId="301883751" sldId="261"/>
            <ac:picMk id="3076" creationId="{513233A0-E965-09F1-1D27-57D5FAB33770}"/>
          </ac:picMkLst>
        </pc:picChg>
      </pc:sldChg>
      <pc:sldChg chg="addSp delSp modSp mod delAnim modAnim">
        <pc:chgData name="Shreya Thakkar" userId="8250697c-6c39-48a4-a3bd-4e6e657dfce2" providerId="ADAL" clId="{99C607EA-36F2-4C59-BDCF-A7BE2592E46D}" dt="2022-12-13T18:41:08.496" v="1574"/>
        <pc:sldMkLst>
          <pc:docMk/>
          <pc:sldMk cId="1902377987" sldId="263"/>
        </pc:sldMkLst>
        <pc:spChg chg="mod">
          <ac:chgData name="Shreya Thakkar" userId="8250697c-6c39-48a4-a3bd-4e6e657dfce2" providerId="ADAL" clId="{99C607EA-36F2-4C59-BDCF-A7BE2592E46D}" dt="2022-12-13T18:01:50.627" v="965" actId="20577"/>
          <ac:spMkLst>
            <pc:docMk/>
            <pc:sldMk cId="1902377987" sldId="263"/>
            <ac:spMk id="2" creationId="{0724A799-4E0A-0E42-91FD-E1301110C604}"/>
          </ac:spMkLst>
        </pc:spChg>
        <pc:spChg chg="mod">
          <ac:chgData name="Shreya Thakkar" userId="8250697c-6c39-48a4-a3bd-4e6e657dfce2" providerId="ADAL" clId="{99C607EA-36F2-4C59-BDCF-A7BE2592E46D}" dt="2022-12-13T18:05:27.463" v="1113" actId="121"/>
          <ac:spMkLst>
            <pc:docMk/>
            <pc:sldMk cId="1902377987" sldId="263"/>
            <ac:spMk id="3" creationId="{C68CF014-3FBB-6545-D889-1FD1778905E5}"/>
          </ac:spMkLst>
        </pc:spChg>
        <pc:spChg chg="add mod">
          <ac:chgData name="Shreya Thakkar" userId="8250697c-6c39-48a4-a3bd-4e6e657dfce2" providerId="ADAL" clId="{99C607EA-36F2-4C59-BDCF-A7BE2592E46D}" dt="2022-12-13T18:04:55.057" v="1112" actId="947"/>
          <ac:spMkLst>
            <pc:docMk/>
            <pc:sldMk cId="1902377987" sldId="263"/>
            <ac:spMk id="5" creationId="{1732812E-3357-33B2-D655-D8B7B194D607}"/>
          </ac:spMkLst>
        </pc:spChg>
        <pc:spChg chg="add mod">
          <ac:chgData name="Shreya Thakkar" userId="8250697c-6c39-48a4-a3bd-4e6e657dfce2" providerId="ADAL" clId="{99C607EA-36F2-4C59-BDCF-A7BE2592E46D}" dt="2022-12-13T18:35:46.879" v="1359" actId="20577"/>
          <ac:spMkLst>
            <pc:docMk/>
            <pc:sldMk cId="1902377987" sldId="263"/>
            <ac:spMk id="6" creationId="{EA8961B5-93B5-31A4-BD50-56A8207767E0}"/>
          </ac:spMkLst>
        </pc:spChg>
        <pc:spChg chg="del">
          <ac:chgData name="Shreya Thakkar" userId="8250697c-6c39-48a4-a3bd-4e6e657dfce2" providerId="ADAL" clId="{99C607EA-36F2-4C59-BDCF-A7BE2592E46D}" dt="2022-12-13T18:02:32.808" v="969" actId="478"/>
          <ac:spMkLst>
            <pc:docMk/>
            <pc:sldMk cId="1902377987" sldId="263"/>
            <ac:spMk id="7" creationId="{FCD5B277-B5F2-CDDA-89CC-2C67A9698FC5}"/>
          </ac:spMkLst>
        </pc:spChg>
        <pc:spChg chg="add del mod">
          <ac:chgData name="Shreya Thakkar" userId="8250697c-6c39-48a4-a3bd-4e6e657dfce2" providerId="ADAL" clId="{99C607EA-36F2-4C59-BDCF-A7BE2592E46D}" dt="2022-12-13T18:24:04.932" v="1314" actId="478"/>
          <ac:spMkLst>
            <pc:docMk/>
            <pc:sldMk cId="1902377987" sldId="263"/>
            <ac:spMk id="10" creationId="{F1BDA458-2189-5DAB-21AE-121DE13D108C}"/>
          </ac:spMkLst>
        </pc:spChg>
        <pc:spChg chg="add del mod">
          <ac:chgData name="Shreya Thakkar" userId="8250697c-6c39-48a4-a3bd-4e6e657dfce2" providerId="ADAL" clId="{99C607EA-36F2-4C59-BDCF-A7BE2592E46D}" dt="2022-12-13T18:36:35.545" v="1369" actId="478"/>
          <ac:spMkLst>
            <pc:docMk/>
            <pc:sldMk cId="1902377987" sldId="263"/>
            <ac:spMk id="11" creationId="{344A6B0A-D86E-A200-D13E-08C2B88B8B2E}"/>
          </ac:spMkLst>
        </pc:spChg>
        <pc:spChg chg="add mod">
          <ac:chgData name="Shreya Thakkar" userId="8250697c-6c39-48a4-a3bd-4e6e657dfce2" providerId="ADAL" clId="{99C607EA-36F2-4C59-BDCF-A7BE2592E46D}" dt="2022-12-13T18:39:06.099" v="1418" actId="1076"/>
          <ac:spMkLst>
            <pc:docMk/>
            <pc:sldMk cId="1902377987" sldId="263"/>
            <ac:spMk id="14" creationId="{546D9A8E-B7CB-A478-34A1-8877102A254C}"/>
          </ac:spMkLst>
        </pc:spChg>
        <pc:spChg chg="add mod">
          <ac:chgData name="Shreya Thakkar" userId="8250697c-6c39-48a4-a3bd-4e6e657dfce2" providerId="ADAL" clId="{99C607EA-36F2-4C59-BDCF-A7BE2592E46D}" dt="2022-12-13T18:40:28.095" v="1567" actId="1076"/>
          <ac:spMkLst>
            <pc:docMk/>
            <pc:sldMk cId="1902377987" sldId="263"/>
            <ac:spMk id="15" creationId="{705360B3-61B0-C732-8A30-0F5D2DBA0BF8}"/>
          </ac:spMkLst>
        </pc:spChg>
        <pc:picChg chg="add del mod">
          <ac:chgData name="Shreya Thakkar" userId="8250697c-6c39-48a4-a3bd-4e6e657dfce2" providerId="ADAL" clId="{99C607EA-36F2-4C59-BDCF-A7BE2592E46D}" dt="2022-12-13T18:23:44.389" v="1299" actId="478"/>
          <ac:picMkLst>
            <pc:docMk/>
            <pc:sldMk cId="1902377987" sldId="263"/>
            <ac:picMk id="9" creationId="{01008336-CF39-590A-9205-4C6922B853DC}"/>
          </ac:picMkLst>
        </pc:picChg>
        <pc:picChg chg="add mod">
          <ac:chgData name="Shreya Thakkar" userId="8250697c-6c39-48a4-a3bd-4e6e657dfce2" providerId="ADAL" clId="{99C607EA-36F2-4C59-BDCF-A7BE2592E46D}" dt="2022-12-13T18:23:59.257" v="1313" actId="1076"/>
          <ac:picMkLst>
            <pc:docMk/>
            <pc:sldMk cId="1902377987" sldId="263"/>
            <ac:picMk id="13" creationId="{3BCB2CF8-FC63-1BA7-BD9A-FA6038DCF922}"/>
          </ac:picMkLst>
        </pc:picChg>
        <pc:picChg chg="add del mod">
          <ac:chgData name="Shreya Thakkar" userId="8250697c-6c39-48a4-a3bd-4e6e657dfce2" providerId="ADAL" clId="{99C607EA-36F2-4C59-BDCF-A7BE2592E46D}" dt="2022-12-13T18:24:57.331" v="1335" actId="478"/>
          <ac:picMkLst>
            <pc:docMk/>
            <pc:sldMk cId="1902377987" sldId="263"/>
            <ac:picMk id="3074" creationId="{00852997-78DC-E8EB-AF1B-4EC13E50023C}"/>
          </ac:picMkLst>
        </pc:picChg>
        <pc:picChg chg="add del mod">
          <ac:chgData name="Shreya Thakkar" userId="8250697c-6c39-48a4-a3bd-4e6e657dfce2" providerId="ADAL" clId="{99C607EA-36F2-4C59-BDCF-A7BE2592E46D}" dt="2022-12-13T18:27:38.040" v="1343" actId="478"/>
          <ac:picMkLst>
            <pc:docMk/>
            <pc:sldMk cId="1902377987" sldId="263"/>
            <ac:picMk id="3077" creationId="{BEACE11B-FC9E-F316-C4AC-CC2BBE28FCF7}"/>
          </ac:picMkLst>
        </pc:picChg>
        <pc:picChg chg="add del mod">
          <ac:chgData name="Shreya Thakkar" userId="8250697c-6c39-48a4-a3bd-4e6e657dfce2" providerId="ADAL" clId="{99C607EA-36F2-4C59-BDCF-A7BE2592E46D}" dt="2022-12-13T18:35:03.724" v="1344" actId="478"/>
          <ac:picMkLst>
            <pc:docMk/>
            <pc:sldMk cId="1902377987" sldId="263"/>
            <ac:picMk id="3079" creationId="{3A9DB3EA-98C9-5810-85CE-CCD1F3BA7678}"/>
          </ac:picMkLst>
        </pc:picChg>
        <pc:picChg chg="add mod">
          <ac:chgData name="Shreya Thakkar" userId="8250697c-6c39-48a4-a3bd-4e6e657dfce2" providerId="ADAL" clId="{99C607EA-36F2-4C59-BDCF-A7BE2592E46D}" dt="2022-12-13T18:35:20.897" v="1352" actId="1076"/>
          <ac:picMkLst>
            <pc:docMk/>
            <pc:sldMk cId="1902377987" sldId="263"/>
            <ac:picMk id="3081" creationId="{01E6644C-0C17-BC88-8D24-9E178AAE2EFB}"/>
          </ac:picMkLst>
        </pc:picChg>
        <pc:picChg chg="del">
          <ac:chgData name="Shreya Thakkar" userId="8250697c-6c39-48a4-a3bd-4e6e657dfce2" providerId="ADAL" clId="{99C607EA-36F2-4C59-BDCF-A7BE2592E46D}" dt="2022-12-13T18:01:53.543" v="966" actId="478"/>
          <ac:picMkLst>
            <pc:docMk/>
            <pc:sldMk cId="1902377987" sldId="263"/>
            <ac:picMk id="4100" creationId="{C702095C-493B-F7DB-5F05-9C7A63CF08CD}"/>
          </ac:picMkLst>
        </pc:picChg>
      </pc:sldChg>
      <pc:sldChg chg="addSp delSp modSp mod modClrScheme delAnim chgLayout">
        <pc:chgData name="Shreya Thakkar" userId="8250697c-6c39-48a4-a3bd-4e6e657dfce2" providerId="ADAL" clId="{99C607EA-36F2-4C59-BDCF-A7BE2592E46D}" dt="2022-12-13T19:06:17.529" v="2245" actId="1076"/>
        <pc:sldMkLst>
          <pc:docMk/>
          <pc:sldMk cId="260391411" sldId="268"/>
        </pc:sldMkLst>
        <pc:spChg chg="mod">
          <ac:chgData name="Shreya Thakkar" userId="8250697c-6c39-48a4-a3bd-4e6e657dfce2" providerId="ADAL" clId="{99C607EA-36F2-4C59-BDCF-A7BE2592E46D}" dt="2022-12-13T16:52:14.032" v="199" actId="26606"/>
          <ac:spMkLst>
            <pc:docMk/>
            <pc:sldMk cId="260391411" sldId="268"/>
            <ac:spMk id="2" creationId="{32561ECF-EE45-EA00-2C36-4C60BF89D9C4}"/>
          </ac:spMkLst>
        </pc:spChg>
        <pc:spChg chg="del mod">
          <ac:chgData name="Shreya Thakkar" userId="8250697c-6c39-48a4-a3bd-4e6e657dfce2" providerId="ADAL" clId="{99C607EA-36F2-4C59-BDCF-A7BE2592E46D}" dt="2022-12-13T16:52:17.428" v="200" actId="478"/>
          <ac:spMkLst>
            <pc:docMk/>
            <pc:sldMk cId="260391411" sldId="268"/>
            <ac:spMk id="7" creationId="{E0265B39-A7DF-B205-17AC-06962E5F8F56}"/>
          </ac:spMkLst>
        </pc:spChg>
        <pc:spChg chg="del mod">
          <ac:chgData name="Shreya Thakkar" userId="8250697c-6c39-48a4-a3bd-4e6e657dfce2" providerId="ADAL" clId="{99C607EA-36F2-4C59-BDCF-A7BE2592E46D}" dt="2022-12-13T16:52:02.991" v="197" actId="478"/>
          <ac:spMkLst>
            <pc:docMk/>
            <pc:sldMk cId="260391411" sldId="268"/>
            <ac:spMk id="8" creationId="{97F734CC-42F9-32E5-EBF8-E0C2DD7DF238}"/>
          </ac:spMkLst>
        </pc:spChg>
        <pc:spChg chg="add del mod">
          <ac:chgData name="Shreya Thakkar" userId="8250697c-6c39-48a4-a3bd-4e6e657dfce2" providerId="ADAL" clId="{99C607EA-36F2-4C59-BDCF-A7BE2592E46D}" dt="2022-12-13T16:52:14.032" v="199" actId="26606"/>
          <ac:spMkLst>
            <pc:docMk/>
            <pc:sldMk cId="260391411" sldId="268"/>
            <ac:spMk id="12" creationId="{924255D3-5A20-AB71-43F9-7FA2EC120B76}"/>
          </ac:spMkLst>
        </pc:spChg>
        <pc:spChg chg="add del mod">
          <ac:chgData name="Shreya Thakkar" userId="8250697c-6c39-48a4-a3bd-4e6e657dfce2" providerId="ADAL" clId="{99C607EA-36F2-4C59-BDCF-A7BE2592E46D}" dt="2022-12-13T17:11:32.540" v="243"/>
          <ac:spMkLst>
            <pc:docMk/>
            <pc:sldMk cId="260391411" sldId="268"/>
            <ac:spMk id="14" creationId="{ABADDC4C-4B83-3980-6DFC-3913BCE5C008}"/>
          </ac:spMkLst>
        </pc:spChg>
        <pc:spChg chg="mod">
          <ac:chgData name="Shreya Thakkar" userId="8250697c-6c39-48a4-a3bd-4e6e657dfce2" providerId="ADAL" clId="{99C607EA-36F2-4C59-BDCF-A7BE2592E46D}" dt="2022-12-13T17:21:10.833" v="389" actId="121"/>
          <ac:spMkLst>
            <pc:docMk/>
            <pc:sldMk cId="260391411" sldId="268"/>
            <ac:spMk id="21" creationId="{44EF9854-30FF-98FF-9912-01EFA0B0CD99}"/>
          </ac:spMkLst>
        </pc:spChg>
        <pc:spChg chg="add mod">
          <ac:chgData name="Shreya Thakkar" userId="8250697c-6c39-48a4-a3bd-4e6e657dfce2" providerId="ADAL" clId="{99C607EA-36F2-4C59-BDCF-A7BE2592E46D}" dt="2022-12-13T19:06:17.529" v="2245" actId="1076"/>
          <ac:spMkLst>
            <pc:docMk/>
            <pc:sldMk cId="260391411" sldId="268"/>
            <ac:spMk id="23" creationId="{4C2CDD91-2805-5716-2CA5-3E2BBFD92C4A}"/>
          </ac:spMkLst>
        </pc:spChg>
        <pc:grpChg chg="del mod">
          <ac:chgData name="Shreya Thakkar" userId="8250697c-6c39-48a4-a3bd-4e6e657dfce2" providerId="ADAL" clId="{99C607EA-36F2-4C59-BDCF-A7BE2592E46D}" dt="2022-12-13T16:51:55.281" v="194" actId="478"/>
          <ac:grpSpMkLst>
            <pc:docMk/>
            <pc:sldMk cId="260391411" sldId="268"/>
            <ac:grpSpMk id="6" creationId="{CE9D783F-8078-19AE-F8BA-3147163F7D7B}"/>
          </ac:grpSpMkLst>
        </pc:grpChg>
        <pc:grpChg chg="del">
          <ac:chgData name="Shreya Thakkar" userId="8250697c-6c39-48a4-a3bd-4e6e657dfce2" providerId="ADAL" clId="{99C607EA-36F2-4C59-BDCF-A7BE2592E46D}" dt="2022-12-13T16:51:57.352" v="195" actId="478"/>
          <ac:grpSpMkLst>
            <pc:docMk/>
            <pc:sldMk cId="260391411" sldId="268"/>
            <ac:grpSpMk id="9" creationId="{DD0F795A-9429-9B92-66EB-E00A85D9BD93}"/>
          </ac:grpSpMkLst>
        </pc:grpChg>
        <pc:picChg chg="add mod">
          <ac:chgData name="Shreya Thakkar" userId="8250697c-6c39-48a4-a3bd-4e6e657dfce2" providerId="ADAL" clId="{99C607EA-36F2-4C59-BDCF-A7BE2592E46D}" dt="2022-12-13T16:54:41.411" v="203" actId="1076"/>
          <ac:picMkLst>
            <pc:docMk/>
            <pc:sldMk cId="260391411" sldId="268"/>
            <ac:picMk id="10" creationId="{83D6A67F-6863-FBD3-EE1E-79356C290836}"/>
          </ac:picMkLst>
        </pc:picChg>
        <pc:picChg chg="add mod">
          <ac:chgData name="Shreya Thakkar" userId="8250697c-6c39-48a4-a3bd-4e6e657dfce2" providerId="ADAL" clId="{99C607EA-36F2-4C59-BDCF-A7BE2592E46D}" dt="2022-12-13T16:55:21.143" v="205" actId="1076"/>
          <ac:picMkLst>
            <pc:docMk/>
            <pc:sldMk cId="260391411" sldId="268"/>
            <ac:picMk id="13" creationId="{104D3068-A081-0059-2E79-65C7D5797613}"/>
          </ac:picMkLst>
        </pc:picChg>
        <pc:picChg chg="add del mod">
          <ac:chgData name="Shreya Thakkar" userId="8250697c-6c39-48a4-a3bd-4e6e657dfce2" providerId="ADAL" clId="{99C607EA-36F2-4C59-BDCF-A7BE2592E46D}" dt="2022-12-13T17:19:57.461" v="386" actId="478"/>
          <ac:picMkLst>
            <pc:docMk/>
            <pc:sldMk cId="260391411" sldId="268"/>
            <ac:picMk id="18" creationId="{3142DBDF-24B5-99E3-8CEA-25A949D7F3A5}"/>
          </ac:picMkLst>
        </pc:picChg>
        <pc:picChg chg="add mod">
          <ac:chgData name="Shreya Thakkar" userId="8250697c-6c39-48a4-a3bd-4e6e657dfce2" providerId="ADAL" clId="{99C607EA-36F2-4C59-BDCF-A7BE2592E46D}" dt="2022-12-13T17:20:31.176" v="388" actId="1076"/>
          <ac:picMkLst>
            <pc:docMk/>
            <pc:sldMk cId="260391411" sldId="268"/>
            <ac:picMk id="20" creationId="{CFAAFDBB-C9C8-ED5A-3656-F5C64EFB032E}"/>
          </ac:picMkLst>
        </pc:picChg>
      </pc:sldChg>
      <pc:sldChg chg="addSp delSp modSp mod modAnim">
        <pc:chgData name="Shreya Thakkar" userId="8250697c-6c39-48a4-a3bd-4e6e657dfce2" providerId="ADAL" clId="{99C607EA-36F2-4C59-BDCF-A7BE2592E46D}" dt="2022-12-13T19:06:21.886" v="2246"/>
        <pc:sldMkLst>
          <pc:docMk/>
          <pc:sldMk cId="1366530771" sldId="270"/>
        </pc:sldMkLst>
        <pc:spChg chg="mod">
          <ac:chgData name="Shreya Thakkar" userId="8250697c-6c39-48a4-a3bd-4e6e657dfce2" providerId="ADAL" clId="{99C607EA-36F2-4C59-BDCF-A7BE2592E46D}" dt="2022-12-13T17:12:10.294" v="287" actId="20577"/>
          <ac:spMkLst>
            <pc:docMk/>
            <pc:sldMk cId="1366530771" sldId="270"/>
            <ac:spMk id="2" creationId="{F60B3950-E7A3-4EF0-ED20-61C7C2B16C61}"/>
          </ac:spMkLst>
        </pc:spChg>
        <pc:spChg chg="add del mod">
          <ac:chgData name="Shreya Thakkar" userId="8250697c-6c39-48a4-a3bd-4e6e657dfce2" providerId="ADAL" clId="{99C607EA-36F2-4C59-BDCF-A7BE2592E46D}" dt="2022-12-13T17:13:05.397" v="291"/>
          <ac:spMkLst>
            <pc:docMk/>
            <pc:sldMk cId="1366530771" sldId="270"/>
            <ac:spMk id="4" creationId="{BFDA89C9-FAB0-C277-F668-64FD09104A50}"/>
          </ac:spMkLst>
        </pc:spChg>
        <pc:spChg chg="add mod">
          <ac:chgData name="Shreya Thakkar" userId="8250697c-6c39-48a4-a3bd-4e6e657dfce2" providerId="ADAL" clId="{99C607EA-36F2-4C59-BDCF-A7BE2592E46D}" dt="2022-12-13T17:28:09.778" v="509" actId="20577"/>
          <ac:spMkLst>
            <pc:docMk/>
            <pc:sldMk cId="1366530771" sldId="270"/>
            <ac:spMk id="11" creationId="{5C9E58EB-FCF9-1671-C8CC-52BE78C07163}"/>
          </ac:spMkLst>
        </pc:spChg>
        <pc:spChg chg="mod">
          <ac:chgData name="Shreya Thakkar" userId="8250697c-6c39-48a4-a3bd-4e6e657dfce2" providerId="ADAL" clId="{99C607EA-36F2-4C59-BDCF-A7BE2592E46D}" dt="2022-12-13T17:21:19.375" v="390" actId="121"/>
          <ac:spMkLst>
            <pc:docMk/>
            <pc:sldMk cId="1366530771" sldId="270"/>
            <ac:spMk id="16" creationId="{73F84A08-F6A1-9EDB-239E-980E60D38DA8}"/>
          </ac:spMkLst>
        </pc:spChg>
        <pc:spChg chg="add mod">
          <ac:chgData name="Shreya Thakkar" userId="8250697c-6c39-48a4-a3bd-4e6e657dfce2" providerId="ADAL" clId="{99C607EA-36F2-4C59-BDCF-A7BE2592E46D}" dt="2022-12-13T19:06:21.886" v="2246"/>
          <ac:spMkLst>
            <pc:docMk/>
            <pc:sldMk cId="1366530771" sldId="270"/>
            <ac:spMk id="18" creationId="{7B266BE5-B6E3-FD41-8F27-3E43CDC9484F}"/>
          </ac:spMkLst>
        </pc:spChg>
        <pc:grpChg chg="del">
          <ac:chgData name="Shreya Thakkar" userId="8250697c-6c39-48a4-a3bd-4e6e657dfce2" providerId="ADAL" clId="{99C607EA-36F2-4C59-BDCF-A7BE2592E46D}" dt="2022-12-13T17:11:52.697" v="246" actId="478"/>
          <ac:grpSpMkLst>
            <pc:docMk/>
            <pc:sldMk cId="1366530771" sldId="270"/>
            <ac:grpSpMk id="3" creationId="{9F4B8569-AD69-E2A6-F0D0-03207506BC7E}"/>
          </ac:grpSpMkLst>
        </pc:grpChg>
        <pc:grpChg chg="del">
          <ac:chgData name="Shreya Thakkar" userId="8250697c-6c39-48a4-a3bd-4e6e657dfce2" providerId="ADAL" clId="{99C607EA-36F2-4C59-BDCF-A7BE2592E46D}" dt="2022-12-13T17:11:46.346" v="244" actId="478"/>
          <ac:grpSpMkLst>
            <pc:docMk/>
            <pc:sldMk cId="1366530771" sldId="270"/>
            <ac:grpSpMk id="17" creationId="{C6CE992F-8A11-9B61-F9A5-B6013F3FDD4A}"/>
          </ac:grpSpMkLst>
        </pc:grpChg>
        <pc:grpChg chg="del">
          <ac:chgData name="Shreya Thakkar" userId="8250697c-6c39-48a4-a3bd-4e6e657dfce2" providerId="ADAL" clId="{99C607EA-36F2-4C59-BDCF-A7BE2592E46D}" dt="2022-12-13T17:11:48.257" v="245" actId="478"/>
          <ac:grpSpMkLst>
            <pc:docMk/>
            <pc:sldMk cId="1366530771" sldId="270"/>
            <ac:grpSpMk id="19" creationId="{4986B29C-22B2-0227-5E6A-440003222159}"/>
          </ac:grpSpMkLst>
        </pc:grpChg>
        <pc:picChg chg="add mod">
          <ac:chgData name="Shreya Thakkar" userId="8250697c-6c39-48a4-a3bd-4e6e657dfce2" providerId="ADAL" clId="{99C607EA-36F2-4C59-BDCF-A7BE2592E46D}" dt="2022-12-13T17:17:10.646" v="370" actId="14100"/>
          <ac:picMkLst>
            <pc:docMk/>
            <pc:sldMk cId="1366530771" sldId="270"/>
            <ac:picMk id="6" creationId="{1920A33E-6833-A118-8F01-F73C9665D929}"/>
          </ac:picMkLst>
        </pc:picChg>
        <pc:picChg chg="add mod">
          <ac:chgData name="Shreya Thakkar" userId="8250697c-6c39-48a4-a3bd-4e6e657dfce2" providerId="ADAL" clId="{99C607EA-36F2-4C59-BDCF-A7BE2592E46D}" dt="2022-12-13T17:17:21.317" v="373" actId="1076"/>
          <ac:picMkLst>
            <pc:docMk/>
            <pc:sldMk cId="1366530771" sldId="270"/>
            <ac:picMk id="15" creationId="{2908DAB3-3425-0BD8-5E91-286552A3D8B2}"/>
          </ac:picMkLst>
        </pc:picChg>
      </pc:sldChg>
      <pc:sldChg chg="add del">
        <pc:chgData name="Shreya Thakkar" userId="8250697c-6c39-48a4-a3bd-4e6e657dfce2" providerId="ADAL" clId="{99C607EA-36F2-4C59-BDCF-A7BE2592E46D}" dt="2022-12-13T19:02:10.735" v="2183" actId="47"/>
        <pc:sldMkLst>
          <pc:docMk/>
          <pc:sldMk cId="1250904346" sldId="272"/>
        </pc:sldMkLst>
      </pc:sldChg>
      <pc:sldChg chg="del">
        <pc:chgData name="Shreya Thakkar" userId="8250697c-6c39-48a4-a3bd-4e6e657dfce2" providerId="ADAL" clId="{99C607EA-36F2-4C59-BDCF-A7BE2592E46D}" dt="2022-12-13T19:02:12.136" v="2184" actId="47"/>
        <pc:sldMkLst>
          <pc:docMk/>
          <pc:sldMk cId="1710748684" sldId="273"/>
        </pc:sldMkLst>
      </pc:sldChg>
      <pc:sldChg chg="addSp delSp modSp mod delAnim modAnim">
        <pc:chgData name="Shreya Thakkar" userId="8250697c-6c39-48a4-a3bd-4e6e657dfce2" providerId="ADAL" clId="{99C607EA-36F2-4C59-BDCF-A7BE2592E46D}" dt="2022-12-13T18:46:25.897" v="1776" actId="1076"/>
        <pc:sldMkLst>
          <pc:docMk/>
          <pc:sldMk cId="1977802696" sldId="274"/>
        </pc:sldMkLst>
        <pc:spChg chg="mod">
          <ac:chgData name="Shreya Thakkar" userId="8250697c-6c39-48a4-a3bd-4e6e657dfce2" providerId="ADAL" clId="{99C607EA-36F2-4C59-BDCF-A7BE2592E46D}" dt="2022-12-13T18:42:18.816" v="1594" actId="20577"/>
          <ac:spMkLst>
            <pc:docMk/>
            <pc:sldMk cId="1977802696" sldId="274"/>
            <ac:spMk id="2" creationId="{0724A799-4E0A-0E42-91FD-E1301110C604}"/>
          </ac:spMkLst>
        </pc:spChg>
        <pc:spChg chg="del">
          <ac:chgData name="Shreya Thakkar" userId="8250697c-6c39-48a4-a3bd-4e6e657dfce2" providerId="ADAL" clId="{99C607EA-36F2-4C59-BDCF-A7BE2592E46D}" dt="2022-12-13T18:42:41.136" v="1598" actId="478"/>
          <ac:spMkLst>
            <pc:docMk/>
            <pc:sldMk cId="1977802696" sldId="274"/>
            <ac:spMk id="3" creationId="{7F56EE46-41E4-7F74-34F8-62EA087B00FA}"/>
          </ac:spMkLst>
        </pc:spChg>
        <pc:spChg chg="del">
          <ac:chgData name="Shreya Thakkar" userId="8250697c-6c39-48a4-a3bd-4e6e657dfce2" providerId="ADAL" clId="{99C607EA-36F2-4C59-BDCF-A7BE2592E46D}" dt="2022-12-13T18:42:41.136" v="1598" actId="478"/>
          <ac:spMkLst>
            <pc:docMk/>
            <pc:sldMk cId="1977802696" sldId="274"/>
            <ac:spMk id="4" creationId="{9011DC8A-60A9-D7B5-2904-55EE24A93AAF}"/>
          </ac:spMkLst>
        </pc:spChg>
        <pc:spChg chg="add mod">
          <ac:chgData name="Shreya Thakkar" userId="8250697c-6c39-48a4-a3bd-4e6e657dfce2" providerId="ADAL" clId="{99C607EA-36F2-4C59-BDCF-A7BE2592E46D}" dt="2022-12-13T18:46:25.897" v="1776" actId="1076"/>
          <ac:spMkLst>
            <pc:docMk/>
            <pc:sldMk cId="1977802696" sldId="274"/>
            <ac:spMk id="8" creationId="{1AB42D6F-FBAB-5279-3D8A-2A9ED64D22AE}"/>
          </ac:spMkLst>
        </pc:spChg>
        <pc:grpChg chg="del">
          <ac:chgData name="Shreya Thakkar" userId="8250697c-6c39-48a4-a3bd-4e6e657dfce2" providerId="ADAL" clId="{99C607EA-36F2-4C59-BDCF-A7BE2592E46D}" dt="2022-12-13T18:42:21.858" v="1595" actId="478"/>
          <ac:grpSpMkLst>
            <pc:docMk/>
            <pc:sldMk cId="1977802696" sldId="274"/>
            <ac:grpSpMk id="13" creationId="{75066AF8-6C18-6ED5-9172-3974C18D3BE6}"/>
          </ac:grpSpMkLst>
        </pc:grpChg>
        <pc:picChg chg="del">
          <ac:chgData name="Shreya Thakkar" userId="8250697c-6c39-48a4-a3bd-4e6e657dfce2" providerId="ADAL" clId="{99C607EA-36F2-4C59-BDCF-A7BE2592E46D}" dt="2022-12-13T18:42:41.136" v="1598" actId="478"/>
          <ac:picMkLst>
            <pc:docMk/>
            <pc:sldMk cId="1977802696" sldId="274"/>
            <ac:picMk id="5" creationId="{0E4B792A-6716-84A8-2092-06AC2E861697}"/>
          </ac:picMkLst>
        </pc:picChg>
        <pc:picChg chg="add mod">
          <ac:chgData name="Shreya Thakkar" userId="8250697c-6c39-48a4-a3bd-4e6e657dfce2" providerId="ADAL" clId="{99C607EA-36F2-4C59-BDCF-A7BE2592E46D}" dt="2022-12-13T18:43:22.626" v="1606" actId="1076"/>
          <ac:picMkLst>
            <pc:docMk/>
            <pc:sldMk cId="1977802696" sldId="274"/>
            <ac:picMk id="4098" creationId="{3BF89395-B9A9-E021-3308-3BC53A6837C5}"/>
          </ac:picMkLst>
        </pc:picChg>
      </pc:sldChg>
      <pc:sldChg chg="addSp delSp modSp mod modAnim">
        <pc:chgData name="Shreya Thakkar" userId="8250697c-6c39-48a4-a3bd-4e6e657dfce2" providerId="ADAL" clId="{99C607EA-36F2-4C59-BDCF-A7BE2592E46D}" dt="2022-12-13T19:50:44.067" v="2537" actId="20577"/>
        <pc:sldMkLst>
          <pc:docMk/>
          <pc:sldMk cId="2905761227" sldId="275"/>
        </pc:sldMkLst>
        <pc:spChg chg="mod">
          <ac:chgData name="Shreya Thakkar" userId="8250697c-6c39-48a4-a3bd-4e6e657dfce2" providerId="ADAL" clId="{99C607EA-36F2-4C59-BDCF-A7BE2592E46D}" dt="2022-12-13T19:50:44.067" v="2537" actId="20577"/>
          <ac:spMkLst>
            <pc:docMk/>
            <pc:sldMk cId="2905761227" sldId="275"/>
            <ac:spMk id="4" creationId="{9011DC8A-60A9-D7B5-2904-55EE24A93AAF}"/>
          </ac:spMkLst>
        </pc:spChg>
        <pc:spChg chg="mod">
          <ac:chgData name="Shreya Thakkar" userId="8250697c-6c39-48a4-a3bd-4e6e657dfce2" providerId="ADAL" clId="{99C607EA-36F2-4C59-BDCF-A7BE2592E46D}" dt="2022-12-13T19:02:01.275" v="2181" actId="121"/>
          <ac:spMkLst>
            <pc:docMk/>
            <pc:sldMk cId="2905761227" sldId="275"/>
            <ac:spMk id="5" creationId="{55D58249-2593-C867-DBD8-411CE06D8EAE}"/>
          </ac:spMkLst>
        </pc:spChg>
        <pc:picChg chg="del">
          <ac:chgData name="Shreya Thakkar" userId="8250697c-6c39-48a4-a3bd-4e6e657dfce2" providerId="ADAL" clId="{99C607EA-36F2-4C59-BDCF-A7BE2592E46D}" dt="2022-12-13T18:59:48.560" v="2125" actId="478"/>
          <ac:picMkLst>
            <pc:docMk/>
            <pc:sldMk cId="2905761227" sldId="275"/>
            <ac:picMk id="3" creationId="{C4EFDC19-1761-4C6F-E140-950719CA3B11}"/>
          </ac:picMkLst>
        </pc:picChg>
        <pc:picChg chg="add mod">
          <ac:chgData name="Shreya Thakkar" userId="8250697c-6c39-48a4-a3bd-4e6e657dfce2" providerId="ADAL" clId="{99C607EA-36F2-4C59-BDCF-A7BE2592E46D}" dt="2022-12-13T19:02:36.161" v="2188" actId="1076"/>
          <ac:picMkLst>
            <pc:docMk/>
            <pc:sldMk cId="2905761227" sldId="275"/>
            <ac:picMk id="6" creationId="{F1BC41B1-305B-C88D-FAC5-3C3C4313BC44}"/>
          </ac:picMkLst>
        </pc:picChg>
        <pc:picChg chg="add mod">
          <ac:chgData name="Shreya Thakkar" userId="8250697c-6c39-48a4-a3bd-4e6e657dfce2" providerId="ADAL" clId="{99C607EA-36F2-4C59-BDCF-A7BE2592E46D}" dt="2022-12-13T19:02:47.989" v="2193" actId="1076"/>
          <ac:picMkLst>
            <pc:docMk/>
            <pc:sldMk cId="2905761227" sldId="275"/>
            <ac:picMk id="7" creationId="{95B03909-7DA7-607A-60FD-C84691CD35D7}"/>
          </ac:picMkLst>
        </pc:picChg>
        <pc:picChg chg="del">
          <ac:chgData name="Shreya Thakkar" userId="8250697c-6c39-48a4-a3bd-4e6e657dfce2" providerId="ADAL" clId="{99C607EA-36F2-4C59-BDCF-A7BE2592E46D}" dt="2022-12-13T18:59:46.373" v="2124" actId="478"/>
          <ac:picMkLst>
            <pc:docMk/>
            <pc:sldMk cId="2905761227" sldId="275"/>
            <ac:picMk id="2050" creationId="{F8C2F4BF-5753-1CAF-1686-43C192D1F7D8}"/>
          </ac:picMkLst>
        </pc:picChg>
      </pc:sldChg>
      <pc:sldChg chg="add del">
        <pc:chgData name="Shreya Thakkar" userId="8250697c-6c39-48a4-a3bd-4e6e657dfce2" providerId="ADAL" clId="{99C607EA-36F2-4C59-BDCF-A7BE2592E46D}" dt="2022-12-13T19:02:09.208" v="2182" actId="47"/>
        <pc:sldMkLst>
          <pc:docMk/>
          <pc:sldMk cId="2073589846" sldId="276"/>
        </pc:sldMkLst>
      </pc:sldChg>
      <pc:sldChg chg="addSp delSp modSp mod ord delAnim modAnim">
        <pc:chgData name="Shreya Thakkar" userId="8250697c-6c39-48a4-a3bd-4e6e657dfce2" providerId="ADAL" clId="{99C607EA-36F2-4C59-BDCF-A7BE2592E46D}" dt="2022-12-13T19:24:04.650" v="2535" actId="1036"/>
        <pc:sldMkLst>
          <pc:docMk/>
          <pc:sldMk cId="3981810406" sldId="277"/>
        </pc:sldMkLst>
        <pc:spChg chg="mod">
          <ac:chgData name="Shreya Thakkar" userId="8250697c-6c39-48a4-a3bd-4e6e657dfce2" providerId="ADAL" clId="{99C607EA-36F2-4C59-BDCF-A7BE2592E46D}" dt="2022-12-13T19:10:56.237" v="2338" actId="20577"/>
          <ac:spMkLst>
            <pc:docMk/>
            <pc:sldMk cId="3981810406" sldId="277"/>
            <ac:spMk id="2" creationId="{0724A799-4E0A-0E42-91FD-E1301110C604}"/>
          </ac:spMkLst>
        </pc:spChg>
        <pc:spChg chg="del">
          <ac:chgData name="Shreya Thakkar" userId="8250697c-6c39-48a4-a3bd-4e6e657dfce2" providerId="ADAL" clId="{99C607EA-36F2-4C59-BDCF-A7BE2592E46D}" dt="2022-12-13T19:11:06.674" v="2341" actId="478"/>
          <ac:spMkLst>
            <pc:docMk/>
            <pc:sldMk cId="3981810406" sldId="277"/>
            <ac:spMk id="3" creationId="{2DBCCEB6-1891-5A78-24B1-38AEF9076FC7}"/>
          </ac:spMkLst>
        </pc:spChg>
        <pc:spChg chg="del">
          <ac:chgData name="Shreya Thakkar" userId="8250697c-6c39-48a4-a3bd-4e6e657dfce2" providerId="ADAL" clId="{99C607EA-36F2-4C59-BDCF-A7BE2592E46D}" dt="2022-12-13T19:11:03.531" v="2340" actId="478"/>
          <ac:spMkLst>
            <pc:docMk/>
            <pc:sldMk cId="3981810406" sldId="277"/>
            <ac:spMk id="4" creationId="{9011DC8A-60A9-D7B5-2904-55EE24A93AAF}"/>
          </ac:spMkLst>
        </pc:spChg>
        <pc:spChg chg="mod">
          <ac:chgData name="Shreya Thakkar" userId="8250697c-6c39-48a4-a3bd-4e6e657dfce2" providerId="ADAL" clId="{99C607EA-36F2-4C59-BDCF-A7BE2592E46D}" dt="2022-12-13T19:11:10.848" v="2342" actId="121"/>
          <ac:spMkLst>
            <pc:docMk/>
            <pc:sldMk cId="3981810406" sldId="277"/>
            <ac:spMk id="5" creationId="{8F03D5C1-6D94-6290-3222-0CF6CDDA8A0E}"/>
          </ac:spMkLst>
        </pc:spChg>
        <pc:spChg chg="add mod">
          <ac:chgData name="Shreya Thakkar" userId="8250697c-6c39-48a4-a3bd-4e6e657dfce2" providerId="ADAL" clId="{99C607EA-36F2-4C59-BDCF-A7BE2592E46D}" dt="2022-12-13T19:18:49.795" v="2496" actId="1076"/>
          <ac:spMkLst>
            <pc:docMk/>
            <pc:sldMk cId="3981810406" sldId="277"/>
            <ac:spMk id="8" creationId="{28957299-C31B-E0BB-9965-8C36BDF28546}"/>
          </ac:spMkLst>
        </pc:spChg>
        <pc:spChg chg="add mod">
          <ac:chgData name="Shreya Thakkar" userId="8250697c-6c39-48a4-a3bd-4e6e657dfce2" providerId="ADAL" clId="{99C607EA-36F2-4C59-BDCF-A7BE2592E46D}" dt="2022-12-13T19:14:43.559" v="2476" actId="14100"/>
          <ac:spMkLst>
            <pc:docMk/>
            <pc:sldMk cId="3981810406" sldId="277"/>
            <ac:spMk id="9" creationId="{5DD565FD-2FE6-2572-C709-60B9D321DF0C}"/>
          </ac:spMkLst>
        </pc:spChg>
        <pc:spChg chg="add mod">
          <ac:chgData name="Shreya Thakkar" userId="8250697c-6c39-48a4-a3bd-4e6e657dfce2" providerId="ADAL" clId="{99C607EA-36F2-4C59-BDCF-A7BE2592E46D}" dt="2022-12-13T19:21:23.677" v="2515" actId="1076"/>
          <ac:spMkLst>
            <pc:docMk/>
            <pc:sldMk cId="3981810406" sldId="277"/>
            <ac:spMk id="10" creationId="{EF48D6F8-CBD5-2607-2C1C-CAE3B78CA1C2}"/>
          </ac:spMkLst>
        </pc:spChg>
        <pc:spChg chg="add mod">
          <ac:chgData name="Shreya Thakkar" userId="8250697c-6c39-48a4-a3bd-4e6e657dfce2" providerId="ADAL" clId="{99C607EA-36F2-4C59-BDCF-A7BE2592E46D}" dt="2022-12-13T19:22:06.566" v="2523" actId="164"/>
          <ac:spMkLst>
            <pc:docMk/>
            <pc:sldMk cId="3981810406" sldId="277"/>
            <ac:spMk id="12" creationId="{A6D22113-0DF5-7F93-1F5A-9A1A56D76C0B}"/>
          </ac:spMkLst>
        </pc:spChg>
        <pc:spChg chg="add mod">
          <ac:chgData name="Shreya Thakkar" userId="8250697c-6c39-48a4-a3bd-4e6e657dfce2" providerId="ADAL" clId="{99C607EA-36F2-4C59-BDCF-A7BE2592E46D}" dt="2022-12-13T19:24:04.650" v="2535" actId="1036"/>
          <ac:spMkLst>
            <pc:docMk/>
            <pc:sldMk cId="3981810406" sldId="277"/>
            <ac:spMk id="15" creationId="{A9822919-AE81-2D3F-0D80-A19CB2CD1E9C}"/>
          </ac:spMkLst>
        </pc:spChg>
        <pc:grpChg chg="add mod">
          <ac:chgData name="Shreya Thakkar" userId="8250697c-6c39-48a4-a3bd-4e6e657dfce2" providerId="ADAL" clId="{99C607EA-36F2-4C59-BDCF-A7BE2592E46D}" dt="2022-12-13T19:21:23.677" v="2515" actId="1076"/>
          <ac:grpSpMkLst>
            <pc:docMk/>
            <pc:sldMk cId="3981810406" sldId="277"/>
            <ac:grpSpMk id="11" creationId="{B6C8846A-414F-CFD7-392C-D30B40C079A9}"/>
          </ac:grpSpMkLst>
        </pc:grpChg>
        <pc:grpChg chg="del">
          <ac:chgData name="Shreya Thakkar" userId="8250697c-6c39-48a4-a3bd-4e6e657dfce2" providerId="ADAL" clId="{99C607EA-36F2-4C59-BDCF-A7BE2592E46D}" dt="2022-12-13T19:10:58.631" v="2339" actId="478"/>
          <ac:grpSpMkLst>
            <pc:docMk/>
            <pc:sldMk cId="3981810406" sldId="277"/>
            <ac:grpSpMk id="13" creationId="{75066AF8-6C18-6ED5-9172-3974C18D3BE6}"/>
          </ac:grpSpMkLst>
        </pc:grpChg>
        <pc:grpChg chg="add mod">
          <ac:chgData name="Shreya Thakkar" userId="8250697c-6c39-48a4-a3bd-4e6e657dfce2" providerId="ADAL" clId="{99C607EA-36F2-4C59-BDCF-A7BE2592E46D}" dt="2022-12-13T19:22:06.566" v="2523" actId="164"/>
          <ac:grpSpMkLst>
            <pc:docMk/>
            <pc:sldMk cId="3981810406" sldId="277"/>
            <ac:grpSpMk id="14" creationId="{2B05BE6D-39C2-2FDF-DF8D-6A196D3D1268}"/>
          </ac:grpSpMkLst>
        </pc:grpChg>
        <pc:grpChg chg="add mod">
          <ac:chgData name="Shreya Thakkar" userId="8250697c-6c39-48a4-a3bd-4e6e657dfce2" providerId="ADAL" clId="{99C607EA-36F2-4C59-BDCF-A7BE2592E46D}" dt="2022-12-13T19:24:04.650" v="2535" actId="1036"/>
          <ac:grpSpMkLst>
            <pc:docMk/>
            <pc:sldMk cId="3981810406" sldId="277"/>
            <ac:grpSpMk id="16" creationId="{28B472E6-6480-AF76-DAD3-48CB67075D52}"/>
          </ac:grpSpMkLst>
        </pc:grpChg>
        <pc:picChg chg="add mod">
          <ac:chgData name="Shreya Thakkar" userId="8250697c-6c39-48a4-a3bd-4e6e657dfce2" providerId="ADAL" clId="{99C607EA-36F2-4C59-BDCF-A7BE2592E46D}" dt="2022-12-13T19:21:23.677" v="2515" actId="1076"/>
          <ac:picMkLst>
            <pc:docMk/>
            <pc:sldMk cId="3981810406" sldId="277"/>
            <ac:picMk id="5122" creationId="{9FFDE32C-A169-D0F2-5C53-B5E97AD1BA99}"/>
          </ac:picMkLst>
        </pc:picChg>
        <pc:picChg chg="add mod">
          <ac:chgData name="Shreya Thakkar" userId="8250697c-6c39-48a4-a3bd-4e6e657dfce2" providerId="ADAL" clId="{99C607EA-36F2-4C59-BDCF-A7BE2592E46D}" dt="2022-12-13T19:24:04.650" v="2535" actId="1036"/>
          <ac:picMkLst>
            <pc:docMk/>
            <pc:sldMk cId="3981810406" sldId="277"/>
            <ac:picMk id="5124" creationId="{3A079955-E2F8-33CE-C875-8EF3FFB4E996}"/>
          </ac:picMkLst>
        </pc:picChg>
        <pc:picChg chg="add mod">
          <ac:chgData name="Shreya Thakkar" userId="8250697c-6c39-48a4-a3bd-4e6e657dfce2" providerId="ADAL" clId="{99C607EA-36F2-4C59-BDCF-A7BE2592E46D}" dt="2022-12-13T19:22:06.566" v="2523" actId="164"/>
          <ac:picMkLst>
            <pc:docMk/>
            <pc:sldMk cId="3981810406" sldId="277"/>
            <ac:picMk id="5126" creationId="{0EDBC692-D8CE-3D17-2FD7-C23868871257}"/>
          </ac:picMkLst>
        </pc:picChg>
      </pc:sldChg>
      <pc:sldChg chg="addSp delSp modSp add mod">
        <pc:chgData name="Shreya Thakkar" userId="8250697c-6c39-48a4-a3bd-4e6e657dfce2" providerId="ADAL" clId="{99C607EA-36F2-4C59-BDCF-A7BE2592E46D}" dt="2022-12-13T19:08:11.966" v="2299" actId="1076"/>
        <pc:sldMkLst>
          <pc:docMk/>
          <pc:sldMk cId="4098421538" sldId="278"/>
        </pc:sldMkLst>
        <pc:spChg chg="mod">
          <ac:chgData name="Shreya Thakkar" userId="8250697c-6c39-48a4-a3bd-4e6e657dfce2" providerId="ADAL" clId="{99C607EA-36F2-4C59-BDCF-A7BE2592E46D}" dt="2022-12-13T19:03:25.686" v="2228" actId="20577"/>
          <ac:spMkLst>
            <pc:docMk/>
            <pc:sldMk cId="4098421538" sldId="278"/>
            <ac:spMk id="2" creationId="{8F569D22-995C-0ED6-5F69-C562C21416DC}"/>
          </ac:spMkLst>
        </pc:spChg>
        <pc:spChg chg="del">
          <ac:chgData name="Shreya Thakkar" userId="8250697c-6c39-48a4-a3bd-4e6e657dfce2" providerId="ADAL" clId="{99C607EA-36F2-4C59-BDCF-A7BE2592E46D}" dt="2022-12-13T19:03:31.897" v="2231" actId="478"/>
          <ac:spMkLst>
            <pc:docMk/>
            <pc:sldMk cId="4098421538" sldId="278"/>
            <ac:spMk id="7" creationId="{29257659-3EF8-D53D-FFD7-2431A142700A}"/>
          </ac:spMkLst>
        </pc:spChg>
        <pc:spChg chg="del">
          <ac:chgData name="Shreya Thakkar" userId="8250697c-6c39-48a4-a3bd-4e6e657dfce2" providerId="ADAL" clId="{99C607EA-36F2-4C59-BDCF-A7BE2592E46D}" dt="2022-12-13T19:03:31.897" v="2231" actId="478"/>
          <ac:spMkLst>
            <pc:docMk/>
            <pc:sldMk cId="4098421538" sldId="278"/>
            <ac:spMk id="8" creationId="{C57142F2-7EEF-D730-B830-5830F8CB4072}"/>
          </ac:spMkLst>
        </pc:spChg>
        <pc:spChg chg="del">
          <ac:chgData name="Shreya Thakkar" userId="8250697c-6c39-48a4-a3bd-4e6e657dfce2" providerId="ADAL" clId="{99C607EA-36F2-4C59-BDCF-A7BE2592E46D}" dt="2022-12-13T19:03:33.913" v="2232" actId="478"/>
          <ac:spMkLst>
            <pc:docMk/>
            <pc:sldMk cId="4098421538" sldId="278"/>
            <ac:spMk id="9" creationId="{6A061996-055A-57E5-7147-6CE26257D793}"/>
          </ac:spMkLst>
        </pc:spChg>
        <pc:spChg chg="add mod">
          <ac:chgData name="Shreya Thakkar" userId="8250697c-6c39-48a4-a3bd-4e6e657dfce2" providerId="ADAL" clId="{99C607EA-36F2-4C59-BDCF-A7BE2592E46D}" dt="2022-12-13T19:06:31.476" v="2248"/>
          <ac:spMkLst>
            <pc:docMk/>
            <pc:sldMk cId="4098421538" sldId="278"/>
            <ac:spMk id="11" creationId="{0E0430E4-52F4-60DB-B1F0-E8CE4C2A5018}"/>
          </ac:spMkLst>
        </pc:spChg>
        <pc:spChg chg="add mod">
          <ac:chgData name="Shreya Thakkar" userId="8250697c-6c39-48a4-a3bd-4e6e657dfce2" providerId="ADAL" clId="{99C607EA-36F2-4C59-BDCF-A7BE2592E46D}" dt="2022-12-13T19:08:11.966" v="2299" actId="1076"/>
          <ac:spMkLst>
            <pc:docMk/>
            <pc:sldMk cId="4098421538" sldId="278"/>
            <ac:spMk id="13" creationId="{EA290668-1201-C2A4-4537-E052C9FB39D7}"/>
          </ac:spMkLst>
        </pc:spChg>
        <pc:picChg chg="del mod">
          <ac:chgData name="Shreya Thakkar" userId="8250697c-6c39-48a4-a3bd-4e6e657dfce2" providerId="ADAL" clId="{99C607EA-36F2-4C59-BDCF-A7BE2592E46D}" dt="2022-12-13T19:03:28.418" v="2230" actId="478"/>
          <ac:picMkLst>
            <pc:docMk/>
            <pc:sldMk cId="4098421538" sldId="278"/>
            <ac:picMk id="5" creationId="{492E55D4-D31C-84E3-DF56-B2F8B801596B}"/>
          </ac:picMkLst>
        </pc:picChg>
        <pc:picChg chg="del">
          <ac:chgData name="Shreya Thakkar" userId="8250697c-6c39-48a4-a3bd-4e6e657dfce2" providerId="ADAL" clId="{99C607EA-36F2-4C59-BDCF-A7BE2592E46D}" dt="2022-12-13T19:03:35.657" v="2233" actId="478"/>
          <ac:picMkLst>
            <pc:docMk/>
            <pc:sldMk cId="4098421538" sldId="278"/>
            <ac:picMk id="6" creationId="{A9745EC2-ACA9-2DC9-33DD-76BBBDA6C59B}"/>
          </ac:picMkLst>
        </pc:picChg>
        <pc:picChg chg="add mod">
          <ac:chgData name="Shreya Thakkar" userId="8250697c-6c39-48a4-a3bd-4e6e657dfce2" providerId="ADAL" clId="{99C607EA-36F2-4C59-BDCF-A7BE2592E46D}" dt="2022-12-13T19:04:56.214" v="2235" actId="1076"/>
          <ac:picMkLst>
            <pc:docMk/>
            <pc:sldMk cId="4098421538" sldId="278"/>
            <ac:picMk id="10" creationId="{A73E84CB-C05B-6D62-7AD8-AABF7657F0B2}"/>
          </ac:picMkLst>
        </pc:picChg>
        <pc:cxnChg chg="del mod">
          <ac:chgData name="Shreya Thakkar" userId="8250697c-6c39-48a4-a3bd-4e6e657dfce2" providerId="ADAL" clId="{99C607EA-36F2-4C59-BDCF-A7BE2592E46D}" dt="2022-12-13T19:03:31.897" v="2231" actId="478"/>
          <ac:cxnSpMkLst>
            <pc:docMk/>
            <pc:sldMk cId="4098421538" sldId="278"/>
            <ac:cxnSpMk id="12" creationId="{FC1E93CA-93C4-4A18-9BE0-FBC66BD56704}"/>
          </ac:cxnSpMkLst>
        </pc:cxnChg>
      </pc:sldChg>
    </pc:docChg>
  </pc:docChgLst>
  <pc:docChgLst>
    <pc:chgData name="Shreya Thakkar" userId="8250697c-6c39-48a4-a3bd-4e6e657dfce2" providerId="ADAL" clId="{C5087647-03AF-41B4-ADA2-A7F16B9C6FCD}"/>
    <pc:docChg chg="undo redo custSel addSld delSld modSld sldOrd">
      <pc:chgData name="Shreya Thakkar" userId="8250697c-6c39-48a4-a3bd-4e6e657dfce2" providerId="ADAL" clId="{C5087647-03AF-41B4-ADA2-A7F16B9C6FCD}" dt="2022-10-25T17:55:30.862" v="3274"/>
      <pc:docMkLst>
        <pc:docMk/>
      </pc:docMkLst>
      <pc:sldChg chg="new">
        <pc:chgData name="Shreya Thakkar" userId="8250697c-6c39-48a4-a3bd-4e6e657dfce2" providerId="ADAL" clId="{C5087647-03AF-41B4-ADA2-A7F16B9C6FCD}" dt="2022-10-19T14:54:32.165" v="0" actId="680"/>
        <pc:sldMkLst>
          <pc:docMk/>
          <pc:sldMk cId="1641127009" sldId="256"/>
        </pc:sldMkLst>
      </pc:sldChg>
      <pc:sldChg chg="addSp delSp modSp new mod modAnim modNotesTx">
        <pc:chgData name="Shreya Thakkar" userId="8250697c-6c39-48a4-a3bd-4e6e657dfce2" providerId="ADAL" clId="{C5087647-03AF-41B4-ADA2-A7F16B9C6FCD}" dt="2022-10-25T14:38:50.821" v="2676" actId="20577"/>
        <pc:sldMkLst>
          <pc:docMk/>
          <pc:sldMk cId="3884592554" sldId="257"/>
        </pc:sldMkLst>
        <pc:spChg chg="mod">
          <ac:chgData name="Shreya Thakkar" userId="8250697c-6c39-48a4-a3bd-4e6e657dfce2" providerId="ADAL" clId="{C5087647-03AF-41B4-ADA2-A7F16B9C6FCD}" dt="2022-10-25T14:28:36.236" v="2627" actId="20577"/>
          <ac:spMkLst>
            <pc:docMk/>
            <pc:sldMk cId="3884592554" sldId="257"/>
            <ac:spMk id="2" creationId="{241E2E7D-C456-CB3B-16DB-77063503DEF2}"/>
          </ac:spMkLst>
        </pc:spChg>
        <pc:spChg chg="del">
          <ac:chgData name="Shreya Thakkar" userId="8250697c-6c39-48a4-a3bd-4e6e657dfce2" providerId="ADAL" clId="{C5087647-03AF-41B4-ADA2-A7F16B9C6FCD}" dt="2022-10-19T15:09:00.894" v="95" actId="478"/>
          <ac:spMkLst>
            <pc:docMk/>
            <pc:sldMk cId="3884592554" sldId="257"/>
            <ac:spMk id="3" creationId="{1F2A4A60-299B-5BE4-D391-0049DC49997A}"/>
          </ac:spMkLst>
        </pc:spChg>
        <pc:spChg chg="del">
          <ac:chgData name="Shreya Thakkar" userId="8250697c-6c39-48a4-a3bd-4e6e657dfce2" providerId="ADAL" clId="{C5087647-03AF-41B4-ADA2-A7F16B9C6FCD}" dt="2022-10-25T14:10:03.343" v="2442" actId="478"/>
          <ac:spMkLst>
            <pc:docMk/>
            <pc:sldMk cId="3884592554" sldId="257"/>
            <ac:spMk id="3" creationId="{CA2AAC9E-8BF7-93C9-F38C-0BA6729F1DC3}"/>
          </ac:spMkLst>
        </pc:spChg>
        <pc:spChg chg="add mod">
          <ac:chgData name="Shreya Thakkar" userId="8250697c-6c39-48a4-a3bd-4e6e657dfce2" providerId="ADAL" clId="{C5087647-03AF-41B4-ADA2-A7F16B9C6FCD}" dt="2022-10-25T14:16:04.617" v="2468" actId="20577"/>
          <ac:spMkLst>
            <pc:docMk/>
            <pc:sldMk cId="3884592554" sldId="257"/>
            <ac:spMk id="6" creationId="{B5704042-C7ED-80A8-82A6-09FEAFB7651D}"/>
          </ac:spMkLst>
        </pc:spChg>
        <pc:spChg chg="add mod">
          <ac:chgData name="Shreya Thakkar" userId="8250697c-6c39-48a4-a3bd-4e6e657dfce2" providerId="ADAL" clId="{C5087647-03AF-41B4-ADA2-A7F16B9C6FCD}" dt="2022-10-25T14:29:49.982" v="2637" actId="1076"/>
          <ac:spMkLst>
            <pc:docMk/>
            <pc:sldMk cId="3884592554" sldId="257"/>
            <ac:spMk id="8" creationId="{7BC345AC-AF28-AB77-8D36-45BB5DFDDD3D}"/>
          </ac:spMkLst>
        </pc:spChg>
        <pc:spChg chg="add del mod">
          <ac:chgData name="Shreya Thakkar" userId="8250697c-6c39-48a4-a3bd-4e6e657dfce2" providerId="ADAL" clId="{C5087647-03AF-41B4-ADA2-A7F16B9C6FCD}" dt="2022-10-25T14:29:34.241" v="2636" actId="478"/>
          <ac:spMkLst>
            <pc:docMk/>
            <pc:sldMk cId="3884592554" sldId="257"/>
            <ac:spMk id="12" creationId="{1FEDAD10-EE75-D11C-E059-8CC0FA56C309}"/>
          </ac:spMkLst>
        </pc:spChg>
        <pc:spChg chg="add mod">
          <ac:chgData name="Shreya Thakkar" userId="8250697c-6c39-48a4-a3bd-4e6e657dfce2" providerId="ADAL" clId="{C5087647-03AF-41B4-ADA2-A7F16B9C6FCD}" dt="2022-10-25T14:37:18.157" v="2665" actId="207"/>
          <ac:spMkLst>
            <pc:docMk/>
            <pc:sldMk cId="3884592554" sldId="257"/>
            <ac:spMk id="14" creationId="{89573A70-A1CD-2D5E-A40A-8A249001743D}"/>
          </ac:spMkLst>
        </pc:spChg>
        <pc:grpChg chg="add mod">
          <ac:chgData name="Shreya Thakkar" userId="8250697c-6c39-48a4-a3bd-4e6e657dfce2" providerId="ADAL" clId="{C5087647-03AF-41B4-ADA2-A7F16B9C6FCD}" dt="2022-10-25T14:11:58.148" v="2457" actId="164"/>
          <ac:grpSpMkLst>
            <pc:docMk/>
            <pc:sldMk cId="3884592554" sldId="257"/>
            <ac:grpSpMk id="7" creationId="{F86943BB-3EEA-2389-50B4-CE809D51B658}"/>
          </ac:grpSpMkLst>
        </pc:grpChg>
        <pc:graphicFrameChg chg="add del mod">
          <ac:chgData name="Shreya Thakkar" userId="8250697c-6c39-48a4-a3bd-4e6e657dfce2" providerId="ADAL" clId="{C5087647-03AF-41B4-ADA2-A7F16B9C6FCD}" dt="2022-10-25T14:26:45.775" v="2601"/>
          <ac:graphicFrameMkLst>
            <pc:docMk/>
            <pc:sldMk cId="3884592554" sldId="257"/>
            <ac:graphicFrameMk id="9" creationId="{873C46BB-324C-1112-7CC7-161841A3DCED}"/>
          </ac:graphicFrameMkLst>
        </pc:graphicFrameChg>
        <pc:graphicFrameChg chg="add mod">
          <ac:chgData name="Shreya Thakkar" userId="8250697c-6c39-48a4-a3bd-4e6e657dfce2" providerId="ADAL" clId="{C5087647-03AF-41B4-ADA2-A7F16B9C6FCD}" dt="2022-10-25T14:29:49.982" v="2637" actId="1076"/>
          <ac:graphicFrameMkLst>
            <pc:docMk/>
            <pc:sldMk cId="3884592554" sldId="257"/>
            <ac:graphicFrameMk id="10" creationId="{3EDF4CB2-89FF-0952-77C5-F3817B13B30F}"/>
          </ac:graphicFrameMkLst>
        </pc:graphicFrameChg>
        <pc:graphicFrameChg chg="add del mod modGraphic">
          <ac:chgData name="Shreya Thakkar" userId="8250697c-6c39-48a4-a3bd-4e6e657dfce2" providerId="ADAL" clId="{C5087647-03AF-41B4-ADA2-A7F16B9C6FCD}" dt="2022-10-25T14:29:30.297" v="2634" actId="478"/>
          <ac:graphicFrameMkLst>
            <pc:docMk/>
            <pc:sldMk cId="3884592554" sldId="257"/>
            <ac:graphicFrameMk id="13" creationId="{6B6C8651-D4F8-39DF-F050-46909D5C86A1}"/>
          </ac:graphicFrameMkLst>
        </pc:graphicFrameChg>
        <pc:picChg chg="add mod">
          <ac:chgData name="Shreya Thakkar" userId="8250697c-6c39-48a4-a3bd-4e6e657dfce2" providerId="ADAL" clId="{C5087647-03AF-41B4-ADA2-A7F16B9C6FCD}" dt="2022-10-25T14:11:58.148" v="2457" actId="164"/>
          <ac:picMkLst>
            <pc:docMk/>
            <pc:sldMk cId="3884592554" sldId="257"/>
            <ac:picMk id="5" creationId="{0A82D0E1-A26F-BE7E-3841-F1422F3B5A44}"/>
          </ac:picMkLst>
        </pc:picChg>
        <pc:picChg chg="add del">
          <ac:chgData name="Shreya Thakkar" userId="8250697c-6c39-48a4-a3bd-4e6e657dfce2" providerId="ADAL" clId="{C5087647-03AF-41B4-ADA2-A7F16B9C6FCD}" dt="2022-10-19T15:09:21.914" v="100" actId="21"/>
          <ac:picMkLst>
            <pc:docMk/>
            <pc:sldMk cId="3884592554" sldId="257"/>
            <ac:picMk id="5" creationId="{C0FB10EB-FD87-5C6A-430D-EA7D704C0162}"/>
          </ac:picMkLst>
        </pc:picChg>
        <pc:picChg chg="add del mod">
          <ac:chgData name="Shreya Thakkar" userId="8250697c-6c39-48a4-a3bd-4e6e657dfce2" providerId="ADAL" clId="{C5087647-03AF-41B4-ADA2-A7F16B9C6FCD}" dt="2022-10-25T14:29:23.034" v="2631" actId="478"/>
          <ac:picMkLst>
            <pc:docMk/>
            <pc:sldMk cId="3884592554" sldId="257"/>
            <ac:picMk id="11" creationId="{765A77ED-D1CE-03E8-A763-614AD58B2CFC}"/>
          </ac:picMkLst>
        </pc:picChg>
        <pc:picChg chg="add mod">
          <ac:chgData name="Shreya Thakkar" userId="8250697c-6c39-48a4-a3bd-4e6e657dfce2" providerId="ADAL" clId="{C5087647-03AF-41B4-ADA2-A7F16B9C6FCD}" dt="2022-10-25T14:29:49.982" v="2637" actId="1076"/>
          <ac:picMkLst>
            <pc:docMk/>
            <pc:sldMk cId="3884592554" sldId="257"/>
            <ac:picMk id="4098" creationId="{D3E0E1F3-8034-F571-3142-A114636E56AD}"/>
          </ac:picMkLst>
        </pc:picChg>
        <pc:picChg chg="add del">
          <ac:chgData name="Shreya Thakkar" userId="8250697c-6c39-48a4-a3bd-4e6e657dfce2" providerId="ADAL" clId="{C5087647-03AF-41B4-ADA2-A7F16B9C6FCD}" dt="2022-10-25T14:16:06.925" v="2469" actId="478"/>
          <ac:picMkLst>
            <pc:docMk/>
            <pc:sldMk cId="3884592554" sldId="257"/>
            <ac:picMk id="4100" creationId="{04A869C2-4AC9-95C9-F3C9-26C44BCDADB1}"/>
          </ac:picMkLst>
        </pc:picChg>
      </pc:sldChg>
      <pc:sldChg chg="addSp delSp modSp new del mod ord modNotesTx">
        <pc:chgData name="Shreya Thakkar" userId="8250697c-6c39-48a4-a3bd-4e6e657dfce2" providerId="ADAL" clId="{C5087647-03AF-41B4-ADA2-A7F16B9C6FCD}" dt="2022-10-25T04:56:36.883" v="1532" actId="47"/>
        <pc:sldMkLst>
          <pc:docMk/>
          <pc:sldMk cId="3949987653" sldId="258"/>
        </pc:sldMkLst>
        <pc:spChg chg="mod">
          <ac:chgData name="Shreya Thakkar" userId="8250697c-6c39-48a4-a3bd-4e6e657dfce2" providerId="ADAL" clId="{C5087647-03AF-41B4-ADA2-A7F16B9C6FCD}" dt="2022-10-25T04:31:30.318" v="1310" actId="1035"/>
          <ac:spMkLst>
            <pc:docMk/>
            <pc:sldMk cId="3949987653" sldId="258"/>
            <ac:spMk id="2" creationId="{F60B3950-E7A3-4EF0-ED20-61C7C2B16C61}"/>
          </ac:spMkLst>
        </pc:spChg>
        <pc:spChg chg="del">
          <ac:chgData name="Shreya Thakkar" userId="8250697c-6c39-48a4-a3bd-4e6e657dfce2" providerId="ADAL" clId="{C5087647-03AF-41B4-ADA2-A7F16B9C6FCD}" dt="2022-10-25T04:18:32.055" v="1085"/>
          <ac:spMkLst>
            <pc:docMk/>
            <pc:sldMk cId="3949987653" sldId="258"/>
            <ac:spMk id="6" creationId="{83FA865F-D747-A27C-B07B-7634680FFD70}"/>
          </ac:spMkLst>
        </pc:spChg>
        <pc:spChg chg="add mod">
          <ac:chgData name="Shreya Thakkar" userId="8250697c-6c39-48a4-a3bd-4e6e657dfce2" providerId="ADAL" clId="{C5087647-03AF-41B4-ADA2-A7F16B9C6FCD}" dt="2022-10-25T04:45:11.946" v="1418" actId="14100"/>
          <ac:spMkLst>
            <pc:docMk/>
            <pc:sldMk cId="3949987653" sldId="258"/>
            <ac:spMk id="7" creationId="{AE01CDF2-3097-F26F-9010-EF255703DA8E}"/>
          </ac:spMkLst>
        </pc:spChg>
        <pc:spChg chg="add mod">
          <ac:chgData name="Shreya Thakkar" userId="8250697c-6c39-48a4-a3bd-4e6e657dfce2" providerId="ADAL" clId="{C5087647-03AF-41B4-ADA2-A7F16B9C6FCD}" dt="2022-10-25T04:45:22.238" v="1419" actId="408"/>
          <ac:spMkLst>
            <pc:docMk/>
            <pc:sldMk cId="3949987653" sldId="258"/>
            <ac:spMk id="8" creationId="{1317F1BF-D69C-6C4A-004D-3FC67042B2F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9" creationId="{C2B366FD-C14C-E797-6803-1F2C0F7546B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0" creationId="{ED76FF4B-92BE-7028-182E-5C1FDB77068D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2" creationId="{BD6CCB45-8781-8BD7-EF34-9CF48C539162}"/>
          </ac:spMkLst>
        </pc:spChg>
        <pc:spChg chg="add del mod topLvl">
          <ac:chgData name="Shreya Thakkar" userId="8250697c-6c39-48a4-a3bd-4e6e657dfce2" providerId="ADAL" clId="{C5087647-03AF-41B4-ADA2-A7F16B9C6FCD}" dt="2022-10-25T04:43:46.245" v="1404" actId="478"/>
          <ac:spMkLst>
            <pc:docMk/>
            <pc:sldMk cId="3949987653" sldId="258"/>
            <ac:spMk id="15" creationId="{A75790CE-7BBE-706E-19D2-985D05D45D77}"/>
          </ac:spMkLst>
        </pc:spChg>
        <pc:spChg chg="add del mod">
          <ac:chgData name="Shreya Thakkar" userId="8250697c-6c39-48a4-a3bd-4e6e657dfce2" providerId="ADAL" clId="{C5087647-03AF-41B4-ADA2-A7F16B9C6FCD}" dt="2022-10-25T04:44:51.183" v="1415" actId="478"/>
          <ac:spMkLst>
            <pc:docMk/>
            <pc:sldMk cId="3949987653" sldId="258"/>
            <ac:spMk id="21" creationId="{F1F20C15-465B-6036-C4F9-1669F89692F5}"/>
          </ac:spMkLst>
        </pc:s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1" creationId="{E582CA1B-9C86-D614-5BE7-02909F22D4C3}"/>
          </ac:grpSpMkLst>
        </pc:gr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3" creationId="{69527A19-3FE3-34DB-A2DC-384DC432B2E0}"/>
          </ac:grpSpMkLst>
        </pc:grpChg>
        <pc:grpChg chg="add del mod">
          <ac:chgData name="Shreya Thakkar" userId="8250697c-6c39-48a4-a3bd-4e6e657dfce2" providerId="ADAL" clId="{C5087647-03AF-41B4-ADA2-A7F16B9C6FCD}" dt="2022-10-25T04:43:46.245" v="1404" actId="478"/>
          <ac:grpSpMkLst>
            <pc:docMk/>
            <pc:sldMk cId="3949987653" sldId="258"/>
            <ac:grpSpMk id="16" creationId="{57072165-0D77-E173-055C-DD038C1B253D}"/>
          </ac:grpSpMkLst>
        </pc:grpChg>
        <pc:grpChg chg="add del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7" creationId="{C6CE992F-8A11-9B61-F9A5-B6013F3FDD4A}"/>
          </ac:grpSpMkLst>
        </pc:grpChg>
        <pc:grpChg chg="add del mod">
          <ac:chgData name="Shreya Thakkar" userId="8250697c-6c39-48a4-a3bd-4e6e657dfce2" providerId="ADAL" clId="{C5087647-03AF-41B4-ADA2-A7F16B9C6FCD}" dt="2022-10-25T04:45:39.117" v="1421" actId="478"/>
          <ac:grpSpMkLst>
            <pc:docMk/>
            <pc:sldMk cId="3949987653" sldId="258"/>
            <ac:grpSpMk id="18" creationId="{68AC46A5-A296-30BF-7F90-AF4E7746609E}"/>
          </ac:grpSpMkLst>
        </pc:grpChg>
        <pc:grpChg chg="add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9" creationId="{4986B29C-22B2-0227-5E6A-440003222159}"/>
          </ac:grpSpMkLst>
        </pc:grpChg>
        <pc:picChg chg="add del mod">
          <ac:chgData name="Shreya Thakkar" userId="8250697c-6c39-48a4-a3bd-4e6e657dfce2" providerId="ADAL" clId="{C5087647-03AF-41B4-ADA2-A7F16B9C6FCD}" dt="2022-10-25T04:44:38.521" v="1411" actId="478"/>
          <ac:picMkLst>
            <pc:docMk/>
            <pc:sldMk cId="3949987653" sldId="258"/>
            <ac:picMk id="3" creationId="{38DD8169-93B4-5058-D0E7-DB73909F42E1}"/>
          </ac:picMkLst>
        </pc:picChg>
        <pc:picChg chg="add del mod">
          <ac:chgData name="Shreya Thakkar" userId="8250697c-6c39-48a4-a3bd-4e6e657dfce2" providerId="ADAL" clId="{C5087647-03AF-41B4-ADA2-A7F16B9C6FCD}" dt="2022-10-25T04:14:12.603" v="1080" actId="478"/>
          <ac:picMkLst>
            <pc:docMk/>
            <pc:sldMk cId="3949987653" sldId="258"/>
            <ac:picMk id="4" creationId="{5FE901F8-AC54-33B7-628F-3A2795DF0FB7}"/>
          </ac:picMkLst>
        </pc:picChg>
        <pc:picChg chg="add del mod">
          <ac:chgData name="Shreya Thakkar" userId="8250697c-6c39-48a4-a3bd-4e6e657dfce2" providerId="ADAL" clId="{C5087647-03AF-41B4-ADA2-A7F16B9C6FCD}" dt="2022-10-25T04:13:59.832" v="1058" actId="478"/>
          <ac:picMkLst>
            <pc:docMk/>
            <pc:sldMk cId="3949987653" sldId="258"/>
            <ac:picMk id="5" creationId="{FE37FFEE-5728-BA91-4C16-E90EE0EBA7D4}"/>
          </ac:picMkLst>
        </pc:picChg>
        <pc:picChg chg="add mod topLvl">
          <ac:chgData name="Shreya Thakkar" userId="8250697c-6c39-48a4-a3bd-4e6e657dfce2" providerId="ADAL" clId="{C5087647-03AF-41B4-ADA2-A7F16B9C6FCD}" dt="2022-10-25T04:45:22.238" v="1419" actId="408"/>
          <ac:picMkLst>
            <pc:docMk/>
            <pc:sldMk cId="3949987653" sldId="258"/>
            <ac:picMk id="14" creationId="{79C9CFA7-3CF1-85F8-5765-A7D0D7C6A648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0" creationId="{9BFCADC4-3465-E376-D882-B72104D3E75B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2" creationId="{D5893C17-D254-75F1-2785-9F83E4124687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6:59.629" v="1535"/>
        <pc:sldMkLst>
          <pc:docMk/>
          <pc:sldMk cId="1531204480" sldId="259"/>
        </pc:sldMkLst>
        <pc:spChg chg="mod">
          <ac:chgData name="Shreya Thakkar" userId="8250697c-6c39-48a4-a3bd-4e6e657dfce2" providerId="ADAL" clId="{C5087647-03AF-41B4-ADA2-A7F16B9C6FCD}" dt="2022-10-25T04:47:38.680" v="1425" actId="1076"/>
          <ac:spMkLst>
            <pc:docMk/>
            <pc:sldMk cId="1531204480" sldId="259"/>
            <ac:spMk id="2" creationId="{54EC3028-FC92-5CA8-D54F-97349E48C36A}"/>
          </ac:spMkLst>
        </pc:spChg>
        <pc:spChg chg="del">
          <ac:chgData name="Shreya Thakkar" userId="8250697c-6c39-48a4-a3bd-4e6e657dfce2" providerId="ADAL" clId="{C5087647-03AF-41B4-ADA2-A7F16B9C6FCD}" dt="2022-10-25T04:47:42.853" v="1426" actId="478"/>
          <ac:spMkLst>
            <pc:docMk/>
            <pc:sldMk cId="1531204480" sldId="259"/>
            <ac:spMk id="7" creationId="{F7EAA741-C37B-4111-DC12-391428842D54}"/>
          </ac:spMkLst>
        </pc:spChg>
        <pc:grpChg chg="del">
          <ac:chgData name="Shreya Thakkar" userId="8250697c-6c39-48a4-a3bd-4e6e657dfce2" providerId="ADAL" clId="{C5087647-03AF-41B4-ADA2-A7F16B9C6FCD}" dt="2022-10-25T04:56:46.456" v="1533" actId="165"/>
          <ac:grpSpMkLst>
            <pc:docMk/>
            <pc:sldMk cId="1531204480" sldId="259"/>
            <ac:grpSpMk id="6" creationId="{1B74D3EC-CDE2-371A-E7C5-C0F9917AB18E}"/>
          </ac:grpSpMkLst>
        </pc:grpChg>
        <pc:picChg chg="add mod">
          <ac:chgData name="Shreya Thakkar" userId="8250697c-6c39-48a4-a3bd-4e6e657dfce2" providerId="ADAL" clId="{C5087647-03AF-41B4-ADA2-A7F16B9C6FCD}" dt="2022-10-22T02:29:00.080" v="152" actId="14100"/>
          <ac:picMkLst>
            <pc:docMk/>
            <pc:sldMk cId="1531204480" sldId="259"/>
            <ac:picMk id="1026" creationId="{1E024397-05EA-4221-D63E-C3841EB11C13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28" creationId="{840FD183-CF09-8E99-341B-F6EC77B19DCF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7:07.825" v="1536"/>
        <pc:sldMkLst>
          <pc:docMk/>
          <pc:sldMk cId="3891790497" sldId="260"/>
        </pc:sldMkLst>
        <pc:spChg chg="mod">
          <ac:chgData name="Shreya Thakkar" userId="8250697c-6c39-48a4-a3bd-4e6e657dfce2" providerId="ADAL" clId="{C5087647-03AF-41B4-ADA2-A7F16B9C6FCD}" dt="2022-10-25T04:47:50.745" v="1427" actId="1076"/>
          <ac:spMkLst>
            <pc:docMk/>
            <pc:sldMk cId="3891790497" sldId="260"/>
            <ac:spMk id="2" creationId="{8F569D22-995C-0ED6-5F69-C562C21416DC}"/>
          </ac:spMkLst>
        </pc:spChg>
        <pc:spChg chg="del">
          <ac:chgData name="Shreya Thakkar" userId="8250697c-6c39-48a4-a3bd-4e6e657dfce2" providerId="ADAL" clId="{C5087647-03AF-41B4-ADA2-A7F16B9C6FCD}" dt="2022-10-25T04:49:16.057" v="1428" actId="478"/>
          <ac:spMkLst>
            <pc:docMk/>
            <pc:sldMk cId="3891790497" sldId="260"/>
            <ac:spMk id="4" creationId="{9266040B-BB4A-2318-D851-6DDF7218DDAC}"/>
          </ac:spMkLst>
        </pc:spChg>
        <pc:picChg chg="add del mod">
          <ac:chgData name="Shreya Thakkar" userId="8250697c-6c39-48a4-a3bd-4e6e657dfce2" providerId="ADAL" clId="{C5087647-03AF-41B4-ADA2-A7F16B9C6FCD}" dt="2022-10-22T03:23:30.854" v="765" actId="478"/>
          <ac:picMkLst>
            <pc:docMk/>
            <pc:sldMk cId="3891790497" sldId="260"/>
            <ac:picMk id="2050" creationId="{3F888F61-DDCF-60CC-2B9E-6E39CEC8EF98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2" creationId="{A4505260-14B5-DE12-8B7F-5FA2794C7125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4" creationId="{D397AAA2-D298-9E35-5743-684E974C2E00}"/>
          </ac:picMkLst>
        </pc:picChg>
      </pc:sldChg>
      <pc:sldChg chg="addSp delSp modSp new mod modClrScheme modAnim chgLayout">
        <pc:chgData name="Shreya Thakkar" userId="8250697c-6c39-48a4-a3bd-4e6e657dfce2" providerId="ADAL" clId="{C5087647-03AF-41B4-ADA2-A7F16B9C6FCD}" dt="2022-10-25T15:36:58.792" v="2834"/>
        <pc:sldMkLst>
          <pc:docMk/>
          <pc:sldMk cId="301883751" sldId="261"/>
        </pc:sldMkLst>
        <pc:spChg chg="mod ord">
          <ac:chgData name="Shreya Thakkar" userId="8250697c-6c39-48a4-a3bd-4e6e657dfce2" providerId="ADAL" clId="{C5087647-03AF-41B4-ADA2-A7F16B9C6FCD}" dt="2022-10-25T14:54:11.733" v="2722" actId="20577"/>
          <ac:spMkLst>
            <pc:docMk/>
            <pc:sldMk cId="301883751" sldId="261"/>
            <ac:spMk id="2" creationId="{0724A799-4E0A-0E42-91FD-E1301110C604}"/>
          </ac:spMkLst>
        </pc:spChg>
        <pc:spChg chg="del mod ord">
          <ac:chgData name="Shreya Thakkar" userId="8250697c-6c39-48a4-a3bd-4e6e657dfce2" providerId="ADAL" clId="{C5087647-03AF-41B4-ADA2-A7F16B9C6FCD}" dt="2022-10-22T02:32:32.451" v="275" actId="700"/>
          <ac:spMkLst>
            <pc:docMk/>
            <pc:sldMk cId="301883751" sldId="261"/>
            <ac:spMk id="3" creationId="{033E9A26-B714-5D6A-6A6D-D40A39BC4D6D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4" creationId="{D1BEE1A0-3FC7-1C8C-17AA-D99B3DDB65BB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5" creationId="{24D8C968-B6AF-1DC4-1752-1E88BB53A814}"/>
          </ac:spMkLst>
        </pc:spChg>
        <pc:spChg chg="add mod ord">
          <ac:chgData name="Shreya Thakkar" userId="8250697c-6c39-48a4-a3bd-4e6e657dfce2" providerId="ADAL" clId="{C5087647-03AF-41B4-ADA2-A7F16B9C6FCD}" dt="2022-10-22T02:35:38.784" v="499" actId="27636"/>
          <ac:spMkLst>
            <pc:docMk/>
            <pc:sldMk cId="301883751" sldId="261"/>
            <ac:spMk id="6" creationId="{7A7B1CBD-D150-A503-0FE0-50478A305E0A}"/>
          </ac:spMkLst>
        </pc:spChg>
        <pc:spChg chg="add mod ord">
          <ac:chgData name="Shreya Thakkar" userId="8250697c-6c39-48a4-a3bd-4e6e657dfce2" providerId="ADAL" clId="{C5087647-03AF-41B4-ADA2-A7F16B9C6FCD}" dt="2022-10-25T04:50:43.386" v="1439" actId="113"/>
          <ac:spMkLst>
            <pc:docMk/>
            <pc:sldMk cId="301883751" sldId="261"/>
            <ac:spMk id="7" creationId="{FCD5B277-B5F2-CDDA-89CC-2C67A9698FC5}"/>
          </ac:spMkLst>
        </pc:spChg>
        <pc:picChg chg="add del mod">
          <ac:chgData name="Shreya Thakkar" userId="8250697c-6c39-48a4-a3bd-4e6e657dfce2" providerId="ADAL" clId="{C5087647-03AF-41B4-ADA2-A7F16B9C6FCD}" dt="2022-10-22T03:23:08.411" v="759" actId="478"/>
          <ac:picMkLst>
            <pc:docMk/>
            <pc:sldMk cId="301883751" sldId="261"/>
            <ac:picMk id="3074" creationId="{85E6864B-C8D3-5BCC-0015-1A6B8F05B15C}"/>
          </ac:picMkLst>
        </pc:picChg>
        <pc:picChg chg="add mod">
          <ac:chgData name="Shreya Thakkar" userId="8250697c-6c39-48a4-a3bd-4e6e657dfce2" providerId="ADAL" clId="{C5087647-03AF-41B4-ADA2-A7F16B9C6FCD}" dt="2022-10-22T03:23:14.199" v="761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addSp delSp modSp add del mod">
        <pc:chgData name="Shreya Thakkar" userId="8250697c-6c39-48a4-a3bd-4e6e657dfce2" providerId="ADAL" clId="{C5087647-03AF-41B4-ADA2-A7F16B9C6FCD}" dt="2022-10-25T04:46:00.679" v="1422" actId="47"/>
        <pc:sldMkLst>
          <pc:docMk/>
          <pc:sldMk cId="2976897817" sldId="262"/>
        </pc:sldMkLst>
        <pc:spChg chg="del">
          <ac:chgData name="Shreya Thakkar" userId="8250697c-6c39-48a4-a3bd-4e6e657dfce2" providerId="ADAL" clId="{C5087647-03AF-41B4-ADA2-A7F16B9C6FCD}" dt="2022-10-22T02:44:12.270" v="693" actId="22"/>
          <ac:spMkLst>
            <pc:docMk/>
            <pc:sldMk cId="2976897817" sldId="262"/>
            <ac:spMk id="3" creationId="{35CE4E5E-1A95-3F32-66AB-6FDE58A66F69}"/>
          </ac:spMkLst>
        </pc:spChg>
        <pc:spChg chg="add mod">
          <ac:chgData name="Shreya Thakkar" userId="8250697c-6c39-48a4-a3bd-4e6e657dfce2" providerId="ADAL" clId="{C5087647-03AF-41B4-ADA2-A7F16B9C6FCD}" dt="2022-10-22T02:42:46.922" v="691" actId="164"/>
          <ac:spMkLst>
            <pc:docMk/>
            <pc:sldMk cId="2976897817" sldId="262"/>
            <ac:spMk id="8" creationId="{7A0BCAA3-CD5D-5B58-17B5-50E40706611A}"/>
          </ac:spMkLst>
        </pc:spChg>
        <pc:spChg chg="add mod">
          <ac:chgData name="Shreya Thakkar" userId="8250697c-6c39-48a4-a3bd-4e6e657dfce2" providerId="ADAL" clId="{C5087647-03AF-41B4-ADA2-A7F16B9C6FCD}" dt="2022-10-22T02:46:14.402" v="721" actId="1076"/>
          <ac:spMkLst>
            <pc:docMk/>
            <pc:sldMk cId="2976897817" sldId="262"/>
            <ac:spMk id="12" creationId="{AC4B9DC2-5E2F-9942-AE62-782D8A68F54F}"/>
          </ac:spMkLst>
        </pc:spChg>
        <pc:grpChg chg="add mod">
          <ac:chgData name="Shreya Thakkar" userId="8250697c-6c39-48a4-a3bd-4e6e657dfce2" providerId="ADAL" clId="{C5087647-03AF-41B4-ADA2-A7F16B9C6FCD}" dt="2022-10-22T02:44:39.611" v="697" actId="1076"/>
          <ac:grpSpMkLst>
            <pc:docMk/>
            <pc:sldMk cId="2976897817" sldId="262"/>
            <ac:grpSpMk id="9" creationId="{17446D98-C3D6-C065-C19E-B055632D6F69}"/>
          </ac:grpSpMkLst>
        </pc:grpChg>
        <pc:picChg chg="del">
          <ac:chgData name="Shreya Thakkar" userId="8250697c-6c39-48a4-a3bd-4e6e657dfce2" providerId="ADAL" clId="{C5087647-03AF-41B4-ADA2-A7F16B9C6FCD}" dt="2022-10-22T02:41:09.837" v="597" actId="478"/>
          <ac:picMkLst>
            <pc:docMk/>
            <pc:sldMk cId="2976897817" sldId="262"/>
            <ac:picMk id="4" creationId="{5FE901F8-AC54-33B7-628F-3A2795DF0FB7}"/>
          </ac:picMkLst>
        </pc:picChg>
        <pc:picChg chg="del">
          <ac:chgData name="Shreya Thakkar" userId="8250697c-6c39-48a4-a3bd-4e6e657dfce2" providerId="ADAL" clId="{C5087647-03AF-41B4-ADA2-A7F16B9C6FCD}" dt="2022-10-22T02:41:07.858" v="596" actId="478"/>
          <ac:picMkLst>
            <pc:docMk/>
            <pc:sldMk cId="2976897817" sldId="262"/>
            <ac:picMk id="5" creationId="{FE37FFEE-5728-BA91-4C16-E90EE0EBA7D4}"/>
          </ac:picMkLst>
        </pc:picChg>
        <pc:picChg chg="add mod">
          <ac:chgData name="Shreya Thakkar" userId="8250697c-6c39-48a4-a3bd-4e6e657dfce2" providerId="ADAL" clId="{C5087647-03AF-41B4-ADA2-A7F16B9C6FCD}" dt="2022-10-22T02:42:46.922" v="691" actId="164"/>
          <ac:picMkLst>
            <pc:docMk/>
            <pc:sldMk cId="2976897817" sldId="262"/>
            <ac:picMk id="7" creationId="{E6CEE55B-30B8-CE63-26E9-8F1D19B512EF}"/>
          </ac:picMkLst>
        </pc:picChg>
        <pc:picChg chg="add mod ord">
          <ac:chgData name="Shreya Thakkar" userId="8250697c-6c39-48a4-a3bd-4e6e657dfce2" providerId="ADAL" clId="{C5087647-03AF-41B4-ADA2-A7F16B9C6FCD}" dt="2022-10-22T02:46:14.402" v="721" actId="1076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15:37:07.549" v="2835"/>
        <pc:sldMkLst>
          <pc:docMk/>
          <pc:sldMk cId="1902377987" sldId="263"/>
        </pc:sldMkLst>
        <pc:spChg chg="mod">
          <ac:chgData name="Shreya Thakkar" userId="8250697c-6c39-48a4-a3bd-4e6e657dfce2" providerId="ADAL" clId="{C5087647-03AF-41B4-ADA2-A7F16B9C6FCD}" dt="2022-10-25T14:56:48.690" v="2740" actId="113"/>
          <ac:spMkLst>
            <pc:docMk/>
            <pc:sldMk cId="1902377987" sldId="263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2T02:50:08.910" v="740" actId="27636"/>
          <ac:spMkLst>
            <pc:docMk/>
            <pc:sldMk cId="1902377987" sldId="263"/>
            <ac:spMk id="6" creationId="{7A7B1CBD-D150-A503-0FE0-50478A305E0A}"/>
          </ac:spMkLst>
        </pc:spChg>
        <pc:spChg chg="mod">
          <ac:chgData name="Shreya Thakkar" userId="8250697c-6c39-48a4-a3bd-4e6e657dfce2" providerId="ADAL" clId="{C5087647-03AF-41B4-ADA2-A7F16B9C6FCD}" dt="2022-10-25T04:57:38.481" v="1538" actId="14100"/>
          <ac:spMkLst>
            <pc:docMk/>
            <pc:sldMk cId="1902377987" sldId="263"/>
            <ac:spMk id="7" creationId="{FCD5B277-B5F2-CDDA-89CC-2C67A9698FC5}"/>
          </ac:spMkLst>
        </pc:spChg>
        <pc:picChg chg="del">
          <ac:chgData name="Shreya Thakkar" userId="8250697c-6c39-48a4-a3bd-4e6e657dfce2" providerId="ADAL" clId="{C5087647-03AF-41B4-ADA2-A7F16B9C6FCD}" dt="2022-10-22T02:48:36.727" v="730" actId="478"/>
          <ac:picMkLst>
            <pc:docMk/>
            <pc:sldMk cId="1902377987" sldId="263"/>
            <ac:picMk id="3074" creationId="{85E6864B-C8D3-5BCC-0015-1A6B8F05B15C}"/>
          </ac:picMkLst>
        </pc:picChg>
        <pc:picChg chg="add del mod">
          <ac:chgData name="Shreya Thakkar" userId="8250697c-6c39-48a4-a3bd-4e6e657dfce2" providerId="ADAL" clId="{C5087647-03AF-41B4-ADA2-A7F16B9C6FCD}" dt="2022-10-22T03:23:17.256" v="762" actId="478"/>
          <ac:picMkLst>
            <pc:docMk/>
            <pc:sldMk cId="1902377987" sldId="263"/>
            <ac:picMk id="4098" creationId="{EE73ACAA-9B5B-EB12-6099-C2343E2B95F3}"/>
          </ac:picMkLst>
        </pc:picChg>
        <pc:picChg chg="add mod">
          <ac:chgData name="Shreya Thakkar" userId="8250697c-6c39-48a4-a3bd-4e6e657dfce2" providerId="ADAL" clId="{C5087647-03AF-41B4-ADA2-A7F16B9C6FCD}" dt="2022-10-25T04:52:28.879" v="1453" actId="1076"/>
          <ac:picMkLst>
            <pc:docMk/>
            <pc:sldMk cId="1902377987" sldId="263"/>
            <ac:picMk id="4100" creationId="{C702095C-493B-F7DB-5F05-9C7A63CF08CD}"/>
          </ac:picMkLst>
        </pc:picChg>
      </pc:sldChg>
      <pc:sldChg chg="addSp delSp modSp del mod">
        <pc:chgData name="Shreya Thakkar" userId="8250697c-6c39-48a4-a3bd-4e6e657dfce2" providerId="ADAL" clId="{C5087647-03AF-41B4-ADA2-A7F16B9C6FCD}" dt="2022-10-25T04:11:31.330" v="990" actId="47"/>
        <pc:sldMkLst>
          <pc:docMk/>
          <pc:sldMk cId="2857100340" sldId="267"/>
        </pc:sldMkLst>
        <pc:spChg chg="mod">
          <ac:chgData name="Shreya Thakkar" userId="8250697c-6c39-48a4-a3bd-4e6e657dfce2" providerId="ADAL" clId="{C5087647-03AF-41B4-ADA2-A7F16B9C6FCD}" dt="2022-10-25T04:06:27.193" v="907" actId="20577"/>
          <ac:spMkLst>
            <pc:docMk/>
            <pc:sldMk cId="2857100340" sldId="267"/>
            <ac:spMk id="2" creationId="{32561ECF-EE45-EA00-2C36-4C60BF89D9C4}"/>
          </ac:spMkLst>
        </pc:spChg>
        <pc:spChg chg="del mod">
          <ac:chgData name="Shreya Thakkar" userId="8250697c-6c39-48a4-a3bd-4e6e657dfce2" providerId="ADAL" clId="{C5087647-03AF-41B4-ADA2-A7F16B9C6FCD}" dt="2022-10-25T03:24:21.898" v="870" actId="22"/>
          <ac:spMkLst>
            <pc:docMk/>
            <pc:sldMk cId="2857100340" sldId="267"/>
            <ac:spMk id="3" creationId="{012C8250-EFFA-30F5-8AAF-18F3C7D256C9}"/>
          </ac:spMkLst>
        </pc:spChg>
        <pc:spChg chg="add mod">
          <ac:chgData name="Shreya Thakkar" userId="8250697c-6c39-48a4-a3bd-4e6e657dfce2" providerId="ADAL" clId="{C5087647-03AF-41B4-ADA2-A7F16B9C6FCD}" dt="2022-10-25T02:55:42.543" v="806" actId="164"/>
          <ac:spMkLst>
            <pc:docMk/>
            <pc:sldMk cId="2857100340" sldId="267"/>
            <ac:spMk id="5" creationId="{88347663-0270-9604-6E1F-F32829F9D585}"/>
          </ac:spMkLst>
        </pc:spChg>
        <pc:spChg chg="add del mod">
          <ac:chgData name="Shreya Thakkar" userId="8250697c-6c39-48a4-a3bd-4e6e657dfce2" providerId="ADAL" clId="{C5087647-03AF-41B4-ADA2-A7F16B9C6FCD}" dt="2022-10-25T04:07:10.001" v="925" actId="478"/>
          <ac:spMkLst>
            <pc:docMk/>
            <pc:sldMk cId="2857100340" sldId="267"/>
            <ac:spMk id="9" creationId="{B6258E4F-F643-113B-7A09-858FB5CA2B60}"/>
          </ac:spMkLst>
        </pc:spChg>
        <pc:spChg chg="add del mod">
          <ac:chgData name="Shreya Thakkar" userId="8250697c-6c39-48a4-a3bd-4e6e657dfce2" providerId="ADAL" clId="{C5087647-03AF-41B4-ADA2-A7F16B9C6FCD}" dt="2022-10-25T04:07:23.684" v="927" actId="478"/>
          <ac:spMkLst>
            <pc:docMk/>
            <pc:sldMk cId="2857100340" sldId="267"/>
            <ac:spMk id="21" creationId="{F0C7EAF2-1042-7748-D777-40A397FD4258}"/>
          </ac:spMkLst>
        </pc:spChg>
        <pc:grpChg chg="add mod">
          <ac:chgData name="Shreya Thakkar" userId="8250697c-6c39-48a4-a3bd-4e6e657dfce2" providerId="ADAL" clId="{C5087647-03AF-41B4-ADA2-A7F16B9C6FCD}" dt="2022-10-25T04:10:27.673" v="980" actId="1036"/>
          <ac:grpSpMkLst>
            <pc:docMk/>
            <pc:sldMk cId="2857100340" sldId="267"/>
            <ac:grpSpMk id="6" creationId="{CE9D783F-8078-19AE-F8BA-3147163F7D7B}"/>
          </ac:grpSpMkLst>
        </pc:grpChg>
        <pc:grpChg chg="add del mod">
          <ac:chgData name="Shreya Thakkar" userId="8250697c-6c39-48a4-a3bd-4e6e657dfce2" providerId="ADAL" clId="{C5087647-03AF-41B4-ADA2-A7F16B9C6FCD}" dt="2022-10-25T04:10:52.388" v="984" actId="478"/>
          <ac:grpSpMkLst>
            <pc:docMk/>
            <pc:sldMk cId="2857100340" sldId="267"/>
            <ac:grpSpMk id="30" creationId="{2F801408-AC03-FA52-170F-E22091171365}"/>
          </ac:grpSpMkLst>
        </pc:grpChg>
        <pc:grpChg chg="add del mod">
          <ac:chgData name="Shreya Thakkar" userId="8250697c-6c39-48a4-a3bd-4e6e657dfce2" providerId="ADAL" clId="{C5087647-03AF-41B4-ADA2-A7F16B9C6FCD}" dt="2022-10-25T04:10:54.762" v="985" actId="478"/>
          <ac:grpSpMkLst>
            <pc:docMk/>
            <pc:sldMk cId="2857100340" sldId="267"/>
            <ac:grpSpMk id="31" creationId="{C5E09B91-3895-30A3-F4B5-8B7377C95660}"/>
          </ac:grpSpMkLst>
        </pc:grpChg>
        <pc:picChg chg="add mod modCrop">
          <ac:chgData name="Shreya Thakkar" userId="8250697c-6c39-48a4-a3bd-4e6e657dfce2" providerId="ADAL" clId="{C5087647-03AF-41B4-ADA2-A7F16B9C6FCD}" dt="2022-10-25T02:55:42.543" v="806" actId="164"/>
          <ac:picMkLst>
            <pc:docMk/>
            <pc:sldMk cId="2857100340" sldId="267"/>
            <ac:picMk id="4" creationId="{BAFD82EA-DD20-5E23-335F-4983EE9DEF70}"/>
          </ac:picMkLst>
        </pc:picChg>
        <pc:picChg chg="add del mod">
          <ac:chgData name="Shreya Thakkar" userId="8250697c-6c39-48a4-a3bd-4e6e657dfce2" providerId="ADAL" clId="{C5087647-03AF-41B4-ADA2-A7F16B9C6FCD}" dt="2022-10-25T04:06:13.910" v="905" actId="478"/>
          <ac:picMkLst>
            <pc:docMk/>
            <pc:sldMk cId="2857100340" sldId="267"/>
            <ac:picMk id="8" creationId="{749500F4-4152-8B9C-AED5-3B6D95B49A93}"/>
          </ac:picMkLst>
        </pc:picChg>
        <pc:picChg chg="add del mod ord">
          <ac:chgData name="Shreya Thakkar" userId="8250697c-6c39-48a4-a3bd-4e6e657dfce2" providerId="ADAL" clId="{C5087647-03AF-41B4-ADA2-A7F16B9C6FCD}" dt="2022-10-25T03:40:52.542" v="883" actId="478"/>
          <ac:picMkLst>
            <pc:docMk/>
            <pc:sldMk cId="2857100340" sldId="267"/>
            <ac:picMk id="11" creationId="{474B2C94-6CCC-1C64-4487-6716011A9429}"/>
          </ac:picMkLst>
        </pc:picChg>
        <pc:picChg chg="add del mod">
          <ac:chgData name="Shreya Thakkar" userId="8250697c-6c39-48a4-a3bd-4e6e657dfce2" providerId="ADAL" clId="{C5087647-03AF-41B4-ADA2-A7F16B9C6FCD}" dt="2022-10-25T03:40:43.554" v="881" actId="478"/>
          <ac:picMkLst>
            <pc:docMk/>
            <pc:sldMk cId="2857100340" sldId="267"/>
            <ac:picMk id="13" creationId="{F9971A65-45EC-3EE1-F2FE-898D02804E0D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5" creationId="{CD36BFFD-EC10-B640-7FF3-612D9EE9BFF0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7" creationId="{910F10EF-75CC-D9A8-88E0-7499FE9A2F4A}"/>
          </ac:picMkLst>
        </pc:picChg>
        <pc:picChg chg="add del mod">
          <ac:chgData name="Shreya Thakkar" userId="8250697c-6c39-48a4-a3bd-4e6e657dfce2" providerId="ADAL" clId="{C5087647-03AF-41B4-ADA2-A7F16B9C6FCD}" dt="2022-10-25T03:48:21.549" v="900" actId="478"/>
          <ac:picMkLst>
            <pc:docMk/>
            <pc:sldMk cId="2857100340" sldId="267"/>
            <ac:picMk id="19" creationId="{DD15138F-61E4-7C2D-971C-9ED108519FBD}"/>
          </ac:picMkLst>
        </pc:picChg>
        <pc:picChg chg="add del mod">
          <ac:chgData name="Shreya Thakkar" userId="8250697c-6c39-48a4-a3bd-4e6e657dfce2" providerId="ADAL" clId="{C5087647-03AF-41B4-ADA2-A7F16B9C6FCD}" dt="2022-10-25T04:07:48.284" v="930" actId="478"/>
          <ac:picMkLst>
            <pc:docMk/>
            <pc:sldMk cId="2857100340" sldId="267"/>
            <ac:picMk id="23" creationId="{55DD07E3-2EC9-5B64-5016-4C90E39F9EF5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5" creationId="{2E24F1DD-D0FC-DD8A-D90D-D296E2B745BF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27" creationId="{A4A3191F-87C6-5321-0CCF-83D95F86EC8B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9" creationId="{6BA18399-7A7B-F4FA-D3BD-75123EAE9016}"/>
          </ac:picMkLst>
        </pc:picChg>
        <pc:picChg chg="add del mod">
          <ac:chgData name="Shreya Thakkar" userId="8250697c-6c39-48a4-a3bd-4e6e657dfce2" providerId="ADAL" clId="{C5087647-03AF-41B4-ADA2-A7F16B9C6FCD}" dt="2022-10-25T03:18:48.063" v="820" actId="478"/>
          <ac:picMkLst>
            <pc:docMk/>
            <pc:sldMk cId="2857100340" sldId="267"/>
            <ac:picMk id="1026" creationId="{12B34625-A148-8652-B78D-60080D07C238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04:56:20.880" v="1530"/>
        <pc:sldMkLst>
          <pc:docMk/>
          <pc:sldMk cId="260391411" sldId="268"/>
        </pc:sldMkLst>
        <pc:spChg chg="mod">
          <ac:chgData name="Shreya Thakkar" userId="8250697c-6c39-48a4-a3bd-4e6e657dfce2" providerId="ADAL" clId="{C5087647-03AF-41B4-ADA2-A7F16B9C6FCD}" dt="2022-10-25T04:47:14.106" v="1423" actId="1076"/>
          <ac:spMkLst>
            <pc:docMk/>
            <pc:sldMk cId="260391411" sldId="268"/>
            <ac:spMk id="2" creationId="{32561ECF-EE45-EA00-2C36-4C60BF89D9C4}"/>
          </ac:spMkLst>
        </pc:spChg>
        <pc:spChg chg="add del mod">
          <ac:chgData name="Shreya Thakkar" userId="8250697c-6c39-48a4-a3bd-4e6e657dfce2" providerId="ADAL" clId="{C5087647-03AF-41B4-ADA2-A7F16B9C6FCD}" dt="2022-10-25T04:11:30.506" v="989"/>
          <ac:spMkLst>
            <pc:docMk/>
            <pc:sldMk cId="260391411" sldId="268"/>
            <ac:spMk id="3" creationId="{5443DE5B-8A67-EFED-5CE5-05F280B01FDA}"/>
          </ac:spMkLst>
        </pc:spChg>
        <pc:spChg chg="add mod">
          <ac:chgData name="Shreya Thakkar" userId="8250697c-6c39-48a4-a3bd-4e6e657dfce2" providerId="ADAL" clId="{C5087647-03AF-41B4-ADA2-A7F16B9C6FCD}" dt="2022-10-25T04:12:55.210" v="1004" actId="1076"/>
          <ac:spMkLst>
            <pc:docMk/>
            <pc:sldMk cId="260391411" sldId="268"/>
            <ac:spMk id="7" creationId="{E0265B39-A7DF-B205-17AC-06962E5F8F56}"/>
          </ac:spMkLst>
        </pc:spChg>
        <pc:spChg chg="add mod">
          <ac:chgData name="Shreya Thakkar" userId="8250697c-6c39-48a4-a3bd-4e6e657dfce2" providerId="ADAL" clId="{C5087647-03AF-41B4-ADA2-A7F16B9C6FCD}" dt="2022-10-25T04:13:27.890" v="1052" actId="1076"/>
          <ac:spMkLst>
            <pc:docMk/>
            <pc:sldMk cId="260391411" sldId="268"/>
            <ac:spMk id="8" creationId="{97F734CC-42F9-32E5-EBF8-E0C2DD7DF238}"/>
          </ac:spMkLst>
        </pc:spChg>
        <pc:grpChg chg="add 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9" creationId="{DD0F795A-9429-9B92-66EB-E00A85D9BD93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0" creationId="{2F801408-AC03-FA52-170F-E22091171365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1" creationId="{C5E09B91-3895-30A3-F4B5-8B7377C95660}"/>
          </ac:grpSpMkLst>
        </pc:grpChg>
      </pc:sldChg>
      <pc:sldChg chg="delSp modSp add del mod ord">
        <pc:chgData name="Shreya Thakkar" userId="8250697c-6c39-48a4-a3bd-4e6e657dfce2" providerId="ADAL" clId="{C5087647-03AF-41B4-ADA2-A7F16B9C6FCD}" dt="2022-10-25T04:55:56.311" v="1528" actId="47"/>
        <pc:sldMkLst>
          <pc:docMk/>
          <pc:sldMk cId="674029366" sldId="269"/>
        </pc:sldMkLst>
        <pc:spChg chg="mod">
          <ac:chgData name="Shreya Thakkar" userId="8250697c-6c39-48a4-a3bd-4e6e657dfce2" providerId="ADAL" clId="{C5087647-03AF-41B4-ADA2-A7F16B9C6FCD}" dt="2022-10-25T04:47:23.345" v="1424" actId="1076"/>
          <ac:spMkLst>
            <pc:docMk/>
            <pc:sldMk cId="674029366" sldId="269"/>
            <ac:spMk id="2" creationId="{32561ECF-EE45-EA00-2C36-4C60BF89D9C4}"/>
          </ac:spMkLst>
        </pc:spChg>
        <pc:spChg chg="del">
          <ac:chgData name="Shreya Thakkar" userId="8250697c-6c39-48a4-a3bd-4e6e657dfce2" providerId="ADAL" clId="{C5087647-03AF-41B4-ADA2-A7F16B9C6FCD}" dt="2022-10-25T04:13:37.821" v="1054" actId="478"/>
          <ac:spMkLst>
            <pc:docMk/>
            <pc:sldMk cId="674029366" sldId="269"/>
            <ac:spMk id="8" creationId="{97F734CC-42F9-32E5-EBF8-E0C2DD7DF238}"/>
          </ac:spMkLst>
        </pc:spChg>
        <pc:grpChg chg="del">
          <ac:chgData name="Shreya Thakkar" userId="8250697c-6c39-48a4-a3bd-4e6e657dfce2" providerId="ADAL" clId="{C5087647-03AF-41B4-ADA2-A7F16B9C6FCD}" dt="2022-10-25T04:13:37.821" v="1054" actId="478"/>
          <ac:grpSpMkLst>
            <pc:docMk/>
            <pc:sldMk cId="674029366" sldId="269"/>
            <ac:grpSpMk id="30" creationId="{2F801408-AC03-FA52-170F-E22091171365}"/>
          </ac:grpSpMkLst>
        </pc:grpChg>
        <pc:grpChg chg="del">
          <ac:chgData name="Shreya Thakkar" userId="8250697c-6c39-48a4-a3bd-4e6e657dfce2" providerId="ADAL" clId="{C5087647-03AF-41B4-ADA2-A7F16B9C6FCD}" dt="2022-10-25T04:13:39.915" v="1055" actId="478"/>
          <ac:grpSpMkLst>
            <pc:docMk/>
            <pc:sldMk cId="674029366" sldId="269"/>
            <ac:grpSpMk id="31" creationId="{C5E09B91-3895-30A3-F4B5-8B7377C95660}"/>
          </ac:grpSpMkLst>
        </pc:grpChg>
      </pc:sldChg>
      <pc:sldChg chg="addSp delSp modSp add mod modAnim">
        <pc:chgData name="Shreya Thakkar" userId="8250697c-6c39-48a4-a3bd-4e6e657dfce2" providerId="ADAL" clId="{C5087647-03AF-41B4-ADA2-A7F16B9C6FCD}" dt="2022-10-25T04:56:34.517" v="1531"/>
        <pc:sldMkLst>
          <pc:docMk/>
          <pc:sldMk cId="1366530771" sldId="270"/>
        </pc:sldMkLst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9" creationId="{C2B366FD-C14C-E797-6803-1F2C0F7546B4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0" creationId="{ED76FF4B-92BE-7028-182E-5C1FDB77068D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2" creationId="{BD6CCB45-8781-8BD7-EF34-9CF48C539162}"/>
          </ac:spMkLst>
        </pc:spChg>
        <pc:grpChg chg="add mod">
          <ac:chgData name="Shreya Thakkar" userId="8250697c-6c39-48a4-a3bd-4e6e657dfce2" providerId="ADAL" clId="{C5087647-03AF-41B4-ADA2-A7F16B9C6FCD}" dt="2022-10-25T04:55:44.305" v="1527" actId="164"/>
          <ac:grpSpMkLst>
            <pc:docMk/>
            <pc:sldMk cId="1366530771" sldId="270"/>
            <ac:grpSpMk id="3" creationId="{9F4B8569-AD69-E2A6-F0D0-03207506BC7E}"/>
          </ac:grpSpMkLst>
        </pc:grpChg>
        <pc:grpChg chg="del mod topLvl">
          <ac:chgData name="Shreya Thakkar" userId="8250697c-6c39-48a4-a3bd-4e6e657dfce2" providerId="ADAL" clId="{C5087647-03AF-41B4-ADA2-A7F16B9C6FCD}" dt="2022-10-25T04:54:50.739" v="1514" actId="165"/>
          <ac:grpSpMkLst>
            <pc:docMk/>
            <pc:sldMk cId="1366530771" sldId="270"/>
            <ac:grpSpMk id="11" creationId="{E582CA1B-9C86-D614-5BE7-02909F22D4C3}"/>
          </ac:grpSpMkLst>
        </pc:grpChg>
        <pc:grpChg chg="del mod topLvl">
          <ac:chgData name="Shreya Thakkar" userId="8250697c-6c39-48a4-a3bd-4e6e657dfce2" providerId="ADAL" clId="{C5087647-03AF-41B4-ADA2-A7F16B9C6FCD}" dt="2022-10-25T04:54:45.032" v="1513" actId="165"/>
          <ac:grpSpMkLst>
            <pc:docMk/>
            <pc:sldMk cId="1366530771" sldId="270"/>
            <ac:grpSpMk id="13" creationId="{69527A19-3FE3-34DB-A2DC-384DC432B2E0}"/>
          </ac:grpSpMkLst>
        </pc:grpChg>
        <pc:grpChg chg="del">
          <ac:chgData name="Shreya Thakkar" userId="8250697c-6c39-48a4-a3bd-4e6e657dfce2" providerId="ADAL" clId="{C5087647-03AF-41B4-ADA2-A7F16B9C6FCD}" dt="2022-10-25T04:54:34.742" v="1512" actId="165"/>
          <ac:grpSpMkLst>
            <pc:docMk/>
            <pc:sldMk cId="1366530771" sldId="270"/>
            <ac:grpSpMk id="18" creationId="{68AC46A5-A296-30BF-7F90-AF4E7746609E}"/>
          </ac:grpSpMkLst>
        </pc:grpChg>
        <pc:picChg chg="mod topLvl">
          <ac:chgData name="Shreya Thakkar" userId="8250697c-6c39-48a4-a3bd-4e6e657dfce2" providerId="ADAL" clId="{C5087647-03AF-41B4-ADA2-A7F16B9C6FCD}" dt="2022-10-25T04:55:44.305" v="1527" actId="164"/>
          <ac:picMkLst>
            <pc:docMk/>
            <pc:sldMk cId="1366530771" sldId="270"/>
            <ac:picMk id="2052" creationId="{D5893C17-D254-75F1-2785-9F83E4124687}"/>
          </ac:picMkLst>
        </pc:picChg>
      </pc:sldChg>
      <pc:sldChg chg="add del">
        <pc:chgData name="Shreya Thakkar" userId="8250697c-6c39-48a4-a3bd-4e6e657dfce2" providerId="ADAL" clId="{C5087647-03AF-41B4-ADA2-A7F16B9C6FCD}" dt="2022-10-25T13:43:00.148" v="1956" actId="47"/>
        <pc:sldMkLst>
          <pc:docMk/>
          <pc:sldMk cId="3451731900" sldId="271"/>
        </pc:sldMkLst>
      </pc:sldChg>
      <pc:sldChg chg="addSp delSp modSp add mod delAnim">
        <pc:chgData name="Shreya Thakkar" userId="8250697c-6c39-48a4-a3bd-4e6e657dfce2" providerId="ADAL" clId="{C5087647-03AF-41B4-ADA2-A7F16B9C6FCD}" dt="2022-10-25T13:38:10.978" v="1754" actId="6549"/>
        <pc:sldMkLst>
          <pc:docMk/>
          <pc:sldMk cId="1250904346" sldId="272"/>
        </pc:sldMkLst>
        <pc:spChg chg="mod">
          <ac:chgData name="Shreya Thakkar" userId="8250697c-6c39-48a4-a3bd-4e6e657dfce2" providerId="ADAL" clId="{C5087647-03AF-41B4-ADA2-A7F16B9C6FCD}" dt="2022-10-25T13:38:10.978" v="1754" actId="6549"/>
          <ac:spMkLst>
            <pc:docMk/>
            <pc:sldMk cId="1250904346" sldId="272"/>
            <ac:spMk id="2" creationId="{0724A799-4E0A-0E42-91FD-E1301110C604}"/>
          </ac:spMkLst>
        </pc:spChg>
        <pc:spChg chg="add mod">
          <ac:chgData name="Shreya Thakkar" userId="8250697c-6c39-48a4-a3bd-4e6e657dfce2" providerId="ADAL" clId="{C5087647-03AF-41B4-ADA2-A7F16B9C6FCD}" dt="2022-10-25T13:30:25.913" v="1543" actId="478"/>
          <ac:spMkLst>
            <pc:docMk/>
            <pc:sldMk cId="1250904346" sldId="272"/>
            <ac:spMk id="4" creationId="{9011DC8A-60A9-D7B5-2904-55EE24A93AAF}"/>
          </ac:spMkLst>
        </pc:spChg>
        <pc:spChg chg="del">
          <ac:chgData name="Shreya Thakkar" userId="8250697c-6c39-48a4-a3bd-4e6e657dfce2" providerId="ADAL" clId="{C5087647-03AF-41B4-ADA2-A7F16B9C6FCD}" dt="2022-10-25T13:30:25.913" v="1543" actId="478"/>
          <ac:spMkLst>
            <pc:docMk/>
            <pc:sldMk cId="1250904346" sldId="272"/>
            <ac:spMk id="7" creationId="{FCD5B277-B5F2-CDDA-89CC-2C67A9698FC5}"/>
          </ac:spMkLst>
        </pc:spChg>
        <pc:spChg chg="add mod">
          <ac:chgData name="Shreya Thakkar" userId="8250697c-6c39-48a4-a3bd-4e6e657dfce2" providerId="ADAL" clId="{C5087647-03AF-41B4-ADA2-A7F16B9C6FCD}" dt="2022-10-25T13:33:30.681" v="1577" actId="1036"/>
          <ac:spMkLst>
            <pc:docMk/>
            <pc:sldMk cId="1250904346" sldId="272"/>
            <ac:spMk id="8" creationId="{17B1E86D-870E-ABAB-C961-95ABEC995040}"/>
          </ac:spMkLst>
        </pc:spChg>
        <pc:spChg chg="add mod">
          <ac:chgData name="Shreya Thakkar" userId="8250697c-6c39-48a4-a3bd-4e6e657dfce2" providerId="ADAL" clId="{C5087647-03AF-41B4-ADA2-A7F16B9C6FCD}" dt="2022-10-25T13:33:25.002" v="1569" actId="1076"/>
          <ac:spMkLst>
            <pc:docMk/>
            <pc:sldMk cId="1250904346" sldId="272"/>
            <ac:spMk id="9" creationId="{8C0822D7-24DA-1BCC-E923-861EE1B6ABBD}"/>
          </ac:spMkLst>
        </pc:spChg>
        <pc:grpChg chg="add mod">
          <ac:chgData name="Shreya Thakkar" userId="8250697c-6c39-48a4-a3bd-4e6e657dfce2" providerId="ADAL" clId="{C5087647-03AF-41B4-ADA2-A7F16B9C6FCD}" dt="2022-10-25T13:33:25.002" v="1569" actId="1076"/>
          <ac:grpSpMkLst>
            <pc:docMk/>
            <pc:sldMk cId="1250904346" sldId="272"/>
            <ac:grpSpMk id="10" creationId="{0DD94EC8-C146-4C45-ED07-449587E8539A}"/>
          </ac:grpSpMkLst>
        </pc:grpChg>
        <pc:grpChg chg="add mod">
          <ac:chgData name="Shreya Thakkar" userId="8250697c-6c39-48a4-a3bd-4e6e657dfce2" providerId="ADAL" clId="{C5087647-03AF-41B4-ADA2-A7F16B9C6FCD}" dt="2022-10-25T13:33:30.681" v="1577" actId="1036"/>
          <ac:grpSpMkLst>
            <pc:docMk/>
            <pc:sldMk cId="1250904346" sldId="272"/>
            <ac:grpSpMk id="11" creationId="{99BCA040-3FDE-EF4B-DD12-69C5EE936BDB}"/>
          </ac:grpSpMkLst>
        </pc:grpChg>
        <pc:picChg chg="add mod">
          <ac:chgData name="Shreya Thakkar" userId="8250697c-6c39-48a4-a3bd-4e6e657dfce2" providerId="ADAL" clId="{C5087647-03AF-41B4-ADA2-A7F16B9C6FCD}" dt="2022-10-25T13:31:38.101" v="1552" actId="1076"/>
          <ac:picMkLst>
            <pc:docMk/>
            <pc:sldMk cId="1250904346" sldId="272"/>
            <ac:picMk id="6" creationId="{8A5C6467-463C-0F02-9DFD-868FB2BEBD30}"/>
          </ac:picMkLst>
        </pc:picChg>
        <pc:picChg chg="add mod">
          <ac:chgData name="Shreya Thakkar" userId="8250697c-6c39-48a4-a3bd-4e6e657dfce2" providerId="ADAL" clId="{C5087647-03AF-41B4-ADA2-A7F16B9C6FCD}" dt="2022-10-25T13:33:30.681" v="1577" actId="1036"/>
          <ac:picMkLst>
            <pc:docMk/>
            <pc:sldMk cId="1250904346" sldId="272"/>
            <ac:picMk id="1026" creationId="{EC8D9A82-83F6-FCBF-8739-7146DA417C15}"/>
          </ac:picMkLst>
        </pc:picChg>
        <pc:picChg chg="add mod">
          <ac:chgData name="Shreya Thakkar" userId="8250697c-6c39-48a4-a3bd-4e6e657dfce2" providerId="ADAL" clId="{C5087647-03AF-41B4-ADA2-A7F16B9C6FCD}" dt="2022-10-25T13:33:25.002" v="1569" actId="1076"/>
          <ac:picMkLst>
            <pc:docMk/>
            <pc:sldMk cId="1250904346" sldId="272"/>
            <ac:picMk id="1028" creationId="{7A7446FE-B6D4-1734-9CFF-29334B3FFB86}"/>
          </ac:picMkLst>
        </pc:picChg>
        <pc:picChg chg="del">
          <ac:chgData name="Shreya Thakkar" userId="8250697c-6c39-48a4-a3bd-4e6e657dfce2" providerId="ADAL" clId="{C5087647-03AF-41B4-ADA2-A7F16B9C6FCD}" dt="2022-10-25T13:30:56.192" v="1548" actId="478"/>
          <ac:picMkLst>
            <pc:docMk/>
            <pc:sldMk cId="1250904346" sldId="272"/>
            <ac:picMk id="4100" creationId="{C702095C-493B-F7DB-5F05-9C7A63CF08CD}"/>
          </ac:picMkLst>
        </pc:picChg>
      </pc:sldChg>
      <pc:sldChg chg="new">
        <pc:chgData name="Shreya Thakkar" userId="8250697c-6c39-48a4-a3bd-4e6e657dfce2" providerId="ADAL" clId="{C5087647-03AF-41B4-ADA2-A7F16B9C6FCD}" dt="2022-10-25T13:30:09.895" v="1542" actId="680"/>
        <pc:sldMkLst>
          <pc:docMk/>
          <pc:sldMk cId="1710748684" sldId="273"/>
        </pc:sldMkLst>
      </pc:sldChg>
      <pc:sldChg chg="addSp delSp modSp add mod ord modAnim">
        <pc:chgData name="Shreya Thakkar" userId="8250697c-6c39-48a4-a3bd-4e6e657dfce2" providerId="ADAL" clId="{C5087647-03AF-41B4-ADA2-A7F16B9C6FCD}" dt="2022-10-25T15:31:18.810" v="2833"/>
        <pc:sldMkLst>
          <pc:docMk/>
          <pc:sldMk cId="1977802696" sldId="274"/>
        </pc:sldMkLst>
        <pc:spChg chg="mod">
          <ac:chgData name="Shreya Thakkar" userId="8250697c-6c39-48a4-a3bd-4e6e657dfce2" providerId="ADAL" clId="{C5087647-03AF-41B4-ADA2-A7F16B9C6FCD}" dt="2022-10-25T15:30:27.277" v="2825" actId="12788"/>
          <ac:spMkLst>
            <pc:docMk/>
            <pc:sldMk cId="1977802696" sldId="274"/>
            <ac:spMk id="4" creationId="{9011DC8A-60A9-D7B5-2904-55EE24A93AAF}"/>
          </ac:spMkLst>
        </pc:spChg>
        <pc:spChg chg="add mod ord">
          <ac:chgData name="Shreya Thakkar" userId="8250697c-6c39-48a4-a3bd-4e6e657dfce2" providerId="ADAL" clId="{C5087647-03AF-41B4-ADA2-A7F16B9C6FCD}" dt="2022-10-25T15:30:45.173" v="2827" actId="1076"/>
          <ac:spMkLst>
            <pc:docMk/>
            <pc:sldMk cId="1977802696" sldId="274"/>
            <ac:spMk id="7" creationId="{59C97700-7D08-0B92-C52B-BC4DAEF973A9}"/>
          </ac:spMkLst>
        </pc:spChg>
        <pc:spChg chg="mod">
          <ac:chgData name="Shreya Thakkar" userId="8250697c-6c39-48a4-a3bd-4e6e657dfce2" providerId="ADAL" clId="{C5087647-03AF-41B4-ADA2-A7F16B9C6FCD}" dt="2022-10-25T13:35:35.034" v="1718" actId="1076"/>
          <ac:spMkLst>
            <pc:docMk/>
            <pc:sldMk cId="1977802696" sldId="274"/>
            <ac:spMk id="8" creationId="{17B1E86D-870E-ABAB-C961-95ABEC995040}"/>
          </ac:spMkLst>
        </pc:spChg>
        <pc:grpChg chg="del">
          <ac:chgData name="Shreya Thakkar" userId="8250697c-6c39-48a4-a3bd-4e6e657dfce2" providerId="ADAL" clId="{C5087647-03AF-41B4-ADA2-A7F16B9C6FCD}" dt="2022-10-25T13:35:37.097" v="1720" actId="478"/>
          <ac:grpSpMkLst>
            <pc:docMk/>
            <pc:sldMk cId="1977802696" sldId="274"/>
            <ac:grpSpMk id="10" creationId="{0DD94EC8-C146-4C45-ED07-449587E8539A}"/>
          </ac:grpSpMkLst>
        </pc:grpChg>
        <pc:grpChg chg="del mod">
          <ac:chgData name="Shreya Thakkar" userId="8250697c-6c39-48a4-a3bd-4e6e657dfce2" providerId="ADAL" clId="{C5087647-03AF-41B4-ADA2-A7F16B9C6FCD}" dt="2022-10-25T13:35:35.501" v="1719" actId="478"/>
          <ac:grpSpMkLst>
            <pc:docMk/>
            <pc:sldMk cId="1977802696" sldId="274"/>
            <ac:grpSpMk id="11" creationId="{99BCA040-3FDE-EF4B-DD12-69C5EE936BDB}"/>
          </ac:grpSpMkLst>
        </pc:grpChg>
        <pc:grpChg chg="add del mod">
          <ac:chgData name="Shreya Thakkar" userId="8250697c-6c39-48a4-a3bd-4e6e657dfce2" providerId="ADAL" clId="{C5087647-03AF-41B4-ADA2-A7F16B9C6FCD}" dt="2022-10-25T15:29:11.267" v="2811" actId="478"/>
          <ac:grpSpMkLst>
            <pc:docMk/>
            <pc:sldMk cId="1977802696" sldId="274"/>
            <ac:grpSpMk id="12" creationId="{8406CB1B-C47F-6C65-2267-E69824520322}"/>
          </ac:grpSpMkLst>
        </pc:grpChg>
        <pc:grpChg chg="add mod">
          <ac:chgData name="Shreya Thakkar" userId="8250697c-6c39-48a4-a3bd-4e6e657dfce2" providerId="ADAL" clId="{C5087647-03AF-41B4-ADA2-A7F16B9C6FCD}" dt="2022-10-25T15:30:24.960" v="2823" actId="12789"/>
          <ac:grpSpMkLst>
            <pc:docMk/>
            <pc:sldMk cId="1977802696" sldId="274"/>
            <ac:grpSpMk id="13" creationId="{75066AF8-6C18-6ED5-9172-3974C18D3BE6}"/>
          </ac:grpSpMkLst>
        </pc:grpChg>
        <pc:picChg chg="add mod modCrop">
          <ac:chgData name="Shreya Thakkar" userId="8250697c-6c39-48a4-a3bd-4e6e657dfce2" providerId="ADAL" clId="{C5087647-03AF-41B4-ADA2-A7F16B9C6FCD}" dt="2022-10-25T15:30:37.199" v="2826" actId="1076"/>
          <ac:picMkLst>
            <pc:docMk/>
            <pc:sldMk cId="1977802696" sldId="274"/>
            <ac:picMk id="5" creationId="{0E4B792A-6716-84A8-2092-06AC2E861697}"/>
          </ac:picMkLst>
        </pc:picChg>
        <pc:picChg chg="del">
          <ac:chgData name="Shreya Thakkar" userId="8250697c-6c39-48a4-a3bd-4e6e657dfce2" providerId="ADAL" clId="{C5087647-03AF-41B4-ADA2-A7F16B9C6FCD}" dt="2022-10-25T13:36:13.591" v="1725" actId="478"/>
          <ac:picMkLst>
            <pc:docMk/>
            <pc:sldMk cId="1977802696" sldId="274"/>
            <ac:picMk id="6" creationId="{8A5C6467-463C-0F02-9DFD-868FB2BEBD30}"/>
          </ac:picMkLst>
        </pc:picChg>
        <pc:picChg chg="mod">
          <ac:chgData name="Shreya Thakkar" userId="8250697c-6c39-48a4-a3bd-4e6e657dfce2" providerId="ADAL" clId="{C5087647-03AF-41B4-ADA2-A7F16B9C6FCD}" dt="2022-10-25T13:35:35.034" v="1718" actId="1076"/>
          <ac:picMkLst>
            <pc:docMk/>
            <pc:sldMk cId="1977802696" sldId="274"/>
            <ac:picMk id="1026" creationId="{EC8D9A82-83F6-FCBF-8739-7146DA417C15}"/>
          </ac:picMkLst>
        </pc:picChg>
        <pc:picChg chg="add del mod">
          <ac:chgData name="Shreya Thakkar" userId="8250697c-6c39-48a4-a3bd-4e6e657dfce2" providerId="ADAL" clId="{C5087647-03AF-41B4-ADA2-A7F16B9C6FCD}" dt="2022-10-25T15:29:11.267" v="2811" actId="478"/>
          <ac:picMkLst>
            <pc:docMk/>
            <pc:sldMk cId="1977802696" sldId="274"/>
            <ac:picMk id="2050" creationId="{F8C2F4BF-5753-1CAF-1686-43C192D1F7D8}"/>
          </ac:picMkLst>
        </pc:picChg>
        <pc:picChg chg="add mod">
          <ac:chgData name="Shreya Thakkar" userId="8250697c-6c39-48a4-a3bd-4e6e657dfce2" providerId="ADAL" clId="{C5087647-03AF-41B4-ADA2-A7F16B9C6FCD}" dt="2022-10-25T15:30:24.960" v="2823" actId="12789"/>
          <ac:picMkLst>
            <pc:docMk/>
            <pc:sldMk cId="1977802696" sldId="274"/>
            <ac:picMk id="2052" creationId="{2CBFE44B-4E77-E142-CF49-D186C2FA0053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14:50:27.425" v="2705"/>
        <pc:sldMkLst>
          <pc:docMk/>
          <pc:sldMk cId="2905761227" sldId="275"/>
        </pc:sldMkLst>
        <pc:spChg chg="mod">
          <ac:chgData name="Shreya Thakkar" userId="8250697c-6c39-48a4-a3bd-4e6e657dfce2" providerId="ADAL" clId="{C5087647-03AF-41B4-ADA2-A7F16B9C6FCD}" dt="2022-10-25T13:45:16.815" v="1970" actId="20577"/>
          <ac:spMkLst>
            <pc:docMk/>
            <pc:sldMk cId="2905761227" sldId="275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5T14:04:37.138" v="2441" actId="20577"/>
          <ac:spMkLst>
            <pc:docMk/>
            <pc:sldMk cId="2905761227" sldId="275"/>
            <ac:spMk id="4" creationId="{9011DC8A-60A9-D7B5-2904-55EE24A93AAF}"/>
          </ac:spMkLst>
        </pc:spChg>
        <pc:grpChg chg="add del mod">
          <ac:chgData name="Shreya Thakkar" userId="8250697c-6c39-48a4-a3bd-4e6e657dfce2" providerId="ADAL" clId="{C5087647-03AF-41B4-ADA2-A7F16B9C6FCD}" dt="2022-10-25T14:49:20.044" v="2690" actId="165"/>
          <ac:grpSpMkLst>
            <pc:docMk/>
            <pc:sldMk cId="2905761227" sldId="275"/>
            <ac:grpSpMk id="6" creationId="{09BEB889-D3DC-13C5-4C68-A851DB39E33A}"/>
          </ac:grpSpMkLst>
        </pc:grpChg>
        <pc:picChg chg="add mod topLvl">
          <ac:chgData name="Shreya Thakkar" userId="8250697c-6c39-48a4-a3bd-4e6e657dfce2" providerId="ADAL" clId="{C5087647-03AF-41B4-ADA2-A7F16B9C6FCD}" dt="2022-10-25T14:49:20.044" v="2690" actId="165"/>
          <ac:picMkLst>
            <pc:docMk/>
            <pc:sldMk cId="2905761227" sldId="275"/>
            <ac:picMk id="3" creationId="{C4EFDC19-1761-4C6F-E140-950719CA3B11}"/>
          </ac:picMkLst>
        </pc:picChg>
        <pc:picChg chg="del">
          <ac:chgData name="Shreya Thakkar" userId="8250697c-6c39-48a4-a3bd-4e6e657dfce2" providerId="ADAL" clId="{C5087647-03AF-41B4-ADA2-A7F16B9C6FCD}" dt="2022-10-25T13:45:36.798" v="1971" actId="478"/>
          <ac:picMkLst>
            <pc:docMk/>
            <pc:sldMk cId="2905761227" sldId="275"/>
            <ac:picMk id="5" creationId="{0E4B792A-6716-84A8-2092-06AC2E861697}"/>
          </ac:picMkLst>
        </pc:picChg>
        <pc:picChg chg="mod topLvl">
          <ac:chgData name="Shreya Thakkar" userId="8250697c-6c39-48a4-a3bd-4e6e657dfce2" providerId="ADAL" clId="{C5087647-03AF-41B4-ADA2-A7F16B9C6FCD}" dt="2022-10-25T14:49:20.044" v="2690" actId="165"/>
          <ac:picMkLst>
            <pc:docMk/>
            <pc:sldMk cId="2905761227" sldId="275"/>
            <ac:picMk id="2050" creationId="{F8C2F4BF-5753-1CAF-1686-43C192D1F7D8}"/>
          </ac:picMkLst>
        </pc:picChg>
      </pc:sldChg>
      <pc:sldChg chg="addSp delSp modSp new mod ord">
        <pc:chgData name="Shreya Thakkar" userId="8250697c-6c39-48a4-a3bd-4e6e657dfce2" providerId="ADAL" clId="{C5087647-03AF-41B4-ADA2-A7F16B9C6FCD}" dt="2022-10-25T14:22:10.985" v="2599" actId="122"/>
        <pc:sldMkLst>
          <pc:docMk/>
          <pc:sldMk cId="2073589846" sldId="276"/>
        </pc:sldMkLst>
        <pc:spChg chg="add mod">
          <ac:chgData name="Shreya Thakkar" userId="8250697c-6c39-48a4-a3bd-4e6e657dfce2" providerId="ADAL" clId="{C5087647-03AF-41B4-ADA2-A7F16B9C6FCD}" dt="2022-10-25T14:22:10.985" v="2599" actId="122"/>
          <ac:spMkLst>
            <pc:docMk/>
            <pc:sldMk cId="2073589846" sldId="276"/>
            <ac:spMk id="4" creationId="{644AD5B3-5DC5-7296-1A59-97F9698F0F49}"/>
          </ac:spMkLst>
        </pc:spChg>
        <pc:graphicFrameChg chg="add del mod">
          <ac:chgData name="Shreya Thakkar" userId="8250697c-6c39-48a4-a3bd-4e6e657dfce2" providerId="ADAL" clId="{C5087647-03AF-41B4-ADA2-A7F16B9C6FCD}" dt="2022-10-25T13:59:05.536" v="2421"/>
          <ac:graphicFrameMkLst>
            <pc:docMk/>
            <pc:sldMk cId="2073589846" sldId="276"/>
            <ac:graphicFrameMk id="2" creationId="{D736AD6E-8BDD-C1DF-5E0E-3A0B932188AA}"/>
          </ac:graphicFrameMkLst>
        </pc:graphicFrameChg>
        <pc:picChg chg="add mod">
          <ac:chgData name="Shreya Thakkar" userId="8250697c-6c39-48a4-a3bd-4e6e657dfce2" providerId="ADAL" clId="{C5087647-03AF-41B4-ADA2-A7F16B9C6FCD}" dt="2022-10-25T14:21:54.047" v="2597" actId="12788"/>
          <ac:picMkLst>
            <pc:docMk/>
            <pc:sldMk cId="2073589846" sldId="276"/>
            <ac:picMk id="3" creationId="{87AB0532-AE8A-54DB-96E5-447E9A326170}"/>
          </ac:picMkLst>
        </pc:picChg>
      </pc:sldChg>
      <pc:sldChg chg="addSp delSp modSp add mod delAnim modAnim">
        <pc:chgData name="Shreya Thakkar" userId="8250697c-6c39-48a4-a3bd-4e6e657dfce2" providerId="ADAL" clId="{C5087647-03AF-41B4-ADA2-A7F16B9C6FCD}" dt="2022-10-25T17:55:30.862" v="3274"/>
        <pc:sldMkLst>
          <pc:docMk/>
          <pc:sldMk cId="3981810406" sldId="277"/>
        </pc:sldMkLst>
        <pc:spChg chg="add mod">
          <ac:chgData name="Shreya Thakkar" userId="8250697c-6c39-48a4-a3bd-4e6e657dfce2" providerId="ADAL" clId="{C5087647-03AF-41B4-ADA2-A7F16B9C6FCD}" dt="2022-10-25T17:53:51.194" v="3269" actId="207"/>
          <ac:spMkLst>
            <pc:docMk/>
            <pc:sldMk cId="3981810406" sldId="277"/>
            <ac:spMk id="3" creationId="{2DBCCEB6-1891-5A78-24B1-38AEF9076FC7}"/>
          </ac:spMkLst>
        </pc:spChg>
        <pc:spChg chg="mod">
          <ac:chgData name="Shreya Thakkar" userId="8250697c-6c39-48a4-a3bd-4e6e657dfce2" providerId="ADAL" clId="{C5087647-03AF-41B4-ADA2-A7F16B9C6FCD}" dt="2022-10-25T17:51:07.014" v="3124" actId="14100"/>
          <ac:spMkLst>
            <pc:docMk/>
            <pc:sldMk cId="3981810406" sldId="277"/>
            <ac:spMk id="4" creationId="{9011DC8A-60A9-D7B5-2904-55EE24A93AAF}"/>
          </ac:spMkLst>
        </pc:spChg>
        <pc:picChg chg="del">
          <ac:chgData name="Shreya Thakkar" userId="8250697c-6c39-48a4-a3bd-4e6e657dfce2" providerId="ADAL" clId="{C5087647-03AF-41B4-ADA2-A7F16B9C6FCD}" dt="2022-10-25T17:45:46.115" v="2839" actId="478"/>
          <ac:picMkLst>
            <pc:docMk/>
            <pc:sldMk cId="3981810406" sldId="277"/>
            <ac:picMk id="5" creationId="{0E4B792A-6716-84A8-2092-06AC2E8616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B853F-10A2-45A4-A8F3-36315CFC308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79CC-C631-41A6-BBA5-0EAF58CA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0CE-7266-F859-5C8C-BADF8ACC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787F-DFC2-D064-68D6-E02CD38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B0C3-D63E-BA94-9015-31EE0D2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FE3D-54E0-4957-A63B-4FC110F19C5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E13-9EAD-5E19-E8CD-B588EA3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B50-AE0C-23A2-7E3E-B7367B0E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A7E-099A-0C63-6D28-20CDF0EE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EAA3-9D59-C40E-D8BE-D91F0C60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461D-162B-1E03-DD12-1EE6D2E1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291-5854-4AA6-B465-DC56204C0B3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8CA-648C-C140-C1E4-D7554B1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946-7822-DB13-22FD-F04DA43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ADD7-0745-F8DA-36AB-F6732210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74A0-15A8-3737-5B4C-E8B95191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680D-192F-C195-519B-43087B0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43D-F854-4CCE-A3D4-C8FE1631B74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20D-EBCE-8043-AF2D-30C129A1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0D0-159D-FBBF-3ACC-8E8FB29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9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5"/>
            <a:ext cx="10515600" cy="1083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96044"/>
            <a:ext cx="10515600" cy="4580920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6"/>
            <a:ext cx="10515600" cy="10765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149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6046"/>
            <a:ext cx="5157787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96046"/>
            <a:ext cx="5183188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7"/>
            <a:ext cx="5183188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4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245427"/>
            <a:ext cx="10515600" cy="11786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989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9" y="516239"/>
            <a:ext cx="4188039" cy="1079807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516239"/>
            <a:ext cx="6172201" cy="5344815"/>
          </a:xfrm>
        </p:spPr>
        <p:txBody>
          <a:bodyPr/>
          <a:lstStyle>
            <a:lvl1pPr>
              <a:buClr>
                <a:schemeClr val="bg2"/>
              </a:buClr>
              <a:defRPr sz="2400"/>
            </a:lvl1pPr>
            <a:lvl2pPr>
              <a:buClr>
                <a:schemeClr val="bg2"/>
              </a:buClr>
              <a:defRPr sz="2100"/>
            </a:lvl2pPr>
            <a:lvl3pPr>
              <a:buClr>
                <a:schemeClr val="bg2"/>
              </a:buClr>
              <a:defRPr sz="1800"/>
            </a:lvl3pPr>
            <a:lvl4pPr>
              <a:buClr>
                <a:schemeClr val="bg2"/>
              </a:buClr>
              <a:defRPr sz="1500"/>
            </a:lvl4pPr>
            <a:lvl5pPr>
              <a:buClr>
                <a:schemeClr val="bg2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9" y="1596046"/>
            <a:ext cx="4188039" cy="4272945"/>
          </a:xfrm>
        </p:spPr>
        <p:txBody>
          <a:bodyPr/>
          <a:lstStyle>
            <a:lvl1pPr marL="0" indent="0">
              <a:buNone/>
              <a:defRPr sz="18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FD1-D355-6DCD-4809-DC5EA0D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6DE-3E8A-545C-E8FC-122DAD1D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253C-7406-72AE-040A-09A2AC8B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C575-D150-4455-8982-8F8F9E874ED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4A5B-CBB6-99B2-DCC1-44C644B0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43C-F1BA-F8A3-1078-09D4B0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097-73FF-088A-906C-667CD63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1F9-7853-6282-269F-F158E243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0C92-641B-0768-4019-16E5451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76B2-F752-431E-9E87-5E398E8E7D0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23D5-9594-3D48-DF2C-3051F4D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F13E-BDBB-D363-4580-F1094DD2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DC3-8D94-5119-8BDF-6500F690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65D0-DDE4-AC37-EA58-1C4808C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5BC8-2894-71EA-3F63-06F1EBFB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4249B-A128-70E5-1AF6-34361F1A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F02-CAB8-46C8-B1EC-C9428E8923B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8701-9F91-1B4D-184E-BB3E73C6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70CC-D2A4-2ACA-9723-BA81E55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9481-632F-F0BF-7AC9-0E2EDF2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0DF-4ADC-F215-E4C6-F6200379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29C6-E255-731A-A020-DEEFA291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6035-A2B0-6A57-9888-221CE24C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95CA5-6724-EB94-5F2A-4054C63E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7B71-27B8-EF99-64AE-19FA6E27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E7E-8B0D-456B-9437-25C30B3D75C3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F3A1-98B5-297B-02C2-EB752E3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C78D-D1B6-99BE-51E8-B351788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2CA-7AE3-B510-E8A3-176E927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C0322-F25F-1026-BB8E-90C4159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36BA-7E4F-49E4-ACFB-F7B369DC19C5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FCC14-AC84-9D11-9E0F-2E8B829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01CF-7CCE-679A-B589-8AC0E5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1CD1A-9DD7-9313-1C2D-34D377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6A47-C2C9-4051-AF73-F5B8F706DB78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E2777-2EF7-D8C0-E88F-E72BC969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AE0B5-F3F2-C02E-86F8-98BC153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1180-4D26-2397-FAC9-4F911D3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A44-8242-4931-40E1-221A0695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9EE6B-2ACD-5ACB-4708-E349854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D19E-1F8D-13EF-2B1C-7514897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C86-106A-48C9-B1FF-7612264B3DB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F335-4724-914D-6A93-7B62ACD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DD0A-DCFD-D429-21C5-71EC7DA2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479-D3DF-2852-1452-AFEAA157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94BF-EA63-731C-7FD2-3B33505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84BA-E307-DC68-CFD8-D0C73FA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F680-77F7-3DAE-8A7E-4508A65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6D8B-340B-40E2-85AE-7C9B893FD9DE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BDE2-56BD-85FA-B83A-7B5B170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C02E-7466-CA05-FE62-8C72342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569F-BA42-0844-3385-1BE04F1E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77DA-863D-2C3D-10F3-30A8641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59B-BDA7-80AD-BFB7-F079BAE7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888B-7D97-48D6-91AF-FCD06A0028D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4A3E-45A9-3421-B8A4-FD39ACEF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B1E2-9FC1-FCCF-3863-AC7B893B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versity of Pittsburgh logo&#10;">
            <a:extLst>
              <a:ext uri="{FF2B5EF4-FFF2-40B4-BE49-F238E27FC236}">
                <a16:creationId xmlns:a16="http://schemas.microsoft.com/office/drawing/2014/main" id="{F74FB613-DEF2-F045-B6A5-545870898CA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33345" y="6239168"/>
            <a:ext cx="2103887" cy="4689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12064"/>
            <a:ext cx="10515600" cy="117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0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4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Freeform: Shape 104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8" name="Freeform: Shape 105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0" name="Freeform: Shape 105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Rectangle 105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7210-0E88-E3BF-2FA3-27962C70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080808"/>
                </a:solidFill>
                <a:latin typeface="Arial "/>
              </a:rPr>
              <a:t>ChE Math Project 2</a:t>
            </a:r>
          </a:p>
          <a:p>
            <a:r>
              <a:rPr lang="en-US" sz="2000" b="1">
                <a:solidFill>
                  <a:srgbClr val="080808"/>
                </a:solidFill>
                <a:latin typeface="Arial "/>
              </a:rPr>
              <a:t>Shreya Thakkar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2F797-5672-8331-CBF7-CDBC817B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rgbClr val="08080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Mathematical modeling of dimer exchange assay of estrogen receptor</a:t>
            </a:r>
            <a:br>
              <a:rPr lang="en-US" sz="3100" b="1">
                <a:solidFill>
                  <a:srgbClr val="080808"/>
                </a:solidFill>
                <a:latin typeface="Arial Black" panose="020B0A04020102020204" pitchFamily="34" charset="0"/>
              </a:rPr>
            </a:br>
            <a:endParaRPr lang="en-US" sz="3100" b="1">
              <a:solidFill>
                <a:srgbClr val="080808"/>
              </a:solidFill>
              <a:latin typeface="Arial Black" panose="020B0A04020102020204" pitchFamily="34" charset="0"/>
            </a:endParaRPr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9D722BE-729A-334D-B22B-2A24ED54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6" y="6042706"/>
            <a:ext cx="2055628" cy="8004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77C5-3560-BB17-FCF4-5B0BDE3B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i="0" dirty="0">
                <a:effectLst/>
              </a:rPr>
              <a:t>Global sensitivity analysis for dimer formation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CF014-3FBB-6545-D889-1FD17789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2812E-3357-33B2-D655-D8B7B194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65" y="724992"/>
            <a:ext cx="5491264" cy="13685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Collection of data: </a:t>
            </a:r>
            <a:r>
              <a:rPr lang="en-US" dirty="0"/>
              <a:t>Perturbing </a:t>
            </a:r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 by 20% to fit dimer concentration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A8961B5-93B5-31A4-BD50-56A8207767E0}"/>
              </a:ext>
            </a:extLst>
          </p:cNvPr>
          <p:cNvSpPr txBox="1">
            <a:spLocks/>
          </p:cNvSpPr>
          <p:nvPr/>
        </p:nvSpPr>
        <p:spPr>
          <a:xfrm>
            <a:off x="6122823" y="724991"/>
            <a:ext cx="5491264" cy="1368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Linear regression: </a:t>
            </a:r>
            <a:r>
              <a:rPr lang="en-US" dirty="0"/>
              <a:t>Computing dependence on parameters for dimer concentration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B2CF8-FC63-1BA7-BD9A-FA6038DC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35" y="1920520"/>
            <a:ext cx="5486400" cy="1167123"/>
          </a:xfrm>
          <a:prstGeom prst="rect">
            <a:avLst/>
          </a:prstGeom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01E6644C-0C17-BC88-8D24-9E178AAE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" y="1561008"/>
            <a:ext cx="6000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546D9A8E-B7CB-A478-34A1-8877102A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823" y="3422488"/>
            <a:ext cx="60617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Our fitted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eqn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is DD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= 0.0031k</a:t>
            </a:r>
            <a:r>
              <a:rPr kumimoji="0" lang="en-US" alt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+ -0.0205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k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05360B3-61B0-C732-8A30-0F5D2DBA0BF8}"/>
              </a:ext>
            </a:extLst>
          </p:cNvPr>
          <p:cNvSpPr txBox="1">
            <a:spLocks/>
          </p:cNvSpPr>
          <p:nvPr/>
        </p:nvSpPr>
        <p:spPr>
          <a:xfrm>
            <a:off x="6243535" y="4126665"/>
            <a:ext cx="5491264" cy="1368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Thus, the sensitivity to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 is much higher than </a:t>
            </a:r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 as seen in local sensitivity analysis and convergence of values during parameter fitting</a:t>
            </a:r>
          </a:p>
        </p:txBody>
      </p:sp>
    </p:spTree>
    <p:extLst>
      <p:ext uri="{BB962C8B-B14F-4D97-AF65-F5344CB8AC3E}">
        <p14:creationId xmlns:p14="http://schemas.microsoft.com/office/powerpoint/2010/main" val="19023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Bifurcation analysis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B42D6F-FBAB-5279-3D8A-2A9ED64D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375" y="1992612"/>
            <a:ext cx="5181600" cy="2872775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 was chosen for bifurcation analysis because of is higher sensitivity.</a:t>
            </a:r>
          </a:p>
          <a:p>
            <a:endParaRPr lang="en-US" dirty="0"/>
          </a:p>
          <a:p>
            <a:r>
              <a:rPr lang="en-US" dirty="0"/>
              <a:t>No obvious deviations are observed from steady state when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 is varied from 0.2 to 0.4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F89395-B9A9-E021-3308-3BC53A68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900"/>
            <a:ext cx="6309360" cy="45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8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Summary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DC8A-60A9-D7B5-2904-55EE24A9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12031"/>
            <a:ext cx="6178097" cy="5486400"/>
          </a:xfrm>
        </p:spPr>
        <p:txBody>
          <a:bodyPr/>
          <a:lstStyle/>
          <a:p>
            <a:r>
              <a:rPr lang="en-US" dirty="0"/>
              <a:t>The model fits backward rate constants well, but estimation of forward rate constant is limited by assumptions.</a:t>
            </a:r>
          </a:p>
          <a:p>
            <a:r>
              <a:rPr lang="en-US" dirty="0"/>
              <a:t>Backward rate constant has higher sensitivity to estimated dimer concentration than forward rate constant.</a:t>
            </a:r>
          </a:p>
          <a:p>
            <a:endParaRPr lang="en-US" dirty="0"/>
          </a:p>
          <a:p>
            <a:r>
              <a:rPr lang="en-US" b="1" dirty="0"/>
              <a:t>Future work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Solving the system of 5 ODEs instead of model reduction and verify if similar conclusions </a:t>
            </a:r>
            <a:r>
              <a:rPr lang="en-US" sz="2400">
                <a:solidFill>
                  <a:schemeClr val="tx1"/>
                </a:solidFill>
              </a:rPr>
              <a:t>are obtained.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58249-2593-C867-DBD8-411CE06D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C41B1-305B-C88D-FAC5-3C3C4313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85" y="153234"/>
            <a:ext cx="4114800" cy="330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03909-7DA7-607A-60FD-C84691CD3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34" y="3612517"/>
            <a:ext cx="407895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Estrogen receptor and breast cancer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D5C1-6D94-6290-3222-0CF6CDDA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957299-C31B-E0BB-9965-8C36BDF2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045" y="833861"/>
            <a:ext cx="11493910" cy="9480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Estrogen receptor (ER</a:t>
            </a:r>
            <a:r>
              <a:rPr lang="el-GR" sz="3200" dirty="0"/>
              <a:t>α</a:t>
            </a:r>
            <a:r>
              <a:rPr lang="en-US" sz="3200" dirty="0"/>
              <a:t>) show elevated protein levels in premalignant and malignant breast lesions compared to normal tissue.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565FD-2FE6-2572-C709-60B9D321DF0C}"/>
              </a:ext>
            </a:extLst>
          </p:cNvPr>
          <p:cNvSpPr txBox="1"/>
          <p:nvPr/>
        </p:nvSpPr>
        <p:spPr>
          <a:xfrm>
            <a:off x="2595717" y="6490645"/>
            <a:ext cx="84262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Sommer, S. and Fuqua, S.A., 2001, October. Estrogen receptor and breast cancer. In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Seminars in cancer biology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11, No. 5, pp. 339-352). Academic Press.</a:t>
            </a:r>
            <a:r>
              <a:rPr lang="en-US" sz="900" b="0" i="1" dirty="0">
                <a:solidFill>
                  <a:srgbClr val="24292F"/>
                </a:solidFill>
                <a:effectLst/>
              </a:rPr>
              <a:t>.</a:t>
            </a:r>
            <a:endParaRPr lang="en-US" sz="9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C8846A-414F-CFD7-392C-D30B40C079A9}"/>
              </a:ext>
            </a:extLst>
          </p:cNvPr>
          <p:cNvGrpSpPr/>
          <p:nvPr/>
        </p:nvGrpSpPr>
        <p:grpSpPr>
          <a:xfrm>
            <a:off x="210932" y="3381356"/>
            <a:ext cx="3028950" cy="1928443"/>
            <a:chOff x="658454" y="1076591"/>
            <a:chExt cx="3028950" cy="1928443"/>
          </a:xfrm>
        </p:grpSpPr>
        <p:pic>
          <p:nvPicPr>
            <p:cNvPr id="5122" name="Picture 2" descr="The hormone therapy treatment for Breast cancer | Science online">
              <a:extLst>
                <a:ext uri="{FF2B5EF4-FFF2-40B4-BE49-F238E27FC236}">
                  <a16:creationId xmlns:a16="http://schemas.microsoft.com/office/drawing/2014/main" id="{9FFDE32C-A169-D0F2-5C53-B5E97AD1B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54" y="1076591"/>
              <a:ext cx="302895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48D6F8-CBD5-2607-2C1C-CAE3B78CA1C2}"/>
                </a:ext>
              </a:extLst>
            </p:cNvPr>
            <p:cNvSpPr txBox="1"/>
            <p:nvPr/>
          </p:nvSpPr>
          <p:spPr>
            <a:xfrm>
              <a:off x="658454" y="2635702"/>
              <a:ext cx="3028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https://www.online-sciences.com/health/the-hormone-therapy-treatment-for-breast-cancer/</a:t>
              </a:r>
              <a:endParaRPr lang="en-US" sz="900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5BE6D-39C2-2FDF-DF8D-6A196D3D1268}"/>
              </a:ext>
            </a:extLst>
          </p:cNvPr>
          <p:cNvGrpSpPr/>
          <p:nvPr/>
        </p:nvGrpSpPr>
        <p:grpSpPr>
          <a:xfrm>
            <a:off x="8466343" y="2828905"/>
            <a:ext cx="3514725" cy="3071819"/>
            <a:chOff x="8466343" y="2828905"/>
            <a:chExt cx="3514725" cy="3071819"/>
          </a:xfrm>
        </p:grpSpPr>
        <p:pic>
          <p:nvPicPr>
            <p:cNvPr id="5126" name="Picture 6" descr="A NEW MOLECULAR TARGET FOR BREAST CANCER THERAPY – Sanguine Bio Researcher  Blog">
              <a:extLst>
                <a:ext uri="{FF2B5EF4-FFF2-40B4-BE49-F238E27FC236}">
                  <a16:creationId xmlns:a16="http://schemas.microsoft.com/office/drawing/2014/main" id="{0EDBC692-D8CE-3D17-2FD7-C23868871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343" y="2828905"/>
              <a:ext cx="3514725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D22113-0DF5-7F93-1F5A-9A1A56D76C0B}"/>
                </a:ext>
              </a:extLst>
            </p:cNvPr>
            <p:cNvSpPr txBox="1"/>
            <p:nvPr/>
          </p:nvSpPr>
          <p:spPr>
            <a:xfrm>
              <a:off x="8466343" y="5531392"/>
              <a:ext cx="35147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https://technical.sanguinebio.com/a-new-molecular-target-for-breast-cancer-therapy/</a:t>
              </a:r>
              <a:endParaRPr lang="en-US" sz="900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472E6-6480-AF76-DAD3-48CB67075D52}"/>
              </a:ext>
            </a:extLst>
          </p:cNvPr>
          <p:cNvGrpSpPr/>
          <p:nvPr/>
        </p:nvGrpSpPr>
        <p:grpSpPr>
          <a:xfrm>
            <a:off x="3689555" y="2671405"/>
            <a:ext cx="4552337" cy="3303188"/>
            <a:chOff x="3689555" y="2671405"/>
            <a:chExt cx="4552337" cy="3303188"/>
          </a:xfrm>
        </p:grpSpPr>
        <p:pic>
          <p:nvPicPr>
            <p:cNvPr id="5124" name="Picture 4" descr="Hormone Receptor Status and Diagnosis in Breast Cancer">
              <a:extLst>
                <a:ext uri="{FF2B5EF4-FFF2-40B4-BE49-F238E27FC236}">
                  <a16:creationId xmlns:a16="http://schemas.microsoft.com/office/drawing/2014/main" id="{3A079955-E2F8-33CE-C875-8EF3FFB4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55" y="2671405"/>
              <a:ext cx="4552336" cy="303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22919-AE81-2D3F-0D80-A19CB2CD1E9C}"/>
                </a:ext>
              </a:extLst>
            </p:cNvPr>
            <p:cNvSpPr txBox="1"/>
            <p:nvPr/>
          </p:nvSpPr>
          <p:spPr>
            <a:xfrm>
              <a:off x="3689556" y="5743761"/>
              <a:ext cx="455233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https://www.verywellhealth.com/hormone-receptor-status-and-diagnosis-430106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8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1ECF-EE45-EA00-2C36-4C60BF89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"/>
            <a:ext cx="10515600" cy="1083980"/>
          </a:xfrm>
        </p:spPr>
        <p:txBody>
          <a:bodyPr/>
          <a:lstStyle/>
          <a:p>
            <a:r>
              <a:rPr lang="en-US"/>
              <a:t>Dimer exchange assay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6A67F-6863-FBD3-EE1E-79356C29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7496"/>
            <a:ext cx="5825650" cy="42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D3068-A081-0059-2E79-65C7D579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44" y="4760509"/>
            <a:ext cx="6256562" cy="18060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AAFDBB-C9C8-ED5A-3656-F5C64EFB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69" y="2222660"/>
            <a:ext cx="4366638" cy="2156647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4EF9854-30FF-98FF-9912-01EFA0B0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CDD91-2805-5716-2CA5-3E2BBFD92C4A}"/>
              </a:ext>
            </a:extLst>
          </p:cNvPr>
          <p:cNvSpPr txBox="1"/>
          <p:nvPr/>
        </p:nvSpPr>
        <p:spPr>
          <a:xfrm>
            <a:off x="3303932" y="6490645"/>
            <a:ext cx="6900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4292F"/>
                </a:solidFill>
                <a:effectLst/>
              </a:rPr>
              <a:t>Goulet, D., 2016. Modeling, simulating, and parameter fitting of biochemical kinetic experiments. </a:t>
            </a:r>
            <a:r>
              <a:rPr lang="en-US" sz="900" b="0" i="1" dirty="0" err="1">
                <a:solidFill>
                  <a:srgbClr val="24292F"/>
                </a:solidFill>
                <a:effectLst/>
              </a:rPr>
              <a:t>siam</a:t>
            </a:r>
            <a:r>
              <a:rPr lang="en-US" sz="900" b="0" i="1" dirty="0">
                <a:solidFill>
                  <a:srgbClr val="24292F"/>
                </a:solidFill>
                <a:effectLst/>
              </a:rPr>
              <a:t> REVIEW, 58(2), pp.331-353.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603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950-E7A3-4EF0-ED20-61C7C2B1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65"/>
            <a:ext cx="12191999" cy="1083980"/>
          </a:xfrm>
        </p:spPr>
        <p:txBody>
          <a:bodyPr/>
          <a:lstStyle/>
          <a:p>
            <a:r>
              <a:rPr lang="en-US" dirty="0"/>
              <a:t>ODE equations and assumptions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0A33E-6833-A118-8F01-F73C9665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" y="1450276"/>
            <a:ext cx="7893548" cy="4201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E58EB-FCF9-1671-C8CC-52BE78C07163}"/>
              </a:ext>
            </a:extLst>
          </p:cNvPr>
          <p:cNvSpPr txBox="1"/>
          <p:nvPr/>
        </p:nvSpPr>
        <p:spPr>
          <a:xfrm>
            <a:off x="8129016" y="921284"/>
            <a:ext cx="3746706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Assumptions:</a:t>
            </a:r>
          </a:p>
          <a:p>
            <a:pPr>
              <a:lnSpc>
                <a:spcPct val="150000"/>
              </a:lnSpc>
            </a:pPr>
            <a:r>
              <a:rPr lang="en-US" dirty="0"/>
              <a:t>1. Addition of maltose binding protein to ligand binding protein does not significantly alter dimerization kinetic parameters.</a:t>
            </a:r>
          </a:p>
          <a:p>
            <a:pPr>
              <a:lnSpc>
                <a:spcPct val="150000"/>
              </a:lnSpc>
            </a:pPr>
            <a:r>
              <a:rPr lang="en-US" dirty="0"/>
              <a:t>2. Initial monomer concentrations are negligible</a:t>
            </a:r>
          </a:p>
          <a:p>
            <a:pPr>
              <a:lnSpc>
                <a:spcPct val="150000"/>
              </a:lnSpc>
            </a:pPr>
            <a:r>
              <a:rPr lang="en-US" dirty="0"/>
              <a:t>3. No loss of protein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08DAB3-3425-0BD8-5E91-286552A3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301990"/>
            <a:ext cx="3746707" cy="176611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3F84A08-F6A1-9EDB-239E-980E60D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6BE5-B6E3-FD41-8F27-3E43CDC9484F}"/>
              </a:ext>
            </a:extLst>
          </p:cNvPr>
          <p:cNvSpPr txBox="1"/>
          <p:nvPr/>
        </p:nvSpPr>
        <p:spPr>
          <a:xfrm>
            <a:off x="3303932" y="6490645"/>
            <a:ext cx="6900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4292F"/>
                </a:solidFill>
                <a:effectLst/>
              </a:rPr>
              <a:t>Goulet, D., 2016. Modeling, simulating, and parameter fitting of biochemical kinetic experiments. </a:t>
            </a:r>
            <a:r>
              <a:rPr lang="en-US" sz="900" b="0" i="1" dirty="0" err="1">
                <a:solidFill>
                  <a:srgbClr val="24292F"/>
                </a:solidFill>
                <a:effectLst/>
              </a:rPr>
              <a:t>siam</a:t>
            </a:r>
            <a:r>
              <a:rPr lang="en-US" sz="900" b="0" i="1" dirty="0">
                <a:solidFill>
                  <a:srgbClr val="24292F"/>
                </a:solidFill>
                <a:effectLst/>
              </a:rPr>
              <a:t> REVIEW, 58(2), pp.331-353.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3665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E7D-C456-CB3B-16DB-77063503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3980"/>
          </a:xfrm>
        </p:spPr>
        <p:txBody>
          <a:bodyPr/>
          <a:lstStyle/>
          <a:p>
            <a:r>
              <a:rPr lang="en-US" dirty="0"/>
              <a:t>Simplified ODE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A6993-30ED-A61B-66BE-97E6BDFB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" y="1319630"/>
            <a:ext cx="12170195" cy="31473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64B8-CF2C-4D0B-27E9-C0818B5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87D81-BCE2-FE5C-CF09-769028E047EF}"/>
              </a:ext>
            </a:extLst>
          </p:cNvPr>
          <p:cNvSpPr txBox="1"/>
          <p:nvPr/>
        </p:nvSpPr>
        <p:spPr>
          <a:xfrm>
            <a:off x="2075688" y="4702613"/>
            <a:ext cx="804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Variables: D</a:t>
            </a:r>
            <a:r>
              <a:rPr lang="en-US" sz="3600" baseline="-25000" dirty="0"/>
              <a:t>11</a:t>
            </a:r>
            <a:r>
              <a:rPr lang="en-US" sz="3600" dirty="0"/>
              <a:t>, D</a:t>
            </a:r>
            <a:r>
              <a:rPr lang="en-US" sz="3600" baseline="-25000" dirty="0"/>
              <a:t>22</a:t>
            </a:r>
            <a:r>
              <a:rPr lang="en-US" sz="3600" dirty="0"/>
              <a:t>, D</a:t>
            </a:r>
            <a:r>
              <a:rPr lang="en-US" sz="3600" baseline="-25000" dirty="0"/>
              <a:t>12</a:t>
            </a:r>
          </a:p>
          <a:p>
            <a:pPr algn="ctr"/>
            <a:r>
              <a:rPr lang="en-US" sz="3600" dirty="0"/>
              <a:t>Parameters: </a:t>
            </a:r>
            <a:r>
              <a:rPr lang="en-US" sz="3600" dirty="0" err="1"/>
              <a:t>k</a:t>
            </a:r>
            <a:r>
              <a:rPr lang="en-US" sz="3600" baseline="-25000" dirty="0" err="1"/>
              <a:t>f</a:t>
            </a:r>
            <a:r>
              <a:rPr lang="en-US" sz="3600" dirty="0"/>
              <a:t> and </a:t>
            </a:r>
            <a:r>
              <a:rPr lang="en-US" sz="3600" dirty="0" err="1"/>
              <a:t>k</a:t>
            </a:r>
            <a:r>
              <a:rPr lang="en-US" sz="3600" baseline="-25000" dirty="0" err="1"/>
              <a:t>r</a:t>
            </a:r>
            <a:endParaRPr lang="en-US" sz="3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FBCE3-1881-3D6E-43F8-FFA377348768}"/>
              </a:ext>
            </a:extLst>
          </p:cNvPr>
          <p:cNvSpPr txBox="1"/>
          <p:nvPr/>
        </p:nvSpPr>
        <p:spPr>
          <a:xfrm>
            <a:off x="3303932" y="6490645"/>
            <a:ext cx="6900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4292F"/>
                </a:solidFill>
                <a:effectLst/>
              </a:rPr>
              <a:t>Goulet, D., 2016. Modeling, simulating, and parameter fitting of biochemical kinetic experiments. </a:t>
            </a:r>
            <a:r>
              <a:rPr lang="en-US" sz="900" b="0" i="1" dirty="0" err="1">
                <a:solidFill>
                  <a:srgbClr val="24292F"/>
                </a:solidFill>
                <a:effectLst/>
              </a:rPr>
              <a:t>siam</a:t>
            </a:r>
            <a:r>
              <a:rPr lang="en-US" sz="900" b="0" i="1" dirty="0">
                <a:solidFill>
                  <a:srgbClr val="24292F"/>
                </a:solidFill>
                <a:effectLst/>
              </a:rPr>
              <a:t> REVIEW, 58(2), pp.331-353.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8845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028-FC92-5CA8-D54F-97349E48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D8F41-245F-9453-AB84-85E45255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64A8AA-A75B-1A93-DE4D-16EAF297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620038"/>
            <a:ext cx="6766560" cy="5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D22-995C-0ED6-5F69-C562C214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Parameter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04A63-76D4-5A89-7738-D34F8AE2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E55D4-D31C-84E3-DF56-B2F8B8015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14"/>
          <a:stretch/>
        </p:blipFill>
        <p:spPr>
          <a:xfrm>
            <a:off x="156231" y="1417699"/>
            <a:ext cx="5669280" cy="355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45EC2-ACA9-2DC9-33DD-76BBBDA6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07" y="934154"/>
            <a:ext cx="6217920" cy="4989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257659-3EF8-D53D-FFD7-2431A142700A}"/>
              </a:ext>
            </a:extLst>
          </p:cNvPr>
          <p:cNvSpPr/>
          <p:nvPr/>
        </p:nvSpPr>
        <p:spPr>
          <a:xfrm>
            <a:off x="749030" y="4759160"/>
            <a:ext cx="3103123" cy="27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7142F2-7EEF-D730-B830-5830F8CB4072}"/>
              </a:ext>
            </a:extLst>
          </p:cNvPr>
          <p:cNvSpPr/>
          <p:nvPr/>
        </p:nvSpPr>
        <p:spPr>
          <a:xfrm>
            <a:off x="1463040" y="4581144"/>
            <a:ext cx="1188720" cy="5394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61996-055A-57E5-7147-6CE26257D793}"/>
              </a:ext>
            </a:extLst>
          </p:cNvPr>
          <p:cNvSpPr txBox="1"/>
          <p:nvPr/>
        </p:nvSpPr>
        <p:spPr>
          <a:xfrm>
            <a:off x="932688" y="5440301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Difficult to estimate due to assumptions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1E93CA-93C4-4A18-9BE0-FBC66BD567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057400" y="5120640"/>
            <a:ext cx="4572" cy="3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D22-995C-0ED6-5F69-C562C214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Comparing parameter fit with paper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04A63-76D4-5A89-7738-D34F8AE2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3E84CB-C05B-6D62-7AD8-AABF7657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3" y="819052"/>
            <a:ext cx="7338696" cy="4130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0430E4-52F4-60DB-B1F0-E8CE4C2A5018}"/>
              </a:ext>
            </a:extLst>
          </p:cNvPr>
          <p:cNvSpPr txBox="1"/>
          <p:nvPr/>
        </p:nvSpPr>
        <p:spPr>
          <a:xfrm>
            <a:off x="3303932" y="6490645"/>
            <a:ext cx="6900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4292F"/>
                </a:solidFill>
                <a:effectLst/>
              </a:rPr>
              <a:t>Goulet, D., 2016. Modeling, simulating, and parameter fitting of biochemical kinetic experiments. </a:t>
            </a:r>
            <a:r>
              <a:rPr lang="en-US" sz="900" b="0" i="1" dirty="0" err="1">
                <a:solidFill>
                  <a:srgbClr val="24292F"/>
                </a:solidFill>
                <a:effectLst/>
              </a:rPr>
              <a:t>siam</a:t>
            </a:r>
            <a:r>
              <a:rPr lang="en-US" sz="900" b="0" i="1" dirty="0">
                <a:solidFill>
                  <a:srgbClr val="24292F"/>
                </a:solidFill>
                <a:effectLst/>
              </a:rPr>
              <a:t> REVIEW, 58(2), pp.331-353.</a:t>
            </a:r>
            <a:endParaRPr lang="en-US" sz="9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90668-1201-C2A4-4537-E052C9FB39D7}"/>
              </a:ext>
            </a:extLst>
          </p:cNvPr>
          <p:cNvSpPr txBox="1"/>
          <p:nvPr/>
        </p:nvSpPr>
        <p:spPr>
          <a:xfrm>
            <a:off x="3303932" y="5191235"/>
            <a:ext cx="5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“Best fit parameters: (</a:t>
            </a:r>
            <a:r>
              <a:rPr lang="en-US" sz="2400" dirty="0" err="1"/>
              <a:t>kf,kr</a:t>
            </a:r>
            <a:r>
              <a:rPr lang="en-US" sz="2400" dirty="0"/>
              <a:t>) =(284, 0.238)</a:t>
            </a:r>
          </a:p>
        </p:txBody>
      </p:sp>
    </p:spTree>
    <p:extLst>
      <p:ext uri="{BB962C8B-B14F-4D97-AF65-F5344CB8AC3E}">
        <p14:creationId xmlns:p14="http://schemas.microsoft.com/office/powerpoint/2010/main" val="40984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0930"/>
          </a:xfrm>
        </p:spPr>
        <p:txBody>
          <a:bodyPr anchor="t">
            <a:normAutofit/>
          </a:bodyPr>
          <a:lstStyle/>
          <a:p>
            <a:pPr algn="l"/>
            <a:r>
              <a:rPr lang="en-US" b="1" i="0" dirty="0">
                <a:effectLst/>
              </a:rPr>
              <a:t>Local sensitivity analysis for dimer formation</a:t>
            </a:r>
            <a:br>
              <a:rPr lang="en-US" sz="1600" b="1" i="0" dirty="0">
                <a:effectLst/>
              </a:rPr>
            </a:b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FEFE3-3B94-45E6-CA83-C9951CEE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027B37-1190-107A-BD80-B8ABF5BB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7" y="950411"/>
            <a:ext cx="6735795" cy="49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0533A-E46F-9465-2D90-FA0FC1F97BBD}"/>
              </a:ext>
            </a:extLst>
          </p:cNvPr>
          <p:cNvSpPr txBox="1"/>
          <p:nvPr/>
        </p:nvSpPr>
        <p:spPr>
          <a:xfrm>
            <a:off x="7710013" y="2109271"/>
            <a:ext cx="3746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Perturbation of parameters by 1% shows that sensitivity to </a:t>
            </a:r>
            <a:r>
              <a:rPr lang="en-US" sz="2400" b="1" dirty="0" err="1"/>
              <a:t>k</a:t>
            </a:r>
            <a:r>
              <a:rPr lang="en-US" sz="2400" b="1" baseline="-25000" dirty="0" err="1"/>
              <a:t>f</a:t>
            </a:r>
            <a:r>
              <a:rPr lang="en-US" sz="2400" b="1" dirty="0"/>
              <a:t> is almost zero and </a:t>
            </a:r>
            <a:r>
              <a:rPr lang="en-US" sz="2400" b="1" dirty="0" err="1"/>
              <a:t>k</a:t>
            </a:r>
            <a:r>
              <a:rPr lang="en-US" sz="2400" b="1" baseline="-25000" dirty="0" err="1"/>
              <a:t>r</a:t>
            </a:r>
            <a:r>
              <a:rPr lang="en-US" sz="2400" b="1" dirty="0"/>
              <a:t> is relatively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36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059C8"/>
      </a:hlink>
      <a:folHlink>
        <a:srgbClr val="007F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geAhead_template_formal 4_3" id="{648C221C-5568-5049-89E5-0561A30337AE}" vid="{9A0CDC1A-8693-2746-8237-54F03AD859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508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</vt:lpstr>
      <vt:lpstr>Arial Black</vt:lpstr>
      <vt:lpstr>Calibri</vt:lpstr>
      <vt:lpstr>Calibri Light</vt:lpstr>
      <vt:lpstr>Google Sans Text</vt:lpstr>
      <vt:lpstr>Office Theme</vt:lpstr>
      <vt:lpstr>2_Office Theme</vt:lpstr>
      <vt:lpstr>Mathematical modeling of dimer exchange assay of estrogen receptor </vt:lpstr>
      <vt:lpstr>Estrogen receptor and breast cancer  </vt:lpstr>
      <vt:lpstr>Dimer exchange assay</vt:lpstr>
      <vt:lpstr>ODE equations and assumptions</vt:lpstr>
      <vt:lpstr>Simplified ODE model</vt:lpstr>
      <vt:lpstr>Experimental data</vt:lpstr>
      <vt:lpstr>Parameter fitting</vt:lpstr>
      <vt:lpstr>Comparing parameter fit with paper</vt:lpstr>
      <vt:lpstr>Local sensitivity analysis for dimer formation </vt:lpstr>
      <vt:lpstr>Global sensitivity analysis for dimer formation  </vt:lpstr>
      <vt:lpstr>Bifurcation analysis  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Thakkar</dc:creator>
  <cp:lastModifiedBy>Shreya Thakkar</cp:lastModifiedBy>
  <cp:revision>1</cp:revision>
  <dcterms:created xsi:type="dcterms:W3CDTF">2022-10-19T14:54:24Z</dcterms:created>
  <dcterms:modified xsi:type="dcterms:W3CDTF">2022-12-13T19:50:49Z</dcterms:modified>
</cp:coreProperties>
</file>