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1" r:id="rId4"/>
    <p:sldId id="265" r:id="rId5"/>
    <p:sldId id="266" r:id="rId6"/>
    <p:sldId id="269" r:id="rId7"/>
    <p:sldId id="267" r:id="rId8"/>
    <p:sldId id="258" r:id="rId9"/>
    <p:sldId id="262" r:id="rId10"/>
    <p:sldId id="268" r:id="rId11"/>
    <p:sldId id="263" r:id="rId12"/>
    <p:sldId id="264" r:id="rId13"/>
    <p:sldId id="261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祖国的花朵" userId="e5b1ea1338e2808f" providerId="LiveId" clId="{4BD2FFD8-3078-4DBE-B2D9-58903EEED51A}"/>
    <pc:docChg chg="modMainMaster">
      <pc:chgData name="祖国的花朵" userId="e5b1ea1338e2808f" providerId="LiveId" clId="{4BD2FFD8-3078-4DBE-B2D9-58903EEED51A}" dt="2018-02-05T02:33:23.599" v="4" actId="403"/>
      <pc:docMkLst>
        <pc:docMk/>
      </pc:docMkLst>
      <pc:sldMasterChg chg="modSldLayout">
        <pc:chgData name="祖国的花朵" userId="e5b1ea1338e2808f" providerId="LiveId" clId="{4BD2FFD8-3078-4DBE-B2D9-58903EEED51A}" dt="2018-02-05T02:33:23.599" v="4" actId="403"/>
        <pc:sldMasterMkLst>
          <pc:docMk/>
          <pc:sldMasterMk cId="3784027784" sldId="2147483648"/>
        </pc:sldMasterMkLst>
        <pc:sldLayoutChg chg="modSp">
          <pc:chgData name="祖国的花朵" userId="e5b1ea1338e2808f" providerId="LiveId" clId="{4BD2FFD8-3078-4DBE-B2D9-58903EEED51A}" dt="2018-02-05T02:33:23.599" v="4" actId="403"/>
          <pc:sldLayoutMkLst>
            <pc:docMk/>
            <pc:sldMasterMk cId="3784027784" sldId="2147483648"/>
            <pc:sldLayoutMk cId="2882586885" sldId="2147483660"/>
          </pc:sldLayoutMkLst>
          <pc:spChg chg="mod">
            <ac:chgData name="祖国的花朵" userId="e5b1ea1338e2808f" providerId="LiveId" clId="{4BD2FFD8-3078-4DBE-B2D9-58903EEED51A}" dt="2018-02-05T02:32:59.469" v="0" actId="14100"/>
            <ac:spMkLst>
              <pc:docMk/>
              <pc:sldMasterMk cId="3784027784" sldId="2147483648"/>
              <pc:sldLayoutMk cId="2882586885" sldId="2147483660"/>
              <ac:spMk id="9801" creationId="{00000000-0000-0000-0000-000000000000}"/>
            </ac:spMkLst>
          </pc:spChg>
          <pc:spChg chg="mod">
            <ac:chgData name="祖国的花朵" userId="e5b1ea1338e2808f" providerId="LiveId" clId="{4BD2FFD8-3078-4DBE-B2D9-58903EEED51A}" dt="2018-02-05T02:33:23.599" v="4" actId="403"/>
            <ac:spMkLst>
              <pc:docMk/>
              <pc:sldMasterMk cId="3784027784" sldId="2147483648"/>
              <pc:sldLayoutMk cId="2882586885" sldId="2147483660"/>
              <ac:spMk id="9802" creationId="{00000000-0000-0000-0000-000000000000}"/>
            </ac:spMkLst>
          </pc:spChg>
        </pc:sldLayoutChg>
      </pc:sldMasterChg>
    </pc:docChg>
  </pc:docChgLst>
  <pc:docChgLst>
    <pc:chgData name="祖国的花朵" userId="e5b1ea1338e2808f" providerId="LiveId" clId="{257F0F6D-C5C1-4346-AADE-08BEDA2DCD78}"/>
    <pc:docChg chg="custSel modSld modMainMaster">
      <pc:chgData name="祖国的花朵" userId="e5b1ea1338e2808f" providerId="LiveId" clId="{257F0F6D-C5C1-4346-AADE-08BEDA2DCD78}" dt="2018-02-04T15:52:58.184" v="1" actId="27636"/>
      <pc:docMkLst>
        <pc:docMk/>
      </pc:docMkLst>
      <pc:sldChg chg="modSp">
        <pc:chgData name="祖国的花朵" userId="e5b1ea1338e2808f" providerId="LiveId" clId="{257F0F6D-C5C1-4346-AADE-08BEDA2DCD78}" dt="2018-02-04T15:52:58.184" v="1" actId="27636"/>
        <pc:sldMkLst>
          <pc:docMk/>
          <pc:sldMk cId="1259043032" sldId="261"/>
        </pc:sldMkLst>
        <pc:spChg chg="mod">
          <ac:chgData name="祖国的花朵" userId="e5b1ea1338e2808f" providerId="LiveId" clId="{257F0F6D-C5C1-4346-AADE-08BEDA2DCD78}" dt="2018-02-04T15:52:58.184" v="1" actId="27636"/>
          <ac:spMkLst>
            <pc:docMk/>
            <pc:sldMk cId="1259043032" sldId="261"/>
            <ac:spMk id="5" creationId="{00000000-0000-0000-0000-000000000000}"/>
          </ac:spMkLst>
        </pc:spChg>
      </pc:sldChg>
      <pc:sldMasterChg chg="modSldLayout">
        <pc:chgData name="祖国的花朵" userId="e5b1ea1338e2808f" providerId="LiveId" clId="{257F0F6D-C5C1-4346-AADE-08BEDA2DCD78}" dt="2018-02-04T15:52:58.168" v="0" actId="14100"/>
        <pc:sldMasterMkLst>
          <pc:docMk/>
          <pc:sldMasterMk cId="3784027784" sldId="2147483648"/>
        </pc:sldMasterMkLst>
        <pc:sldLayoutChg chg="modSp">
          <pc:chgData name="祖国的花朵" userId="e5b1ea1338e2808f" providerId="LiveId" clId="{257F0F6D-C5C1-4346-AADE-08BEDA2DCD78}" dt="2018-02-04T15:52:58.168" v="0" actId="14100"/>
          <pc:sldLayoutMkLst>
            <pc:docMk/>
            <pc:sldMasterMk cId="3784027784" sldId="2147483648"/>
            <pc:sldLayoutMk cId="2378658405" sldId="2147483661"/>
          </pc:sldLayoutMkLst>
          <pc:spChg chg="mod">
            <ac:chgData name="祖国的花朵" userId="e5b1ea1338e2808f" providerId="LiveId" clId="{257F0F6D-C5C1-4346-AADE-08BEDA2DCD78}" dt="2018-02-04T15:52:58.168" v="0" actId="14100"/>
            <ac:spMkLst>
              <pc:docMk/>
              <pc:sldMasterMk cId="3784027784" sldId="2147483648"/>
              <pc:sldLayoutMk cId="2378658405" sldId="2147483661"/>
              <ac:spMk id="1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2973E-490E-44F4-8DED-D28298CF3CCD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9FB59-211A-48B8-8E01-3FE5AF79C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7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5" name="Rectangle 9664"/>
          <p:cNvSpPr>
            <a:spLocks noChangeArrowheads="1"/>
          </p:cNvSpPr>
          <p:nvPr/>
        </p:nvSpPr>
        <p:spPr bwMode="auto">
          <a:xfrm>
            <a:off x="0" y="0"/>
            <a:ext cx="12193588" cy="6858000"/>
          </a:xfrm>
          <a:prstGeom prst="rect">
            <a:avLst/>
          </a:prstGeom>
          <a:solidFill>
            <a:srgbClr val="F3B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-19810"/>
            <a:ext cx="12192000" cy="4651076"/>
          </a:xfrm>
          <a:prstGeom prst="rect">
            <a:avLst/>
          </a:prstGeom>
          <a:solidFill>
            <a:srgbClr val="1928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9862" name="组合 19861"/>
          <p:cNvGrpSpPr/>
          <p:nvPr/>
        </p:nvGrpSpPr>
        <p:grpSpPr>
          <a:xfrm>
            <a:off x="1039945" y="2755900"/>
            <a:ext cx="4524844" cy="3568700"/>
            <a:chOff x="1082675" y="1965325"/>
            <a:chExt cx="5334001" cy="4206875"/>
          </a:xfrm>
        </p:grpSpPr>
        <p:sp>
          <p:nvSpPr>
            <p:cNvPr id="19856" name="Freeform 9665"/>
            <p:cNvSpPr>
              <a:spLocks/>
            </p:cNvSpPr>
            <p:nvPr/>
          </p:nvSpPr>
          <p:spPr bwMode="auto">
            <a:xfrm>
              <a:off x="1604963" y="3187700"/>
              <a:ext cx="4811713" cy="2451100"/>
            </a:xfrm>
            <a:custGeom>
              <a:avLst/>
              <a:gdLst>
                <a:gd name="T0" fmla="*/ 0 w 3031"/>
                <a:gd name="T1" fmla="*/ 1544 h 1544"/>
                <a:gd name="T2" fmla="*/ 3031 w 3031"/>
                <a:gd name="T3" fmla="*/ 138 h 1544"/>
                <a:gd name="T4" fmla="*/ 1140 w 3031"/>
                <a:gd name="T5" fmla="*/ 0 h 1544"/>
                <a:gd name="T6" fmla="*/ 0 w 3031"/>
                <a:gd name="T7" fmla="*/ 1544 h 1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1" h="1544">
                  <a:moveTo>
                    <a:pt x="0" y="1544"/>
                  </a:moveTo>
                  <a:lnTo>
                    <a:pt x="3031" y="138"/>
                  </a:lnTo>
                  <a:lnTo>
                    <a:pt x="1140" y="0"/>
                  </a:lnTo>
                  <a:lnTo>
                    <a:pt x="0" y="1544"/>
                  </a:lnTo>
                  <a:close/>
                </a:path>
              </a:pathLst>
            </a:custGeom>
            <a:solidFill>
              <a:srgbClr val="4DA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57" name="Freeform 9666"/>
            <p:cNvSpPr>
              <a:spLocks/>
            </p:cNvSpPr>
            <p:nvPr/>
          </p:nvSpPr>
          <p:spPr bwMode="auto">
            <a:xfrm>
              <a:off x="1082675" y="3579813"/>
              <a:ext cx="3235325" cy="2251075"/>
            </a:xfrm>
            <a:custGeom>
              <a:avLst/>
              <a:gdLst>
                <a:gd name="T0" fmla="*/ 0 w 2038"/>
                <a:gd name="T1" fmla="*/ 319 h 1418"/>
                <a:gd name="T2" fmla="*/ 2038 w 2038"/>
                <a:gd name="T3" fmla="*/ 0 h 1418"/>
                <a:gd name="T4" fmla="*/ 1611 w 2038"/>
                <a:gd name="T5" fmla="*/ 1418 h 1418"/>
                <a:gd name="T6" fmla="*/ 0 w 2038"/>
                <a:gd name="T7" fmla="*/ 319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8" h="1418">
                  <a:moveTo>
                    <a:pt x="0" y="319"/>
                  </a:moveTo>
                  <a:lnTo>
                    <a:pt x="2038" y="0"/>
                  </a:lnTo>
                  <a:lnTo>
                    <a:pt x="1611" y="1418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192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58" name="Freeform 9667"/>
            <p:cNvSpPr>
              <a:spLocks/>
            </p:cNvSpPr>
            <p:nvPr/>
          </p:nvSpPr>
          <p:spPr bwMode="auto">
            <a:xfrm>
              <a:off x="1546225" y="2538413"/>
              <a:ext cx="3984625" cy="3633787"/>
            </a:xfrm>
            <a:custGeom>
              <a:avLst/>
              <a:gdLst>
                <a:gd name="T0" fmla="*/ 0 w 2095"/>
                <a:gd name="T1" fmla="*/ 494 h 1910"/>
                <a:gd name="T2" fmla="*/ 1620 w 2095"/>
                <a:gd name="T3" fmla="*/ 1884 h 1910"/>
                <a:gd name="T4" fmla="*/ 2095 w 2095"/>
                <a:gd name="T5" fmla="*/ 0 h 1910"/>
                <a:gd name="T6" fmla="*/ 0 w 2095"/>
                <a:gd name="T7" fmla="*/ 494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5" h="1910">
                  <a:moveTo>
                    <a:pt x="0" y="494"/>
                  </a:moveTo>
                  <a:cubicBezTo>
                    <a:pt x="0" y="494"/>
                    <a:pt x="1620" y="1910"/>
                    <a:pt x="1620" y="1884"/>
                  </a:cubicBezTo>
                  <a:cubicBezTo>
                    <a:pt x="1620" y="1858"/>
                    <a:pt x="2095" y="0"/>
                    <a:pt x="2095" y="0"/>
                  </a:cubicBezTo>
                  <a:lnTo>
                    <a:pt x="0" y="494"/>
                  </a:lnTo>
                  <a:close/>
                </a:path>
              </a:pathLst>
            </a:custGeom>
            <a:solidFill>
              <a:srgbClr val="EE7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59" name="Freeform 9668"/>
            <p:cNvSpPr>
              <a:spLocks noEditPoints="1"/>
            </p:cNvSpPr>
            <p:nvPr/>
          </p:nvSpPr>
          <p:spPr bwMode="auto">
            <a:xfrm>
              <a:off x="1136650" y="2449513"/>
              <a:ext cx="4635500" cy="2360612"/>
            </a:xfrm>
            <a:custGeom>
              <a:avLst/>
              <a:gdLst>
                <a:gd name="T0" fmla="*/ 1823 w 2920"/>
                <a:gd name="T1" fmla="*/ 1487 h 1487"/>
                <a:gd name="T2" fmla="*/ 1820 w 2920"/>
                <a:gd name="T3" fmla="*/ 1486 h 1487"/>
                <a:gd name="T4" fmla="*/ 0 w 2920"/>
                <a:gd name="T5" fmla="*/ 1354 h 1487"/>
                <a:gd name="T6" fmla="*/ 2920 w 2920"/>
                <a:gd name="T7" fmla="*/ 0 h 1487"/>
                <a:gd name="T8" fmla="*/ 1823 w 2920"/>
                <a:gd name="T9" fmla="*/ 1487 h 1487"/>
                <a:gd name="T10" fmla="*/ 36 w 2920"/>
                <a:gd name="T11" fmla="*/ 1348 h 1487"/>
                <a:gd name="T12" fmla="*/ 1819 w 2920"/>
                <a:gd name="T13" fmla="*/ 1478 h 1487"/>
                <a:gd name="T14" fmla="*/ 2893 w 2920"/>
                <a:gd name="T15" fmla="*/ 23 h 1487"/>
                <a:gd name="T16" fmla="*/ 36 w 2920"/>
                <a:gd name="T17" fmla="*/ 1348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0" h="1487">
                  <a:moveTo>
                    <a:pt x="1823" y="1487"/>
                  </a:moveTo>
                  <a:lnTo>
                    <a:pt x="1820" y="1486"/>
                  </a:lnTo>
                  <a:lnTo>
                    <a:pt x="0" y="1354"/>
                  </a:lnTo>
                  <a:lnTo>
                    <a:pt x="2920" y="0"/>
                  </a:lnTo>
                  <a:lnTo>
                    <a:pt x="1823" y="1487"/>
                  </a:lnTo>
                  <a:close/>
                  <a:moveTo>
                    <a:pt x="36" y="1348"/>
                  </a:moveTo>
                  <a:lnTo>
                    <a:pt x="1819" y="1478"/>
                  </a:lnTo>
                  <a:lnTo>
                    <a:pt x="2893" y="23"/>
                  </a:lnTo>
                  <a:lnTo>
                    <a:pt x="36" y="13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60" name="Freeform 9669"/>
            <p:cNvSpPr>
              <a:spLocks noEditPoints="1"/>
            </p:cNvSpPr>
            <p:nvPr/>
          </p:nvSpPr>
          <p:spPr bwMode="auto">
            <a:xfrm>
              <a:off x="1212850" y="1965325"/>
              <a:ext cx="4518025" cy="3314700"/>
            </a:xfrm>
            <a:custGeom>
              <a:avLst/>
              <a:gdLst>
                <a:gd name="T0" fmla="*/ 1188 w 2846"/>
                <a:gd name="T1" fmla="*/ 2088 h 2088"/>
                <a:gd name="T2" fmla="*/ 0 w 2846"/>
                <a:gd name="T3" fmla="*/ 0 h 2088"/>
                <a:gd name="T4" fmla="*/ 11 w 2846"/>
                <a:gd name="T5" fmla="*/ 4 h 2088"/>
                <a:gd name="T6" fmla="*/ 2846 w 2846"/>
                <a:gd name="T7" fmla="*/ 770 h 2088"/>
                <a:gd name="T8" fmla="*/ 1188 w 2846"/>
                <a:gd name="T9" fmla="*/ 2088 h 2088"/>
                <a:gd name="T10" fmla="*/ 20 w 2846"/>
                <a:gd name="T11" fmla="*/ 15 h 2088"/>
                <a:gd name="T12" fmla="*/ 1190 w 2846"/>
                <a:gd name="T13" fmla="*/ 2075 h 2088"/>
                <a:gd name="T14" fmla="*/ 2827 w 2846"/>
                <a:gd name="T15" fmla="*/ 773 h 2088"/>
                <a:gd name="T16" fmla="*/ 20 w 2846"/>
                <a:gd name="T17" fmla="*/ 15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6" h="2088">
                  <a:moveTo>
                    <a:pt x="1188" y="2088"/>
                  </a:moveTo>
                  <a:lnTo>
                    <a:pt x="0" y="0"/>
                  </a:lnTo>
                  <a:lnTo>
                    <a:pt x="11" y="4"/>
                  </a:lnTo>
                  <a:lnTo>
                    <a:pt x="2846" y="770"/>
                  </a:lnTo>
                  <a:lnTo>
                    <a:pt x="1188" y="2088"/>
                  </a:lnTo>
                  <a:close/>
                  <a:moveTo>
                    <a:pt x="20" y="15"/>
                  </a:moveTo>
                  <a:lnTo>
                    <a:pt x="1190" y="2075"/>
                  </a:lnTo>
                  <a:lnTo>
                    <a:pt x="2827" y="773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51311" y="2498186"/>
            <a:ext cx="5149850" cy="469604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dirty="0"/>
              <a:t>单击添加学院名称 </a:t>
            </a:r>
            <a:r>
              <a:rPr lang="en-US" altLang="zh-CN" dirty="0"/>
              <a:t>/ </a:t>
            </a:r>
            <a:r>
              <a:rPr lang="zh-CN" altLang="en-US" dirty="0"/>
              <a:t>专业名称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251311" y="1125538"/>
            <a:ext cx="5149850" cy="1360988"/>
          </a:xfrm>
        </p:spPr>
        <p:txBody>
          <a:bodyPr anchor="ctr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毕业论文答辩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97324" y="5088673"/>
            <a:ext cx="5303837" cy="371475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1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答辩人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7324" y="5460148"/>
            <a:ext cx="5303837" cy="371475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1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/>
              <a:t>指导老师</a:t>
            </a:r>
          </a:p>
        </p:txBody>
      </p:sp>
      <p:sp>
        <p:nvSpPr>
          <p:cNvPr id="4" name="等腰三角形 3"/>
          <p:cNvSpPr/>
          <p:nvPr userDrawn="1"/>
        </p:nvSpPr>
        <p:spPr>
          <a:xfrm flipV="1">
            <a:off x="10845444" y="3231637"/>
            <a:ext cx="555717" cy="2716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3672841" y="2274188"/>
            <a:ext cx="7079341" cy="2095500"/>
            <a:chOff x="3060700" y="2159000"/>
            <a:chExt cx="6045199" cy="2095500"/>
          </a:xfrm>
        </p:grpSpPr>
        <p:sp>
          <p:nvSpPr>
            <p:cNvPr id="89" name="平行四边形 88"/>
            <p:cNvSpPr/>
            <p:nvPr/>
          </p:nvSpPr>
          <p:spPr>
            <a:xfrm>
              <a:off x="3225799" y="2438400"/>
              <a:ext cx="5880100" cy="1816100"/>
            </a:xfrm>
            <a:prstGeom prst="parallelogram">
              <a:avLst>
                <a:gd name="adj" fmla="val 2101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平行四边形 89"/>
            <p:cNvSpPr/>
            <p:nvPr/>
          </p:nvSpPr>
          <p:spPr>
            <a:xfrm>
              <a:off x="3060700" y="2159000"/>
              <a:ext cx="5880100" cy="1816100"/>
            </a:xfrm>
            <a:prstGeom prst="parallelogram">
              <a:avLst>
                <a:gd name="adj" fmla="val 2101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271509" y="1933517"/>
            <a:ext cx="2783940" cy="2497441"/>
            <a:chOff x="1082675" y="1965325"/>
            <a:chExt cx="4689475" cy="4206876"/>
          </a:xfrm>
        </p:grpSpPr>
        <p:sp>
          <p:nvSpPr>
            <p:cNvPr id="16" name="Freeform 9666"/>
            <p:cNvSpPr>
              <a:spLocks/>
            </p:cNvSpPr>
            <p:nvPr/>
          </p:nvSpPr>
          <p:spPr bwMode="auto">
            <a:xfrm>
              <a:off x="1082675" y="3579813"/>
              <a:ext cx="3235325" cy="2251075"/>
            </a:xfrm>
            <a:custGeom>
              <a:avLst/>
              <a:gdLst>
                <a:gd name="T0" fmla="*/ 0 w 2038"/>
                <a:gd name="T1" fmla="*/ 319 h 1418"/>
                <a:gd name="T2" fmla="*/ 2038 w 2038"/>
                <a:gd name="T3" fmla="*/ 0 h 1418"/>
                <a:gd name="T4" fmla="*/ 1611 w 2038"/>
                <a:gd name="T5" fmla="*/ 1418 h 1418"/>
                <a:gd name="T6" fmla="*/ 0 w 2038"/>
                <a:gd name="T7" fmla="*/ 319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8" h="1418">
                  <a:moveTo>
                    <a:pt x="0" y="319"/>
                  </a:moveTo>
                  <a:lnTo>
                    <a:pt x="2038" y="0"/>
                  </a:lnTo>
                  <a:lnTo>
                    <a:pt x="1611" y="1418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192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9667"/>
            <p:cNvSpPr>
              <a:spLocks/>
            </p:cNvSpPr>
            <p:nvPr/>
          </p:nvSpPr>
          <p:spPr bwMode="auto">
            <a:xfrm>
              <a:off x="1546225" y="2538414"/>
              <a:ext cx="3984625" cy="3633787"/>
            </a:xfrm>
            <a:custGeom>
              <a:avLst/>
              <a:gdLst>
                <a:gd name="T0" fmla="*/ 0 w 2095"/>
                <a:gd name="T1" fmla="*/ 494 h 1910"/>
                <a:gd name="T2" fmla="*/ 1620 w 2095"/>
                <a:gd name="T3" fmla="*/ 1884 h 1910"/>
                <a:gd name="T4" fmla="*/ 2095 w 2095"/>
                <a:gd name="T5" fmla="*/ 0 h 1910"/>
                <a:gd name="T6" fmla="*/ 0 w 2095"/>
                <a:gd name="T7" fmla="*/ 494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5" h="1910">
                  <a:moveTo>
                    <a:pt x="0" y="494"/>
                  </a:moveTo>
                  <a:cubicBezTo>
                    <a:pt x="0" y="494"/>
                    <a:pt x="1620" y="1910"/>
                    <a:pt x="1620" y="1884"/>
                  </a:cubicBezTo>
                  <a:cubicBezTo>
                    <a:pt x="1620" y="1858"/>
                    <a:pt x="2095" y="0"/>
                    <a:pt x="2095" y="0"/>
                  </a:cubicBezTo>
                  <a:lnTo>
                    <a:pt x="0" y="494"/>
                  </a:lnTo>
                  <a:close/>
                </a:path>
              </a:pathLst>
            </a:custGeom>
            <a:solidFill>
              <a:srgbClr val="EE7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9668"/>
            <p:cNvSpPr>
              <a:spLocks noEditPoints="1"/>
            </p:cNvSpPr>
            <p:nvPr/>
          </p:nvSpPr>
          <p:spPr bwMode="auto">
            <a:xfrm>
              <a:off x="1136651" y="2449514"/>
              <a:ext cx="4635499" cy="2360613"/>
            </a:xfrm>
            <a:custGeom>
              <a:avLst/>
              <a:gdLst>
                <a:gd name="T0" fmla="*/ 1823 w 2920"/>
                <a:gd name="T1" fmla="*/ 1487 h 1487"/>
                <a:gd name="T2" fmla="*/ 1820 w 2920"/>
                <a:gd name="T3" fmla="*/ 1486 h 1487"/>
                <a:gd name="T4" fmla="*/ 0 w 2920"/>
                <a:gd name="T5" fmla="*/ 1354 h 1487"/>
                <a:gd name="T6" fmla="*/ 2920 w 2920"/>
                <a:gd name="T7" fmla="*/ 0 h 1487"/>
                <a:gd name="T8" fmla="*/ 1823 w 2920"/>
                <a:gd name="T9" fmla="*/ 1487 h 1487"/>
                <a:gd name="T10" fmla="*/ 36 w 2920"/>
                <a:gd name="T11" fmla="*/ 1348 h 1487"/>
                <a:gd name="T12" fmla="*/ 1819 w 2920"/>
                <a:gd name="T13" fmla="*/ 1478 h 1487"/>
                <a:gd name="T14" fmla="*/ 2893 w 2920"/>
                <a:gd name="T15" fmla="*/ 23 h 1487"/>
                <a:gd name="T16" fmla="*/ 36 w 2920"/>
                <a:gd name="T17" fmla="*/ 1348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0" h="1487">
                  <a:moveTo>
                    <a:pt x="1823" y="1487"/>
                  </a:moveTo>
                  <a:lnTo>
                    <a:pt x="1820" y="1486"/>
                  </a:lnTo>
                  <a:lnTo>
                    <a:pt x="0" y="1354"/>
                  </a:lnTo>
                  <a:lnTo>
                    <a:pt x="2920" y="0"/>
                  </a:lnTo>
                  <a:lnTo>
                    <a:pt x="1823" y="1487"/>
                  </a:lnTo>
                  <a:close/>
                  <a:moveTo>
                    <a:pt x="36" y="1348"/>
                  </a:moveTo>
                  <a:lnTo>
                    <a:pt x="1819" y="1478"/>
                  </a:lnTo>
                  <a:lnTo>
                    <a:pt x="2893" y="23"/>
                  </a:lnTo>
                  <a:lnTo>
                    <a:pt x="36" y="13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9669"/>
            <p:cNvSpPr>
              <a:spLocks noEditPoints="1"/>
            </p:cNvSpPr>
            <p:nvPr/>
          </p:nvSpPr>
          <p:spPr bwMode="auto">
            <a:xfrm>
              <a:off x="1212850" y="1965325"/>
              <a:ext cx="4518025" cy="3314700"/>
            </a:xfrm>
            <a:custGeom>
              <a:avLst/>
              <a:gdLst>
                <a:gd name="T0" fmla="*/ 1188 w 2846"/>
                <a:gd name="T1" fmla="*/ 2088 h 2088"/>
                <a:gd name="T2" fmla="*/ 0 w 2846"/>
                <a:gd name="T3" fmla="*/ 0 h 2088"/>
                <a:gd name="T4" fmla="*/ 11 w 2846"/>
                <a:gd name="T5" fmla="*/ 4 h 2088"/>
                <a:gd name="T6" fmla="*/ 2846 w 2846"/>
                <a:gd name="T7" fmla="*/ 770 h 2088"/>
                <a:gd name="T8" fmla="*/ 1188 w 2846"/>
                <a:gd name="T9" fmla="*/ 2088 h 2088"/>
                <a:gd name="T10" fmla="*/ 20 w 2846"/>
                <a:gd name="T11" fmla="*/ 15 h 2088"/>
                <a:gd name="T12" fmla="*/ 1190 w 2846"/>
                <a:gd name="T13" fmla="*/ 2075 h 2088"/>
                <a:gd name="T14" fmla="*/ 2827 w 2846"/>
                <a:gd name="T15" fmla="*/ 773 h 2088"/>
                <a:gd name="T16" fmla="*/ 20 w 2846"/>
                <a:gd name="T17" fmla="*/ 15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6" h="2088">
                  <a:moveTo>
                    <a:pt x="1188" y="2088"/>
                  </a:moveTo>
                  <a:lnTo>
                    <a:pt x="0" y="0"/>
                  </a:lnTo>
                  <a:lnTo>
                    <a:pt x="11" y="4"/>
                  </a:lnTo>
                  <a:lnTo>
                    <a:pt x="2846" y="770"/>
                  </a:lnTo>
                  <a:lnTo>
                    <a:pt x="1188" y="2088"/>
                  </a:lnTo>
                  <a:close/>
                  <a:moveTo>
                    <a:pt x="20" y="15"/>
                  </a:moveTo>
                  <a:lnTo>
                    <a:pt x="1190" y="2075"/>
                  </a:lnTo>
                  <a:lnTo>
                    <a:pt x="2827" y="773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4132729" y="2518606"/>
            <a:ext cx="6039972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4132729" y="3074665"/>
            <a:ext cx="6039972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ED9294-9010-49F0-92DD-C4491A8F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86AA39-65DB-40C0-A026-3FCB7153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9AFDBC-92F5-40F3-AB95-D2EADDCB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9B895-5DA7-42B8-BBF4-D14DDBEB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AD229-AB86-4516-80B6-281B8AE8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DBFFE-807C-443A-8AF4-D1A997E6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직사각형 45">
            <a:extLst/>
          </p:cNvPr>
          <p:cNvSpPr/>
          <p:nvPr userDrawn="1"/>
        </p:nvSpPr>
        <p:spPr>
          <a:xfrm>
            <a:off x="695324" y="1028700"/>
            <a:ext cx="10825163" cy="876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502D4D-76A9-4254-A4D0-D7DD51E5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AF47E8-1620-4CA0-AB30-DE5855AF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851066-3A79-433D-BE6A-297313DE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664"/>
          <p:cNvSpPr>
            <a:spLocks noChangeArrowheads="1"/>
          </p:cNvSpPr>
          <p:nvPr userDrawn="1"/>
        </p:nvSpPr>
        <p:spPr bwMode="auto">
          <a:xfrm>
            <a:off x="0" y="0"/>
            <a:ext cx="12193588" cy="6858000"/>
          </a:xfrm>
          <a:prstGeom prst="rect">
            <a:avLst/>
          </a:prstGeom>
          <a:solidFill>
            <a:srgbClr val="F3B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0" y="-19810"/>
            <a:ext cx="12192000" cy="3055110"/>
          </a:xfrm>
          <a:prstGeom prst="rect">
            <a:avLst/>
          </a:prstGeom>
          <a:solidFill>
            <a:srgbClr val="1928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4341071" y="685800"/>
            <a:ext cx="4066544" cy="3207244"/>
            <a:chOff x="1082675" y="1965325"/>
            <a:chExt cx="5334001" cy="4206875"/>
          </a:xfrm>
        </p:grpSpPr>
        <p:sp>
          <p:nvSpPr>
            <p:cNvPr id="194" name="Freeform 9665"/>
            <p:cNvSpPr>
              <a:spLocks/>
            </p:cNvSpPr>
            <p:nvPr/>
          </p:nvSpPr>
          <p:spPr bwMode="auto">
            <a:xfrm>
              <a:off x="1604963" y="3187700"/>
              <a:ext cx="4811713" cy="2451100"/>
            </a:xfrm>
            <a:custGeom>
              <a:avLst/>
              <a:gdLst>
                <a:gd name="T0" fmla="*/ 0 w 3031"/>
                <a:gd name="T1" fmla="*/ 1544 h 1544"/>
                <a:gd name="T2" fmla="*/ 3031 w 3031"/>
                <a:gd name="T3" fmla="*/ 138 h 1544"/>
                <a:gd name="T4" fmla="*/ 1140 w 3031"/>
                <a:gd name="T5" fmla="*/ 0 h 1544"/>
                <a:gd name="T6" fmla="*/ 0 w 3031"/>
                <a:gd name="T7" fmla="*/ 1544 h 1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1" h="1544">
                  <a:moveTo>
                    <a:pt x="0" y="1544"/>
                  </a:moveTo>
                  <a:lnTo>
                    <a:pt x="3031" y="138"/>
                  </a:lnTo>
                  <a:lnTo>
                    <a:pt x="1140" y="0"/>
                  </a:lnTo>
                  <a:lnTo>
                    <a:pt x="0" y="1544"/>
                  </a:lnTo>
                  <a:close/>
                </a:path>
              </a:pathLst>
            </a:custGeom>
            <a:solidFill>
              <a:srgbClr val="4DA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9666"/>
            <p:cNvSpPr>
              <a:spLocks/>
            </p:cNvSpPr>
            <p:nvPr/>
          </p:nvSpPr>
          <p:spPr bwMode="auto">
            <a:xfrm>
              <a:off x="1082675" y="3579813"/>
              <a:ext cx="3235325" cy="2251075"/>
            </a:xfrm>
            <a:custGeom>
              <a:avLst/>
              <a:gdLst>
                <a:gd name="T0" fmla="*/ 0 w 2038"/>
                <a:gd name="T1" fmla="*/ 319 h 1418"/>
                <a:gd name="T2" fmla="*/ 2038 w 2038"/>
                <a:gd name="T3" fmla="*/ 0 h 1418"/>
                <a:gd name="T4" fmla="*/ 1611 w 2038"/>
                <a:gd name="T5" fmla="*/ 1418 h 1418"/>
                <a:gd name="T6" fmla="*/ 0 w 2038"/>
                <a:gd name="T7" fmla="*/ 319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8" h="1418">
                  <a:moveTo>
                    <a:pt x="0" y="319"/>
                  </a:moveTo>
                  <a:lnTo>
                    <a:pt x="2038" y="0"/>
                  </a:lnTo>
                  <a:lnTo>
                    <a:pt x="1611" y="1418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192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9667"/>
            <p:cNvSpPr>
              <a:spLocks/>
            </p:cNvSpPr>
            <p:nvPr/>
          </p:nvSpPr>
          <p:spPr bwMode="auto">
            <a:xfrm>
              <a:off x="1546225" y="2538413"/>
              <a:ext cx="3984624" cy="3633787"/>
            </a:xfrm>
            <a:custGeom>
              <a:avLst/>
              <a:gdLst>
                <a:gd name="T0" fmla="*/ 0 w 2095"/>
                <a:gd name="T1" fmla="*/ 494 h 1910"/>
                <a:gd name="T2" fmla="*/ 1620 w 2095"/>
                <a:gd name="T3" fmla="*/ 1884 h 1910"/>
                <a:gd name="T4" fmla="*/ 2095 w 2095"/>
                <a:gd name="T5" fmla="*/ 0 h 1910"/>
                <a:gd name="T6" fmla="*/ 0 w 2095"/>
                <a:gd name="T7" fmla="*/ 494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5" h="1910">
                  <a:moveTo>
                    <a:pt x="0" y="494"/>
                  </a:moveTo>
                  <a:cubicBezTo>
                    <a:pt x="0" y="494"/>
                    <a:pt x="1620" y="1910"/>
                    <a:pt x="1620" y="1884"/>
                  </a:cubicBezTo>
                  <a:cubicBezTo>
                    <a:pt x="1620" y="1858"/>
                    <a:pt x="2095" y="0"/>
                    <a:pt x="2095" y="0"/>
                  </a:cubicBezTo>
                  <a:lnTo>
                    <a:pt x="0" y="494"/>
                  </a:lnTo>
                  <a:close/>
                </a:path>
              </a:pathLst>
            </a:custGeom>
            <a:solidFill>
              <a:srgbClr val="EE7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9668"/>
            <p:cNvSpPr>
              <a:spLocks noEditPoints="1"/>
            </p:cNvSpPr>
            <p:nvPr/>
          </p:nvSpPr>
          <p:spPr bwMode="auto">
            <a:xfrm>
              <a:off x="1136650" y="2449513"/>
              <a:ext cx="4635500" cy="2360612"/>
            </a:xfrm>
            <a:custGeom>
              <a:avLst/>
              <a:gdLst>
                <a:gd name="T0" fmla="*/ 1823 w 2920"/>
                <a:gd name="T1" fmla="*/ 1487 h 1487"/>
                <a:gd name="T2" fmla="*/ 1820 w 2920"/>
                <a:gd name="T3" fmla="*/ 1486 h 1487"/>
                <a:gd name="T4" fmla="*/ 0 w 2920"/>
                <a:gd name="T5" fmla="*/ 1354 h 1487"/>
                <a:gd name="T6" fmla="*/ 2920 w 2920"/>
                <a:gd name="T7" fmla="*/ 0 h 1487"/>
                <a:gd name="T8" fmla="*/ 1823 w 2920"/>
                <a:gd name="T9" fmla="*/ 1487 h 1487"/>
                <a:gd name="T10" fmla="*/ 36 w 2920"/>
                <a:gd name="T11" fmla="*/ 1348 h 1487"/>
                <a:gd name="T12" fmla="*/ 1819 w 2920"/>
                <a:gd name="T13" fmla="*/ 1478 h 1487"/>
                <a:gd name="T14" fmla="*/ 2893 w 2920"/>
                <a:gd name="T15" fmla="*/ 23 h 1487"/>
                <a:gd name="T16" fmla="*/ 36 w 2920"/>
                <a:gd name="T17" fmla="*/ 1348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0" h="1487">
                  <a:moveTo>
                    <a:pt x="1823" y="1487"/>
                  </a:moveTo>
                  <a:lnTo>
                    <a:pt x="1820" y="1486"/>
                  </a:lnTo>
                  <a:lnTo>
                    <a:pt x="0" y="1354"/>
                  </a:lnTo>
                  <a:lnTo>
                    <a:pt x="2920" y="0"/>
                  </a:lnTo>
                  <a:lnTo>
                    <a:pt x="1823" y="1487"/>
                  </a:lnTo>
                  <a:close/>
                  <a:moveTo>
                    <a:pt x="36" y="1348"/>
                  </a:moveTo>
                  <a:lnTo>
                    <a:pt x="1819" y="1478"/>
                  </a:lnTo>
                  <a:lnTo>
                    <a:pt x="2893" y="23"/>
                  </a:lnTo>
                  <a:lnTo>
                    <a:pt x="36" y="13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9669"/>
            <p:cNvSpPr>
              <a:spLocks noEditPoints="1"/>
            </p:cNvSpPr>
            <p:nvPr/>
          </p:nvSpPr>
          <p:spPr bwMode="auto">
            <a:xfrm>
              <a:off x="1212851" y="1965325"/>
              <a:ext cx="4518025" cy="3314700"/>
            </a:xfrm>
            <a:custGeom>
              <a:avLst/>
              <a:gdLst>
                <a:gd name="T0" fmla="*/ 1188 w 2846"/>
                <a:gd name="T1" fmla="*/ 2088 h 2088"/>
                <a:gd name="T2" fmla="*/ 0 w 2846"/>
                <a:gd name="T3" fmla="*/ 0 h 2088"/>
                <a:gd name="T4" fmla="*/ 11 w 2846"/>
                <a:gd name="T5" fmla="*/ 4 h 2088"/>
                <a:gd name="T6" fmla="*/ 2846 w 2846"/>
                <a:gd name="T7" fmla="*/ 770 h 2088"/>
                <a:gd name="T8" fmla="*/ 1188 w 2846"/>
                <a:gd name="T9" fmla="*/ 2088 h 2088"/>
                <a:gd name="T10" fmla="*/ 20 w 2846"/>
                <a:gd name="T11" fmla="*/ 15 h 2088"/>
                <a:gd name="T12" fmla="*/ 1190 w 2846"/>
                <a:gd name="T13" fmla="*/ 2075 h 2088"/>
                <a:gd name="T14" fmla="*/ 2827 w 2846"/>
                <a:gd name="T15" fmla="*/ 773 h 2088"/>
                <a:gd name="T16" fmla="*/ 20 w 2846"/>
                <a:gd name="T17" fmla="*/ 15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6" h="2088">
                  <a:moveTo>
                    <a:pt x="1188" y="2088"/>
                  </a:moveTo>
                  <a:lnTo>
                    <a:pt x="0" y="0"/>
                  </a:lnTo>
                  <a:lnTo>
                    <a:pt x="11" y="4"/>
                  </a:lnTo>
                  <a:lnTo>
                    <a:pt x="2846" y="770"/>
                  </a:lnTo>
                  <a:lnTo>
                    <a:pt x="1188" y="2088"/>
                  </a:lnTo>
                  <a:close/>
                  <a:moveTo>
                    <a:pt x="20" y="15"/>
                  </a:moveTo>
                  <a:lnTo>
                    <a:pt x="1190" y="2075"/>
                  </a:lnTo>
                  <a:lnTo>
                    <a:pt x="2827" y="773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3822701"/>
            <a:ext cx="10801350" cy="104896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致谢 感恩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495753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27316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EF865854-CC73-4B23-A2DC-C1629B080F6E}" type="datetime1">
              <a:rPr lang="zh-CN" altLang="en-US" smtClean="0"/>
              <a:t>2017-04-28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5"/>
          <p:cNvSpPr/>
          <p:nvPr/>
        </p:nvSpPr>
        <p:spPr>
          <a:xfrm>
            <a:off x="-600" y="0"/>
            <a:ext cx="12192000" cy="10443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5151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0133543" y="207721"/>
            <a:ext cx="1770591" cy="1396448"/>
            <a:chOff x="1082675" y="1965325"/>
            <a:chExt cx="5334001" cy="4206875"/>
          </a:xfrm>
        </p:grpSpPr>
        <p:sp>
          <p:nvSpPr>
            <p:cNvPr id="22" name="Freeform 9665"/>
            <p:cNvSpPr>
              <a:spLocks/>
            </p:cNvSpPr>
            <p:nvPr/>
          </p:nvSpPr>
          <p:spPr bwMode="auto">
            <a:xfrm>
              <a:off x="1604963" y="3187700"/>
              <a:ext cx="4811713" cy="2451100"/>
            </a:xfrm>
            <a:custGeom>
              <a:avLst/>
              <a:gdLst>
                <a:gd name="T0" fmla="*/ 0 w 3031"/>
                <a:gd name="T1" fmla="*/ 1544 h 1544"/>
                <a:gd name="T2" fmla="*/ 3031 w 3031"/>
                <a:gd name="T3" fmla="*/ 138 h 1544"/>
                <a:gd name="T4" fmla="*/ 1140 w 3031"/>
                <a:gd name="T5" fmla="*/ 0 h 1544"/>
                <a:gd name="T6" fmla="*/ 0 w 3031"/>
                <a:gd name="T7" fmla="*/ 1544 h 1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1" h="1544">
                  <a:moveTo>
                    <a:pt x="0" y="1544"/>
                  </a:moveTo>
                  <a:lnTo>
                    <a:pt x="3031" y="138"/>
                  </a:lnTo>
                  <a:lnTo>
                    <a:pt x="1140" y="0"/>
                  </a:lnTo>
                  <a:lnTo>
                    <a:pt x="0" y="1544"/>
                  </a:lnTo>
                  <a:close/>
                </a:path>
              </a:pathLst>
            </a:custGeom>
            <a:solidFill>
              <a:srgbClr val="4DA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666"/>
            <p:cNvSpPr>
              <a:spLocks/>
            </p:cNvSpPr>
            <p:nvPr/>
          </p:nvSpPr>
          <p:spPr bwMode="auto">
            <a:xfrm>
              <a:off x="1082675" y="3579813"/>
              <a:ext cx="3235325" cy="2251075"/>
            </a:xfrm>
            <a:custGeom>
              <a:avLst/>
              <a:gdLst>
                <a:gd name="T0" fmla="*/ 0 w 2038"/>
                <a:gd name="T1" fmla="*/ 319 h 1418"/>
                <a:gd name="T2" fmla="*/ 2038 w 2038"/>
                <a:gd name="T3" fmla="*/ 0 h 1418"/>
                <a:gd name="T4" fmla="*/ 1611 w 2038"/>
                <a:gd name="T5" fmla="*/ 1418 h 1418"/>
                <a:gd name="T6" fmla="*/ 0 w 2038"/>
                <a:gd name="T7" fmla="*/ 319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8" h="1418">
                  <a:moveTo>
                    <a:pt x="0" y="319"/>
                  </a:moveTo>
                  <a:lnTo>
                    <a:pt x="2038" y="0"/>
                  </a:lnTo>
                  <a:lnTo>
                    <a:pt x="1611" y="1418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192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9667"/>
            <p:cNvSpPr>
              <a:spLocks/>
            </p:cNvSpPr>
            <p:nvPr/>
          </p:nvSpPr>
          <p:spPr bwMode="auto">
            <a:xfrm>
              <a:off x="1546225" y="2538413"/>
              <a:ext cx="3984625" cy="3633787"/>
            </a:xfrm>
            <a:custGeom>
              <a:avLst/>
              <a:gdLst>
                <a:gd name="T0" fmla="*/ 0 w 2095"/>
                <a:gd name="T1" fmla="*/ 494 h 1910"/>
                <a:gd name="T2" fmla="*/ 1620 w 2095"/>
                <a:gd name="T3" fmla="*/ 1884 h 1910"/>
                <a:gd name="T4" fmla="*/ 2095 w 2095"/>
                <a:gd name="T5" fmla="*/ 0 h 1910"/>
                <a:gd name="T6" fmla="*/ 0 w 2095"/>
                <a:gd name="T7" fmla="*/ 494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5" h="1910">
                  <a:moveTo>
                    <a:pt x="0" y="494"/>
                  </a:moveTo>
                  <a:cubicBezTo>
                    <a:pt x="0" y="494"/>
                    <a:pt x="1620" y="1910"/>
                    <a:pt x="1620" y="1884"/>
                  </a:cubicBezTo>
                  <a:cubicBezTo>
                    <a:pt x="1620" y="1858"/>
                    <a:pt x="2095" y="0"/>
                    <a:pt x="2095" y="0"/>
                  </a:cubicBezTo>
                  <a:lnTo>
                    <a:pt x="0" y="494"/>
                  </a:lnTo>
                  <a:close/>
                </a:path>
              </a:pathLst>
            </a:custGeom>
            <a:solidFill>
              <a:srgbClr val="EE7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9668"/>
            <p:cNvSpPr>
              <a:spLocks noEditPoints="1"/>
            </p:cNvSpPr>
            <p:nvPr/>
          </p:nvSpPr>
          <p:spPr bwMode="auto">
            <a:xfrm>
              <a:off x="1136650" y="2449513"/>
              <a:ext cx="4635500" cy="2360612"/>
            </a:xfrm>
            <a:custGeom>
              <a:avLst/>
              <a:gdLst>
                <a:gd name="T0" fmla="*/ 1823 w 2920"/>
                <a:gd name="T1" fmla="*/ 1487 h 1487"/>
                <a:gd name="T2" fmla="*/ 1820 w 2920"/>
                <a:gd name="T3" fmla="*/ 1486 h 1487"/>
                <a:gd name="T4" fmla="*/ 0 w 2920"/>
                <a:gd name="T5" fmla="*/ 1354 h 1487"/>
                <a:gd name="T6" fmla="*/ 2920 w 2920"/>
                <a:gd name="T7" fmla="*/ 0 h 1487"/>
                <a:gd name="T8" fmla="*/ 1823 w 2920"/>
                <a:gd name="T9" fmla="*/ 1487 h 1487"/>
                <a:gd name="T10" fmla="*/ 36 w 2920"/>
                <a:gd name="T11" fmla="*/ 1348 h 1487"/>
                <a:gd name="T12" fmla="*/ 1819 w 2920"/>
                <a:gd name="T13" fmla="*/ 1478 h 1487"/>
                <a:gd name="T14" fmla="*/ 2893 w 2920"/>
                <a:gd name="T15" fmla="*/ 23 h 1487"/>
                <a:gd name="T16" fmla="*/ 36 w 2920"/>
                <a:gd name="T17" fmla="*/ 1348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0" h="1487">
                  <a:moveTo>
                    <a:pt x="1823" y="1487"/>
                  </a:moveTo>
                  <a:lnTo>
                    <a:pt x="1820" y="1486"/>
                  </a:lnTo>
                  <a:lnTo>
                    <a:pt x="0" y="1354"/>
                  </a:lnTo>
                  <a:lnTo>
                    <a:pt x="2920" y="0"/>
                  </a:lnTo>
                  <a:lnTo>
                    <a:pt x="1823" y="1487"/>
                  </a:lnTo>
                  <a:close/>
                  <a:moveTo>
                    <a:pt x="36" y="1348"/>
                  </a:moveTo>
                  <a:lnTo>
                    <a:pt x="1819" y="1478"/>
                  </a:lnTo>
                  <a:lnTo>
                    <a:pt x="2893" y="23"/>
                  </a:lnTo>
                  <a:lnTo>
                    <a:pt x="36" y="13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9669"/>
            <p:cNvSpPr>
              <a:spLocks noEditPoints="1"/>
            </p:cNvSpPr>
            <p:nvPr/>
          </p:nvSpPr>
          <p:spPr bwMode="auto">
            <a:xfrm>
              <a:off x="1212850" y="1965325"/>
              <a:ext cx="4518025" cy="3314700"/>
            </a:xfrm>
            <a:custGeom>
              <a:avLst/>
              <a:gdLst>
                <a:gd name="T0" fmla="*/ 1188 w 2846"/>
                <a:gd name="T1" fmla="*/ 2088 h 2088"/>
                <a:gd name="T2" fmla="*/ 0 w 2846"/>
                <a:gd name="T3" fmla="*/ 0 h 2088"/>
                <a:gd name="T4" fmla="*/ 11 w 2846"/>
                <a:gd name="T5" fmla="*/ 4 h 2088"/>
                <a:gd name="T6" fmla="*/ 2846 w 2846"/>
                <a:gd name="T7" fmla="*/ 770 h 2088"/>
                <a:gd name="T8" fmla="*/ 1188 w 2846"/>
                <a:gd name="T9" fmla="*/ 2088 h 2088"/>
                <a:gd name="T10" fmla="*/ 20 w 2846"/>
                <a:gd name="T11" fmla="*/ 15 h 2088"/>
                <a:gd name="T12" fmla="*/ 1190 w 2846"/>
                <a:gd name="T13" fmla="*/ 2075 h 2088"/>
                <a:gd name="T14" fmla="*/ 2827 w 2846"/>
                <a:gd name="T15" fmla="*/ 773 h 2088"/>
                <a:gd name="T16" fmla="*/ 20 w 2846"/>
                <a:gd name="T17" fmla="*/ 15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6" h="2088">
                  <a:moveTo>
                    <a:pt x="1188" y="2088"/>
                  </a:moveTo>
                  <a:lnTo>
                    <a:pt x="0" y="0"/>
                  </a:lnTo>
                  <a:lnTo>
                    <a:pt x="11" y="4"/>
                  </a:lnTo>
                  <a:lnTo>
                    <a:pt x="2846" y="770"/>
                  </a:lnTo>
                  <a:lnTo>
                    <a:pt x="1188" y="2088"/>
                  </a:lnTo>
                  <a:close/>
                  <a:moveTo>
                    <a:pt x="20" y="15"/>
                  </a:moveTo>
                  <a:lnTo>
                    <a:pt x="1190" y="2075"/>
                  </a:lnTo>
                  <a:lnTo>
                    <a:pt x="2827" y="773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一款</a:t>
            </a:r>
            <a:r>
              <a:rPr lang="zh-CN" altLang="en-US" dirty="0" smtClean="0"/>
              <a:t>桌面</a:t>
            </a:r>
            <a:r>
              <a:rPr lang="zh-CN" altLang="en-US" dirty="0"/>
              <a:t>拓展</a:t>
            </a:r>
            <a:r>
              <a:rPr lang="zh-CN" altLang="en-US" dirty="0" smtClean="0"/>
              <a:t>现实</a:t>
            </a:r>
            <a:r>
              <a:rPr lang="zh-CN" altLang="en-US" dirty="0" smtClean="0"/>
              <a:t>游戏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智造学术</a:t>
            </a: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刘汉恺，陈放，张甘霖，张晟嘉 ，宋延杰 ，龚天睿 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2018.12.25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36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分工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200" dirty="0" smtClean="0"/>
              <a:t>Team working is a must.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876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0880F-A3DB-4CA2-9472-9FA706C1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</a:t>
            </a:r>
            <a:r>
              <a:rPr lang="zh-CN" altLang="en-US" dirty="0" smtClean="0"/>
              <a:t>内分工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371D2A-4172-424B-BCB6-5FA95F82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437784" y="1760500"/>
            <a:ext cx="1032716" cy="1028475"/>
            <a:chOff x="2616149" y="369021"/>
            <a:chExt cx="1032716" cy="1028475"/>
          </a:xfrm>
        </p:grpSpPr>
        <p:sp>
          <p:nvSpPr>
            <p:cNvPr id="7" name="Oval 181"/>
            <p:cNvSpPr>
              <a:spLocks noChangeArrowheads="1"/>
            </p:cNvSpPr>
            <p:nvPr/>
          </p:nvSpPr>
          <p:spPr bwMode="auto">
            <a:xfrm>
              <a:off x="2616149" y="369021"/>
              <a:ext cx="1032716" cy="1028475"/>
            </a:xfrm>
            <a:prstGeom prst="ellipse">
              <a:avLst/>
            </a:prstGeom>
            <a:solidFill>
              <a:srgbClr val="57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82"/>
            <p:cNvSpPr>
              <a:spLocks/>
            </p:cNvSpPr>
            <p:nvPr/>
          </p:nvSpPr>
          <p:spPr bwMode="auto">
            <a:xfrm>
              <a:off x="3127205" y="593801"/>
              <a:ext cx="477128" cy="799454"/>
            </a:xfrm>
            <a:custGeom>
              <a:avLst/>
              <a:gdLst>
                <a:gd name="T0" fmla="*/ 32 w 95"/>
                <a:gd name="T1" fmla="*/ 0 h 159"/>
                <a:gd name="T2" fmla="*/ 95 w 95"/>
                <a:gd name="T3" fmla="*/ 99 h 159"/>
                <a:gd name="T4" fmla="*/ 16 w 95"/>
                <a:gd name="T5" fmla="*/ 159 h 159"/>
                <a:gd name="T6" fmla="*/ 0 w 95"/>
                <a:gd name="T7" fmla="*/ 75 h 159"/>
                <a:gd name="T8" fmla="*/ 32 w 95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59">
                  <a:moveTo>
                    <a:pt x="32" y="0"/>
                  </a:moveTo>
                  <a:cubicBezTo>
                    <a:pt x="95" y="99"/>
                    <a:pt x="95" y="99"/>
                    <a:pt x="95" y="99"/>
                  </a:cubicBezTo>
                  <a:cubicBezTo>
                    <a:pt x="81" y="131"/>
                    <a:pt x="51" y="154"/>
                    <a:pt x="16" y="15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2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47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83"/>
            <p:cNvSpPr>
              <a:spLocks/>
            </p:cNvSpPr>
            <p:nvPr/>
          </p:nvSpPr>
          <p:spPr bwMode="auto">
            <a:xfrm>
              <a:off x="2830326" y="975503"/>
              <a:ext cx="602241" cy="352014"/>
            </a:xfrm>
            <a:custGeom>
              <a:avLst/>
              <a:gdLst>
                <a:gd name="T0" fmla="*/ 4 w 120"/>
                <a:gd name="T1" fmla="*/ 67 h 70"/>
                <a:gd name="T2" fmla="*/ 48 w 120"/>
                <a:gd name="T3" fmla="*/ 18 h 70"/>
                <a:gd name="T4" fmla="*/ 48 w 120"/>
                <a:gd name="T5" fmla="*/ 0 h 70"/>
                <a:gd name="T6" fmla="*/ 60 w 120"/>
                <a:gd name="T7" fmla="*/ 0 h 70"/>
                <a:gd name="T8" fmla="*/ 60 w 120"/>
                <a:gd name="T9" fmla="*/ 0 h 70"/>
                <a:gd name="T10" fmla="*/ 72 w 120"/>
                <a:gd name="T11" fmla="*/ 0 h 70"/>
                <a:gd name="T12" fmla="*/ 72 w 120"/>
                <a:gd name="T13" fmla="*/ 18 h 70"/>
                <a:gd name="T14" fmla="*/ 116 w 120"/>
                <a:gd name="T15" fmla="*/ 67 h 70"/>
                <a:gd name="T16" fmla="*/ 111 w 120"/>
                <a:gd name="T17" fmla="*/ 70 h 70"/>
                <a:gd name="T18" fmla="*/ 60 w 120"/>
                <a:gd name="T19" fmla="*/ 70 h 70"/>
                <a:gd name="T20" fmla="*/ 60 w 120"/>
                <a:gd name="T21" fmla="*/ 70 h 70"/>
                <a:gd name="T22" fmla="*/ 9 w 120"/>
                <a:gd name="T23" fmla="*/ 70 h 70"/>
                <a:gd name="T24" fmla="*/ 4 w 120"/>
                <a:gd name="T2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70">
                  <a:moveTo>
                    <a:pt x="4" y="67"/>
                  </a:moveTo>
                  <a:cubicBezTo>
                    <a:pt x="4" y="45"/>
                    <a:pt x="0" y="22"/>
                    <a:pt x="48" y="18"/>
                  </a:cubicBezTo>
                  <a:cubicBezTo>
                    <a:pt x="48" y="16"/>
                    <a:pt x="48" y="2"/>
                    <a:pt x="4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"/>
                    <a:pt x="72" y="16"/>
                    <a:pt x="72" y="18"/>
                  </a:cubicBezTo>
                  <a:cubicBezTo>
                    <a:pt x="120" y="22"/>
                    <a:pt x="115" y="45"/>
                    <a:pt x="116" y="67"/>
                  </a:cubicBezTo>
                  <a:cubicBezTo>
                    <a:pt x="114" y="69"/>
                    <a:pt x="113" y="69"/>
                    <a:pt x="111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7" y="69"/>
                    <a:pt x="6" y="68"/>
                    <a:pt x="4" y="67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4"/>
            <p:cNvSpPr>
              <a:spLocks/>
            </p:cNvSpPr>
            <p:nvPr/>
          </p:nvSpPr>
          <p:spPr bwMode="auto">
            <a:xfrm>
              <a:off x="3067829" y="981865"/>
              <a:ext cx="125113" cy="50894"/>
            </a:xfrm>
            <a:custGeom>
              <a:avLst/>
              <a:gdLst>
                <a:gd name="T0" fmla="*/ 25 w 25"/>
                <a:gd name="T1" fmla="*/ 0 h 10"/>
                <a:gd name="T2" fmla="*/ 0 w 25"/>
                <a:gd name="T3" fmla="*/ 0 h 10"/>
                <a:gd name="T4" fmla="*/ 25 w 25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0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0"/>
                    <a:pt x="23" y="10"/>
                    <a:pt x="25" y="0"/>
                  </a:cubicBezTo>
                  <a:close/>
                </a:path>
              </a:pathLst>
            </a:custGeom>
            <a:solidFill>
              <a:srgbClr val="E8A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5"/>
            <p:cNvSpPr>
              <a:spLocks/>
            </p:cNvSpPr>
            <p:nvPr/>
          </p:nvSpPr>
          <p:spPr bwMode="auto">
            <a:xfrm>
              <a:off x="2936354" y="545028"/>
              <a:ext cx="385943" cy="455922"/>
            </a:xfrm>
            <a:custGeom>
              <a:avLst/>
              <a:gdLst>
                <a:gd name="T0" fmla="*/ 4 w 77"/>
                <a:gd name="T1" fmla="*/ 43 h 91"/>
                <a:gd name="T2" fmla="*/ 8 w 77"/>
                <a:gd name="T3" fmla="*/ 67 h 91"/>
                <a:gd name="T4" fmla="*/ 39 w 77"/>
                <a:gd name="T5" fmla="*/ 91 h 91"/>
                <a:gd name="T6" fmla="*/ 70 w 77"/>
                <a:gd name="T7" fmla="*/ 67 h 91"/>
                <a:gd name="T8" fmla="*/ 73 w 77"/>
                <a:gd name="T9" fmla="*/ 43 h 91"/>
                <a:gd name="T10" fmla="*/ 39 w 77"/>
                <a:gd name="T11" fmla="*/ 0 h 91"/>
                <a:gd name="T12" fmla="*/ 4 w 77"/>
                <a:gd name="T13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91">
                  <a:moveTo>
                    <a:pt x="4" y="43"/>
                  </a:moveTo>
                  <a:cubicBezTo>
                    <a:pt x="0" y="43"/>
                    <a:pt x="1" y="67"/>
                    <a:pt x="8" y="67"/>
                  </a:cubicBezTo>
                  <a:cubicBezTo>
                    <a:pt x="14" y="80"/>
                    <a:pt x="24" y="91"/>
                    <a:pt x="39" y="91"/>
                  </a:cubicBezTo>
                  <a:cubicBezTo>
                    <a:pt x="54" y="91"/>
                    <a:pt x="64" y="80"/>
                    <a:pt x="70" y="67"/>
                  </a:cubicBezTo>
                  <a:cubicBezTo>
                    <a:pt x="76" y="67"/>
                    <a:pt x="77" y="43"/>
                    <a:pt x="73" y="43"/>
                  </a:cubicBezTo>
                  <a:cubicBezTo>
                    <a:pt x="75" y="16"/>
                    <a:pt x="74" y="0"/>
                    <a:pt x="39" y="0"/>
                  </a:cubicBezTo>
                  <a:cubicBezTo>
                    <a:pt x="4" y="0"/>
                    <a:pt x="3" y="15"/>
                    <a:pt x="4" y="43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86"/>
            <p:cNvSpPr>
              <a:spLocks noEditPoints="1"/>
            </p:cNvSpPr>
            <p:nvPr/>
          </p:nvSpPr>
          <p:spPr bwMode="auto">
            <a:xfrm>
              <a:off x="2936354" y="538666"/>
              <a:ext cx="381702" cy="532262"/>
            </a:xfrm>
            <a:custGeom>
              <a:avLst/>
              <a:gdLst>
                <a:gd name="T0" fmla="*/ 64 w 76"/>
                <a:gd name="T1" fmla="*/ 44 h 106"/>
                <a:gd name="T2" fmla="*/ 46 w 76"/>
                <a:gd name="T3" fmla="*/ 78 h 106"/>
                <a:gd name="T4" fmla="*/ 32 w 76"/>
                <a:gd name="T5" fmla="*/ 78 h 106"/>
                <a:gd name="T6" fmla="*/ 14 w 76"/>
                <a:gd name="T7" fmla="*/ 44 h 106"/>
                <a:gd name="T8" fmla="*/ 21 w 76"/>
                <a:gd name="T9" fmla="*/ 25 h 106"/>
                <a:gd name="T10" fmla="*/ 64 w 76"/>
                <a:gd name="T11" fmla="*/ 44 h 106"/>
                <a:gd name="T12" fmla="*/ 73 w 76"/>
                <a:gd name="T13" fmla="*/ 44 h 106"/>
                <a:gd name="T14" fmla="*/ 39 w 76"/>
                <a:gd name="T15" fmla="*/ 0 h 106"/>
                <a:gd name="T16" fmla="*/ 4 w 76"/>
                <a:gd name="T17" fmla="*/ 44 h 106"/>
                <a:gd name="T18" fmla="*/ 8 w 76"/>
                <a:gd name="T19" fmla="*/ 68 h 106"/>
                <a:gd name="T20" fmla="*/ 70 w 76"/>
                <a:gd name="T21" fmla="*/ 68 h 106"/>
                <a:gd name="T22" fmla="*/ 73 w 76"/>
                <a:gd name="T23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106">
                  <a:moveTo>
                    <a:pt x="64" y="44"/>
                  </a:moveTo>
                  <a:cubicBezTo>
                    <a:pt x="64" y="55"/>
                    <a:pt x="62" y="83"/>
                    <a:pt x="46" y="78"/>
                  </a:cubicBezTo>
                  <a:cubicBezTo>
                    <a:pt x="42" y="77"/>
                    <a:pt x="35" y="77"/>
                    <a:pt x="32" y="78"/>
                  </a:cubicBezTo>
                  <a:cubicBezTo>
                    <a:pt x="16" y="84"/>
                    <a:pt x="14" y="55"/>
                    <a:pt x="14" y="44"/>
                  </a:cubicBezTo>
                  <a:cubicBezTo>
                    <a:pt x="13" y="32"/>
                    <a:pt x="18" y="36"/>
                    <a:pt x="21" y="25"/>
                  </a:cubicBezTo>
                  <a:cubicBezTo>
                    <a:pt x="39" y="33"/>
                    <a:pt x="64" y="20"/>
                    <a:pt x="64" y="44"/>
                  </a:cubicBezTo>
                  <a:close/>
                  <a:moveTo>
                    <a:pt x="73" y="44"/>
                  </a:moveTo>
                  <a:cubicBezTo>
                    <a:pt x="76" y="14"/>
                    <a:pt x="72" y="0"/>
                    <a:pt x="39" y="0"/>
                  </a:cubicBezTo>
                  <a:cubicBezTo>
                    <a:pt x="5" y="0"/>
                    <a:pt x="0" y="14"/>
                    <a:pt x="4" y="44"/>
                  </a:cubicBezTo>
                  <a:cubicBezTo>
                    <a:pt x="15" y="43"/>
                    <a:pt x="11" y="67"/>
                    <a:pt x="8" y="68"/>
                  </a:cubicBezTo>
                  <a:cubicBezTo>
                    <a:pt x="23" y="105"/>
                    <a:pt x="56" y="106"/>
                    <a:pt x="70" y="68"/>
                  </a:cubicBezTo>
                  <a:cubicBezTo>
                    <a:pt x="67" y="63"/>
                    <a:pt x="62" y="43"/>
                    <a:pt x="73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87"/>
            <p:cNvSpPr>
              <a:spLocks/>
            </p:cNvSpPr>
            <p:nvPr/>
          </p:nvSpPr>
          <p:spPr bwMode="auto">
            <a:xfrm>
              <a:off x="2830326" y="1041241"/>
              <a:ext cx="602241" cy="286277"/>
            </a:xfrm>
            <a:custGeom>
              <a:avLst/>
              <a:gdLst>
                <a:gd name="T0" fmla="*/ 4 w 120"/>
                <a:gd name="T1" fmla="*/ 54 h 57"/>
                <a:gd name="T2" fmla="*/ 48 w 120"/>
                <a:gd name="T3" fmla="*/ 5 h 57"/>
                <a:gd name="T4" fmla="*/ 48 w 120"/>
                <a:gd name="T5" fmla="*/ 0 h 57"/>
                <a:gd name="T6" fmla="*/ 60 w 120"/>
                <a:gd name="T7" fmla="*/ 2 h 57"/>
                <a:gd name="T8" fmla="*/ 72 w 120"/>
                <a:gd name="T9" fmla="*/ 0 h 57"/>
                <a:gd name="T10" fmla="*/ 72 w 120"/>
                <a:gd name="T11" fmla="*/ 5 h 57"/>
                <a:gd name="T12" fmla="*/ 116 w 120"/>
                <a:gd name="T13" fmla="*/ 54 h 57"/>
                <a:gd name="T14" fmla="*/ 111 w 120"/>
                <a:gd name="T15" fmla="*/ 57 h 57"/>
                <a:gd name="T16" fmla="*/ 9 w 120"/>
                <a:gd name="T17" fmla="*/ 57 h 57"/>
                <a:gd name="T18" fmla="*/ 4 w 120"/>
                <a:gd name="T19" fmla="*/ 5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7">
                  <a:moveTo>
                    <a:pt x="4" y="54"/>
                  </a:moveTo>
                  <a:cubicBezTo>
                    <a:pt x="4" y="32"/>
                    <a:pt x="0" y="9"/>
                    <a:pt x="48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1"/>
                    <a:pt x="56" y="2"/>
                    <a:pt x="60" y="2"/>
                  </a:cubicBezTo>
                  <a:cubicBezTo>
                    <a:pt x="64" y="2"/>
                    <a:pt x="68" y="1"/>
                    <a:pt x="72" y="0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120" y="9"/>
                    <a:pt x="115" y="32"/>
                    <a:pt x="116" y="54"/>
                  </a:cubicBezTo>
                  <a:cubicBezTo>
                    <a:pt x="114" y="56"/>
                    <a:pt x="113" y="56"/>
                    <a:pt x="111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6"/>
                    <a:pt x="6" y="55"/>
                    <a:pt x="4" y="54"/>
                  </a:cubicBez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88"/>
            <p:cNvSpPr>
              <a:spLocks/>
            </p:cNvSpPr>
            <p:nvPr/>
          </p:nvSpPr>
          <p:spPr bwMode="auto">
            <a:xfrm>
              <a:off x="2830326" y="1066688"/>
              <a:ext cx="602241" cy="330808"/>
            </a:xfrm>
            <a:custGeom>
              <a:avLst/>
              <a:gdLst>
                <a:gd name="T0" fmla="*/ 4 w 120"/>
                <a:gd name="T1" fmla="*/ 49 h 66"/>
                <a:gd name="T2" fmla="*/ 48 w 120"/>
                <a:gd name="T3" fmla="*/ 0 h 66"/>
                <a:gd name="T4" fmla="*/ 60 w 120"/>
                <a:gd name="T5" fmla="*/ 45 h 66"/>
                <a:gd name="T6" fmla="*/ 72 w 120"/>
                <a:gd name="T7" fmla="*/ 0 h 66"/>
                <a:gd name="T8" fmla="*/ 116 w 120"/>
                <a:gd name="T9" fmla="*/ 49 h 66"/>
                <a:gd name="T10" fmla="*/ 60 w 120"/>
                <a:gd name="T11" fmla="*/ 66 h 66"/>
                <a:gd name="T12" fmla="*/ 4 w 120"/>
                <a:gd name="T13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66">
                  <a:moveTo>
                    <a:pt x="4" y="49"/>
                  </a:moveTo>
                  <a:cubicBezTo>
                    <a:pt x="4" y="27"/>
                    <a:pt x="0" y="4"/>
                    <a:pt x="48" y="0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20" y="4"/>
                    <a:pt x="115" y="27"/>
                    <a:pt x="116" y="49"/>
                  </a:cubicBezTo>
                  <a:cubicBezTo>
                    <a:pt x="100" y="60"/>
                    <a:pt x="81" y="66"/>
                    <a:pt x="60" y="66"/>
                  </a:cubicBezTo>
                  <a:cubicBezTo>
                    <a:pt x="39" y="66"/>
                    <a:pt x="20" y="60"/>
                    <a:pt x="4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89"/>
            <p:cNvSpPr>
              <a:spLocks noEditPoints="1"/>
            </p:cNvSpPr>
            <p:nvPr/>
          </p:nvSpPr>
          <p:spPr bwMode="auto">
            <a:xfrm>
              <a:off x="3016936" y="761326"/>
              <a:ext cx="231142" cy="95426"/>
            </a:xfrm>
            <a:custGeom>
              <a:avLst/>
              <a:gdLst>
                <a:gd name="T0" fmla="*/ 18 w 46"/>
                <a:gd name="T1" fmla="*/ 5 h 19"/>
                <a:gd name="T2" fmla="*/ 23 w 46"/>
                <a:gd name="T3" fmla="*/ 4 h 19"/>
                <a:gd name="T4" fmla="*/ 27 w 46"/>
                <a:gd name="T5" fmla="*/ 5 h 19"/>
                <a:gd name="T6" fmla="*/ 46 w 46"/>
                <a:gd name="T7" fmla="*/ 4 h 19"/>
                <a:gd name="T8" fmla="*/ 46 w 46"/>
                <a:gd name="T9" fmla="*/ 8 h 19"/>
                <a:gd name="T10" fmla="*/ 44 w 46"/>
                <a:gd name="T11" fmla="*/ 9 h 19"/>
                <a:gd name="T12" fmla="*/ 35 w 46"/>
                <a:gd name="T13" fmla="*/ 19 h 19"/>
                <a:gd name="T14" fmla="*/ 26 w 46"/>
                <a:gd name="T15" fmla="*/ 7 h 19"/>
                <a:gd name="T16" fmla="*/ 23 w 46"/>
                <a:gd name="T17" fmla="*/ 7 h 19"/>
                <a:gd name="T18" fmla="*/ 20 w 46"/>
                <a:gd name="T19" fmla="*/ 7 h 19"/>
                <a:gd name="T20" fmla="*/ 11 w 46"/>
                <a:gd name="T21" fmla="*/ 19 h 19"/>
                <a:gd name="T22" fmla="*/ 2 w 46"/>
                <a:gd name="T23" fmla="*/ 9 h 19"/>
                <a:gd name="T24" fmla="*/ 0 w 46"/>
                <a:gd name="T25" fmla="*/ 8 h 19"/>
                <a:gd name="T26" fmla="*/ 0 w 46"/>
                <a:gd name="T27" fmla="*/ 4 h 19"/>
                <a:gd name="T28" fmla="*/ 18 w 46"/>
                <a:gd name="T29" fmla="*/ 5 h 19"/>
                <a:gd name="T30" fmla="*/ 11 w 46"/>
                <a:gd name="T31" fmla="*/ 4 h 19"/>
                <a:gd name="T32" fmla="*/ 11 w 46"/>
                <a:gd name="T33" fmla="*/ 17 h 19"/>
                <a:gd name="T34" fmla="*/ 11 w 46"/>
                <a:gd name="T35" fmla="*/ 4 h 19"/>
                <a:gd name="T36" fmla="*/ 35 w 46"/>
                <a:gd name="T37" fmla="*/ 4 h 19"/>
                <a:gd name="T38" fmla="*/ 35 w 46"/>
                <a:gd name="T39" fmla="*/ 17 h 19"/>
                <a:gd name="T40" fmla="*/ 35 w 46"/>
                <a:gd name="T41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9">
                  <a:moveTo>
                    <a:pt x="18" y="5"/>
                  </a:moveTo>
                  <a:cubicBezTo>
                    <a:pt x="20" y="4"/>
                    <a:pt x="21" y="4"/>
                    <a:pt x="23" y="4"/>
                  </a:cubicBezTo>
                  <a:cubicBezTo>
                    <a:pt x="24" y="4"/>
                    <a:pt x="26" y="4"/>
                    <a:pt x="27" y="5"/>
                  </a:cubicBezTo>
                  <a:cubicBezTo>
                    <a:pt x="31" y="0"/>
                    <a:pt x="41" y="1"/>
                    <a:pt x="46" y="4"/>
                  </a:cubicBezTo>
                  <a:cubicBezTo>
                    <a:pt x="46" y="5"/>
                    <a:pt x="46" y="6"/>
                    <a:pt x="46" y="8"/>
                  </a:cubicBezTo>
                  <a:cubicBezTo>
                    <a:pt x="45" y="8"/>
                    <a:pt x="45" y="8"/>
                    <a:pt x="44" y="9"/>
                  </a:cubicBezTo>
                  <a:cubicBezTo>
                    <a:pt x="45" y="13"/>
                    <a:pt x="41" y="19"/>
                    <a:pt x="35" y="19"/>
                  </a:cubicBezTo>
                  <a:cubicBezTo>
                    <a:pt x="27" y="19"/>
                    <a:pt x="24" y="12"/>
                    <a:pt x="26" y="7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2" y="7"/>
                    <a:pt x="21" y="7"/>
                    <a:pt x="20" y="7"/>
                  </a:cubicBezTo>
                  <a:cubicBezTo>
                    <a:pt x="22" y="12"/>
                    <a:pt x="18" y="19"/>
                    <a:pt x="11" y="19"/>
                  </a:cubicBezTo>
                  <a:cubicBezTo>
                    <a:pt x="4" y="19"/>
                    <a:pt x="1" y="13"/>
                    <a:pt x="2" y="9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5" y="1"/>
                    <a:pt x="14" y="0"/>
                    <a:pt x="18" y="5"/>
                  </a:cubicBezTo>
                  <a:close/>
                  <a:moveTo>
                    <a:pt x="11" y="4"/>
                  </a:moveTo>
                  <a:cubicBezTo>
                    <a:pt x="1" y="4"/>
                    <a:pt x="2" y="17"/>
                    <a:pt x="11" y="17"/>
                  </a:cubicBezTo>
                  <a:cubicBezTo>
                    <a:pt x="20" y="17"/>
                    <a:pt x="21" y="4"/>
                    <a:pt x="11" y="4"/>
                  </a:cubicBezTo>
                  <a:close/>
                  <a:moveTo>
                    <a:pt x="35" y="4"/>
                  </a:moveTo>
                  <a:cubicBezTo>
                    <a:pt x="25" y="4"/>
                    <a:pt x="26" y="17"/>
                    <a:pt x="35" y="17"/>
                  </a:cubicBezTo>
                  <a:cubicBezTo>
                    <a:pt x="44" y="17"/>
                    <a:pt x="45" y="4"/>
                    <a:pt x="35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304211" y="4166297"/>
            <a:ext cx="1028476" cy="1030596"/>
            <a:chOff x="3803666" y="2913702"/>
            <a:chExt cx="1028476" cy="1030596"/>
          </a:xfrm>
        </p:grpSpPr>
        <p:sp>
          <p:nvSpPr>
            <p:cNvPr id="17" name="Oval 64"/>
            <p:cNvSpPr>
              <a:spLocks noChangeArrowheads="1"/>
            </p:cNvSpPr>
            <p:nvPr/>
          </p:nvSpPr>
          <p:spPr bwMode="auto">
            <a:xfrm>
              <a:off x="3803666" y="2913702"/>
              <a:ext cx="1028475" cy="1030596"/>
            </a:xfrm>
            <a:prstGeom prst="ellipse">
              <a:avLst/>
            </a:prstGeom>
            <a:solidFill>
              <a:srgbClr val="BE7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5"/>
            <p:cNvSpPr>
              <a:spLocks/>
            </p:cNvSpPr>
            <p:nvPr/>
          </p:nvSpPr>
          <p:spPr bwMode="auto">
            <a:xfrm>
              <a:off x="4204454" y="2953992"/>
              <a:ext cx="627688" cy="986064"/>
            </a:xfrm>
            <a:custGeom>
              <a:avLst/>
              <a:gdLst>
                <a:gd name="T0" fmla="*/ 125 w 125"/>
                <a:gd name="T1" fmla="*/ 95 h 196"/>
                <a:gd name="T2" fmla="*/ 68 w 125"/>
                <a:gd name="T3" fmla="*/ 186 h 196"/>
                <a:gd name="T4" fmla="*/ 67 w 125"/>
                <a:gd name="T5" fmla="*/ 187 h 196"/>
                <a:gd name="T6" fmla="*/ 66 w 125"/>
                <a:gd name="T7" fmla="*/ 187 h 196"/>
                <a:gd name="T8" fmla="*/ 65 w 125"/>
                <a:gd name="T9" fmla="*/ 188 h 196"/>
                <a:gd name="T10" fmla="*/ 64 w 125"/>
                <a:gd name="T11" fmla="*/ 188 h 196"/>
                <a:gd name="T12" fmla="*/ 63 w 125"/>
                <a:gd name="T13" fmla="*/ 188 h 196"/>
                <a:gd name="T14" fmla="*/ 62 w 125"/>
                <a:gd name="T15" fmla="*/ 189 h 196"/>
                <a:gd name="T16" fmla="*/ 61 w 125"/>
                <a:gd name="T17" fmla="*/ 189 h 196"/>
                <a:gd name="T18" fmla="*/ 60 w 125"/>
                <a:gd name="T19" fmla="*/ 190 h 196"/>
                <a:gd name="T20" fmla="*/ 59 w 125"/>
                <a:gd name="T21" fmla="*/ 190 h 196"/>
                <a:gd name="T22" fmla="*/ 57 w 125"/>
                <a:gd name="T23" fmla="*/ 191 h 196"/>
                <a:gd name="T24" fmla="*/ 56 w 125"/>
                <a:gd name="T25" fmla="*/ 191 h 196"/>
                <a:gd name="T26" fmla="*/ 54 w 125"/>
                <a:gd name="T27" fmla="*/ 192 h 196"/>
                <a:gd name="T28" fmla="*/ 53 w 125"/>
                <a:gd name="T29" fmla="*/ 192 h 196"/>
                <a:gd name="T30" fmla="*/ 52 w 125"/>
                <a:gd name="T31" fmla="*/ 192 h 196"/>
                <a:gd name="T32" fmla="*/ 51 w 125"/>
                <a:gd name="T33" fmla="*/ 193 h 196"/>
                <a:gd name="T34" fmla="*/ 50 w 125"/>
                <a:gd name="T35" fmla="*/ 193 h 196"/>
                <a:gd name="T36" fmla="*/ 49 w 125"/>
                <a:gd name="T37" fmla="*/ 193 h 196"/>
                <a:gd name="T38" fmla="*/ 48 w 125"/>
                <a:gd name="T39" fmla="*/ 194 h 196"/>
                <a:gd name="T40" fmla="*/ 47 w 125"/>
                <a:gd name="T41" fmla="*/ 194 h 196"/>
                <a:gd name="T42" fmla="*/ 45 w 125"/>
                <a:gd name="T43" fmla="*/ 194 h 196"/>
                <a:gd name="T44" fmla="*/ 44 w 125"/>
                <a:gd name="T45" fmla="*/ 195 h 196"/>
                <a:gd name="T46" fmla="*/ 43 w 125"/>
                <a:gd name="T47" fmla="*/ 195 h 196"/>
                <a:gd name="T48" fmla="*/ 43 w 125"/>
                <a:gd name="T49" fmla="*/ 195 h 196"/>
                <a:gd name="T50" fmla="*/ 42 w 125"/>
                <a:gd name="T51" fmla="*/ 195 h 196"/>
                <a:gd name="T52" fmla="*/ 41 w 125"/>
                <a:gd name="T53" fmla="*/ 195 h 196"/>
                <a:gd name="T54" fmla="*/ 39 w 125"/>
                <a:gd name="T55" fmla="*/ 196 h 196"/>
                <a:gd name="T56" fmla="*/ 0 w 125"/>
                <a:gd name="T57" fmla="*/ 76 h 196"/>
                <a:gd name="T58" fmla="*/ 22 w 125"/>
                <a:gd name="T59" fmla="*/ 0 h 196"/>
                <a:gd name="T60" fmla="*/ 58 w 125"/>
                <a:gd name="T61" fmla="*/ 8 h 196"/>
                <a:gd name="T62" fmla="*/ 87 w 125"/>
                <a:gd name="T63" fmla="*/ 3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5" h="196">
                  <a:moveTo>
                    <a:pt x="87" y="34"/>
                  </a:moveTo>
                  <a:cubicBezTo>
                    <a:pt x="125" y="95"/>
                    <a:pt x="125" y="95"/>
                    <a:pt x="125" y="95"/>
                  </a:cubicBezTo>
                  <a:cubicBezTo>
                    <a:pt x="125" y="135"/>
                    <a:pt x="102" y="169"/>
                    <a:pt x="68" y="186"/>
                  </a:cubicBezTo>
                  <a:cubicBezTo>
                    <a:pt x="68" y="186"/>
                    <a:pt x="68" y="186"/>
                    <a:pt x="68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6" y="187"/>
                    <a:pt x="66" y="187"/>
                    <a:pt x="66" y="187"/>
                  </a:cubicBezTo>
                  <a:cubicBezTo>
                    <a:pt x="66" y="187"/>
                    <a:pt x="66" y="187"/>
                    <a:pt x="66" y="187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4" y="188"/>
                    <a:pt x="64" y="188"/>
                    <a:pt x="64" y="188"/>
                  </a:cubicBezTo>
                  <a:cubicBezTo>
                    <a:pt x="64" y="188"/>
                    <a:pt x="64" y="188"/>
                    <a:pt x="64" y="188"/>
                  </a:cubicBezTo>
                  <a:cubicBezTo>
                    <a:pt x="63" y="188"/>
                    <a:pt x="63" y="188"/>
                    <a:pt x="63" y="18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2" y="189"/>
                    <a:pt x="62" y="189"/>
                    <a:pt x="62" y="189"/>
                  </a:cubicBezTo>
                  <a:cubicBezTo>
                    <a:pt x="62" y="189"/>
                    <a:pt x="62" y="189"/>
                    <a:pt x="62" y="189"/>
                  </a:cubicBezTo>
                  <a:cubicBezTo>
                    <a:pt x="61" y="189"/>
                    <a:pt x="61" y="189"/>
                    <a:pt x="61" y="189"/>
                  </a:cubicBezTo>
                  <a:cubicBezTo>
                    <a:pt x="61" y="189"/>
                    <a:pt x="61" y="189"/>
                    <a:pt x="61" y="189"/>
                  </a:cubicBezTo>
                  <a:cubicBezTo>
                    <a:pt x="60" y="190"/>
                    <a:pt x="60" y="190"/>
                    <a:pt x="60" y="190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58" y="190"/>
                    <a:pt x="58" y="190"/>
                    <a:pt x="58" y="190"/>
                  </a:cubicBezTo>
                  <a:cubicBezTo>
                    <a:pt x="57" y="191"/>
                    <a:pt x="57" y="191"/>
                    <a:pt x="57" y="191"/>
                  </a:cubicBezTo>
                  <a:cubicBezTo>
                    <a:pt x="56" y="191"/>
                    <a:pt x="56" y="191"/>
                    <a:pt x="56" y="191"/>
                  </a:cubicBezTo>
                  <a:cubicBezTo>
                    <a:pt x="56" y="191"/>
                    <a:pt x="56" y="191"/>
                    <a:pt x="56" y="191"/>
                  </a:cubicBezTo>
                  <a:cubicBezTo>
                    <a:pt x="55" y="192"/>
                    <a:pt x="55" y="192"/>
                    <a:pt x="55" y="192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53" y="192"/>
                    <a:pt x="53" y="192"/>
                    <a:pt x="53" y="192"/>
                  </a:cubicBezTo>
                  <a:cubicBezTo>
                    <a:pt x="52" y="192"/>
                    <a:pt x="52" y="192"/>
                    <a:pt x="52" y="192"/>
                  </a:cubicBezTo>
                  <a:cubicBezTo>
                    <a:pt x="52" y="192"/>
                    <a:pt x="52" y="192"/>
                    <a:pt x="52" y="192"/>
                  </a:cubicBezTo>
                  <a:cubicBezTo>
                    <a:pt x="52" y="193"/>
                    <a:pt x="52" y="193"/>
                    <a:pt x="52" y="193"/>
                  </a:cubicBezTo>
                  <a:cubicBezTo>
                    <a:pt x="51" y="193"/>
                    <a:pt x="51" y="193"/>
                    <a:pt x="51" y="193"/>
                  </a:cubicBezTo>
                  <a:cubicBezTo>
                    <a:pt x="51" y="193"/>
                    <a:pt x="51" y="193"/>
                    <a:pt x="51" y="193"/>
                  </a:cubicBezTo>
                  <a:cubicBezTo>
                    <a:pt x="50" y="193"/>
                    <a:pt x="50" y="193"/>
                    <a:pt x="50" y="193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8" y="194"/>
                    <a:pt x="48" y="194"/>
                    <a:pt x="48" y="194"/>
                  </a:cubicBezTo>
                  <a:cubicBezTo>
                    <a:pt x="48" y="194"/>
                    <a:pt x="48" y="194"/>
                    <a:pt x="48" y="194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4" y="195"/>
                    <a:pt x="44" y="195"/>
                    <a:pt x="44" y="195"/>
                  </a:cubicBezTo>
                  <a:cubicBezTo>
                    <a:pt x="44" y="195"/>
                    <a:pt x="44" y="195"/>
                    <a:pt x="44" y="195"/>
                  </a:cubicBezTo>
                  <a:cubicBezTo>
                    <a:pt x="43" y="195"/>
                    <a:pt x="43" y="195"/>
                    <a:pt x="43" y="195"/>
                  </a:cubicBezTo>
                  <a:cubicBezTo>
                    <a:pt x="43" y="195"/>
                    <a:pt x="43" y="195"/>
                    <a:pt x="43" y="195"/>
                  </a:cubicBezTo>
                  <a:cubicBezTo>
                    <a:pt x="43" y="195"/>
                    <a:pt x="43" y="195"/>
                    <a:pt x="43" y="195"/>
                  </a:cubicBezTo>
                  <a:cubicBezTo>
                    <a:pt x="42" y="195"/>
                    <a:pt x="42" y="195"/>
                    <a:pt x="42" y="195"/>
                  </a:cubicBezTo>
                  <a:cubicBezTo>
                    <a:pt x="42" y="195"/>
                    <a:pt x="42" y="195"/>
                    <a:pt x="42" y="195"/>
                  </a:cubicBezTo>
                  <a:cubicBezTo>
                    <a:pt x="41" y="195"/>
                    <a:pt x="41" y="195"/>
                    <a:pt x="41" y="195"/>
                  </a:cubicBezTo>
                  <a:cubicBezTo>
                    <a:pt x="41" y="195"/>
                    <a:pt x="41" y="195"/>
                    <a:pt x="41" y="195"/>
                  </a:cubicBezTo>
                  <a:cubicBezTo>
                    <a:pt x="40" y="195"/>
                    <a:pt x="40" y="195"/>
                    <a:pt x="40" y="195"/>
                  </a:cubicBezTo>
                  <a:cubicBezTo>
                    <a:pt x="39" y="196"/>
                    <a:pt x="39" y="196"/>
                    <a:pt x="39" y="196"/>
                  </a:cubicBezTo>
                  <a:cubicBezTo>
                    <a:pt x="39" y="196"/>
                    <a:pt x="39" y="196"/>
                    <a:pt x="39" y="19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7" y="34"/>
                    <a:pt x="87" y="34"/>
                    <a:pt x="87" y="34"/>
                  </a:cubicBezTo>
                  <a:close/>
                </a:path>
              </a:pathLst>
            </a:custGeom>
            <a:solidFill>
              <a:srgbClr val="91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6"/>
            <p:cNvSpPr>
              <a:spLocks noEditPoints="1"/>
            </p:cNvSpPr>
            <p:nvPr/>
          </p:nvSpPr>
          <p:spPr bwMode="auto">
            <a:xfrm>
              <a:off x="4125993" y="3467170"/>
              <a:ext cx="390184" cy="301121"/>
            </a:xfrm>
            <a:custGeom>
              <a:avLst/>
              <a:gdLst>
                <a:gd name="T0" fmla="*/ 0 w 184"/>
                <a:gd name="T1" fmla="*/ 43 h 142"/>
                <a:gd name="T2" fmla="*/ 33 w 184"/>
                <a:gd name="T3" fmla="*/ 54 h 142"/>
                <a:gd name="T4" fmla="*/ 9 w 184"/>
                <a:gd name="T5" fmla="*/ 69 h 142"/>
                <a:gd name="T6" fmla="*/ 80 w 184"/>
                <a:gd name="T7" fmla="*/ 142 h 142"/>
                <a:gd name="T8" fmla="*/ 82 w 184"/>
                <a:gd name="T9" fmla="*/ 0 h 142"/>
                <a:gd name="T10" fmla="*/ 0 w 184"/>
                <a:gd name="T11" fmla="*/ 43 h 142"/>
                <a:gd name="T12" fmla="*/ 0 w 184"/>
                <a:gd name="T13" fmla="*/ 43 h 142"/>
                <a:gd name="T14" fmla="*/ 184 w 184"/>
                <a:gd name="T15" fmla="*/ 43 h 142"/>
                <a:gd name="T16" fmla="*/ 151 w 184"/>
                <a:gd name="T17" fmla="*/ 54 h 142"/>
                <a:gd name="T18" fmla="*/ 175 w 184"/>
                <a:gd name="T19" fmla="*/ 69 h 142"/>
                <a:gd name="T20" fmla="*/ 104 w 184"/>
                <a:gd name="T21" fmla="*/ 142 h 142"/>
                <a:gd name="T22" fmla="*/ 101 w 184"/>
                <a:gd name="T23" fmla="*/ 0 h 142"/>
                <a:gd name="T24" fmla="*/ 184 w 184"/>
                <a:gd name="T25" fmla="*/ 43 h 142"/>
                <a:gd name="T26" fmla="*/ 184 w 184"/>
                <a:gd name="T27" fmla="*/ 4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142">
                  <a:moveTo>
                    <a:pt x="0" y="43"/>
                  </a:moveTo>
                  <a:lnTo>
                    <a:pt x="33" y="54"/>
                  </a:lnTo>
                  <a:lnTo>
                    <a:pt x="9" y="69"/>
                  </a:lnTo>
                  <a:lnTo>
                    <a:pt x="80" y="142"/>
                  </a:lnTo>
                  <a:lnTo>
                    <a:pt x="82" y="0"/>
                  </a:lnTo>
                  <a:lnTo>
                    <a:pt x="0" y="43"/>
                  </a:lnTo>
                  <a:lnTo>
                    <a:pt x="0" y="43"/>
                  </a:lnTo>
                  <a:close/>
                  <a:moveTo>
                    <a:pt x="184" y="43"/>
                  </a:moveTo>
                  <a:lnTo>
                    <a:pt x="151" y="54"/>
                  </a:lnTo>
                  <a:lnTo>
                    <a:pt x="175" y="69"/>
                  </a:lnTo>
                  <a:lnTo>
                    <a:pt x="104" y="142"/>
                  </a:lnTo>
                  <a:lnTo>
                    <a:pt x="101" y="0"/>
                  </a:lnTo>
                  <a:lnTo>
                    <a:pt x="184" y="43"/>
                  </a:lnTo>
                  <a:lnTo>
                    <a:pt x="18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7"/>
            <p:cNvSpPr>
              <a:spLocks/>
            </p:cNvSpPr>
            <p:nvPr/>
          </p:nvSpPr>
          <p:spPr bwMode="auto">
            <a:xfrm>
              <a:off x="4259588" y="3573198"/>
              <a:ext cx="116631" cy="190851"/>
            </a:xfrm>
            <a:custGeom>
              <a:avLst/>
              <a:gdLst>
                <a:gd name="T0" fmla="*/ 0 w 23"/>
                <a:gd name="T1" fmla="*/ 38 h 38"/>
                <a:gd name="T2" fmla="*/ 0 w 23"/>
                <a:gd name="T3" fmla="*/ 0 h 38"/>
                <a:gd name="T4" fmla="*/ 23 w 23"/>
                <a:gd name="T5" fmla="*/ 0 h 38"/>
                <a:gd name="T6" fmla="*/ 23 w 23"/>
                <a:gd name="T7" fmla="*/ 38 h 38"/>
                <a:gd name="T8" fmla="*/ 0 w 23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8">
                  <a:moveTo>
                    <a:pt x="0" y="3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5" y="0"/>
                    <a:pt x="23" y="0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</a:path>
              </a:pathLst>
            </a:custGeom>
            <a:solidFill>
              <a:srgbClr val="F1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8"/>
            <p:cNvSpPr>
              <a:spLocks/>
            </p:cNvSpPr>
            <p:nvPr/>
          </p:nvSpPr>
          <p:spPr bwMode="auto">
            <a:xfrm>
              <a:off x="4259588" y="3577439"/>
              <a:ext cx="116631" cy="44532"/>
            </a:xfrm>
            <a:custGeom>
              <a:avLst/>
              <a:gdLst>
                <a:gd name="T0" fmla="*/ 23 w 23"/>
                <a:gd name="T1" fmla="*/ 0 h 9"/>
                <a:gd name="T2" fmla="*/ 0 w 23"/>
                <a:gd name="T3" fmla="*/ 0 h 9"/>
                <a:gd name="T4" fmla="*/ 23 w 23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9">
                  <a:moveTo>
                    <a:pt x="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"/>
                    <a:pt x="20" y="9"/>
                    <a:pt x="23" y="0"/>
                  </a:cubicBezTo>
                  <a:close/>
                </a:path>
              </a:pathLst>
            </a:custGeom>
            <a:solidFill>
              <a:srgbClr val="D19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9"/>
            <p:cNvSpPr>
              <a:spLocks/>
            </p:cNvSpPr>
            <p:nvPr/>
          </p:nvSpPr>
          <p:spPr bwMode="auto">
            <a:xfrm>
              <a:off x="4140836" y="3176652"/>
              <a:ext cx="356255" cy="415631"/>
            </a:xfrm>
            <a:custGeom>
              <a:avLst/>
              <a:gdLst>
                <a:gd name="T0" fmla="*/ 4 w 71"/>
                <a:gd name="T1" fmla="*/ 40 h 83"/>
                <a:gd name="T2" fmla="*/ 7 w 71"/>
                <a:gd name="T3" fmla="*/ 62 h 83"/>
                <a:gd name="T4" fmla="*/ 36 w 71"/>
                <a:gd name="T5" fmla="*/ 83 h 83"/>
                <a:gd name="T6" fmla="*/ 64 w 71"/>
                <a:gd name="T7" fmla="*/ 62 h 83"/>
                <a:gd name="T8" fmla="*/ 67 w 71"/>
                <a:gd name="T9" fmla="*/ 40 h 83"/>
                <a:gd name="T10" fmla="*/ 36 w 71"/>
                <a:gd name="T11" fmla="*/ 0 h 83"/>
                <a:gd name="T12" fmla="*/ 4 w 71"/>
                <a:gd name="T13" fmla="*/ 4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83">
                  <a:moveTo>
                    <a:pt x="4" y="40"/>
                  </a:moveTo>
                  <a:cubicBezTo>
                    <a:pt x="0" y="39"/>
                    <a:pt x="1" y="62"/>
                    <a:pt x="7" y="62"/>
                  </a:cubicBezTo>
                  <a:cubicBezTo>
                    <a:pt x="12" y="74"/>
                    <a:pt x="22" y="83"/>
                    <a:pt x="36" y="83"/>
                  </a:cubicBezTo>
                  <a:cubicBezTo>
                    <a:pt x="49" y="83"/>
                    <a:pt x="59" y="74"/>
                    <a:pt x="64" y="62"/>
                  </a:cubicBezTo>
                  <a:cubicBezTo>
                    <a:pt x="70" y="62"/>
                    <a:pt x="71" y="39"/>
                    <a:pt x="67" y="40"/>
                  </a:cubicBezTo>
                  <a:cubicBezTo>
                    <a:pt x="69" y="15"/>
                    <a:pt x="68" y="0"/>
                    <a:pt x="36" y="0"/>
                  </a:cubicBezTo>
                  <a:cubicBezTo>
                    <a:pt x="4" y="0"/>
                    <a:pt x="2" y="14"/>
                    <a:pt x="4" y="40"/>
                  </a:cubicBezTo>
                  <a:close/>
                </a:path>
              </a:pathLst>
            </a:custGeom>
            <a:solidFill>
              <a:srgbClr val="F1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0"/>
            <p:cNvSpPr>
              <a:spLocks/>
            </p:cNvSpPr>
            <p:nvPr/>
          </p:nvSpPr>
          <p:spPr bwMode="auto">
            <a:xfrm>
              <a:off x="4060255" y="3658021"/>
              <a:ext cx="515298" cy="286277"/>
            </a:xfrm>
            <a:custGeom>
              <a:avLst/>
              <a:gdLst>
                <a:gd name="T0" fmla="*/ 40 w 103"/>
                <a:gd name="T1" fmla="*/ 0 h 57"/>
                <a:gd name="T2" fmla="*/ 51 w 103"/>
                <a:gd name="T3" fmla="*/ 17 h 57"/>
                <a:gd name="T4" fmla="*/ 63 w 103"/>
                <a:gd name="T5" fmla="*/ 0 h 57"/>
                <a:gd name="T6" fmla="*/ 103 w 103"/>
                <a:gd name="T7" fmla="*/ 35 h 57"/>
                <a:gd name="T8" fmla="*/ 103 w 103"/>
                <a:gd name="T9" fmla="*/ 43 h 57"/>
                <a:gd name="T10" fmla="*/ 51 w 103"/>
                <a:gd name="T11" fmla="*/ 57 h 57"/>
                <a:gd name="T12" fmla="*/ 1 w 103"/>
                <a:gd name="T13" fmla="*/ 44 h 57"/>
                <a:gd name="T14" fmla="*/ 0 w 103"/>
                <a:gd name="T15" fmla="*/ 35 h 57"/>
                <a:gd name="T16" fmla="*/ 40 w 103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57">
                  <a:moveTo>
                    <a:pt x="40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5" y="3"/>
                    <a:pt x="102" y="14"/>
                    <a:pt x="103" y="35"/>
                  </a:cubicBezTo>
                  <a:cubicBezTo>
                    <a:pt x="103" y="38"/>
                    <a:pt x="103" y="40"/>
                    <a:pt x="103" y="43"/>
                  </a:cubicBezTo>
                  <a:cubicBezTo>
                    <a:pt x="88" y="52"/>
                    <a:pt x="70" y="57"/>
                    <a:pt x="51" y="57"/>
                  </a:cubicBezTo>
                  <a:cubicBezTo>
                    <a:pt x="33" y="57"/>
                    <a:pt x="16" y="52"/>
                    <a:pt x="1" y="44"/>
                  </a:cubicBezTo>
                  <a:cubicBezTo>
                    <a:pt x="1" y="41"/>
                    <a:pt x="1" y="38"/>
                    <a:pt x="0" y="35"/>
                  </a:cubicBezTo>
                  <a:cubicBezTo>
                    <a:pt x="2" y="15"/>
                    <a:pt x="11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1"/>
            <p:cNvSpPr>
              <a:spLocks noEditPoints="1"/>
            </p:cNvSpPr>
            <p:nvPr/>
          </p:nvSpPr>
          <p:spPr bwMode="auto">
            <a:xfrm>
              <a:off x="4019964" y="3628333"/>
              <a:ext cx="595879" cy="169645"/>
            </a:xfrm>
            <a:custGeom>
              <a:avLst/>
              <a:gdLst>
                <a:gd name="T0" fmla="*/ 225 w 281"/>
                <a:gd name="T1" fmla="*/ 0 h 80"/>
                <a:gd name="T2" fmla="*/ 217 w 281"/>
                <a:gd name="T3" fmla="*/ 30 h 80"/>
                <a:gd name="T4" fmla="*/ 201 w 281"/>
                <a:gd name="T5" fmla="*/ 23 h 80"/>
                <a:gd name="T6" fmla="*/ 225 w 281"/>
                <a:gd name="T7" fmla="*/ 0 h 80"/>
                <a:gd name="T8" fmla="*/ 225 w 281"/>
                <a:gd name="T9" fmla="*/ 0 h 80"/>
                <a:gd name="T10" fmla="*/ 57 w 281"/>
                <a:gd name="T11" fmla="*/ 0 h 80"/>
                <a:gd name="T12" fmla="*/ 64 w 281"/>
                <a:gd name="T13" fmla="*/ 30 h 80"/>
                <a:gd name="T14" fmla="*/ 80 w 281"/>
                <a:gd name="T15" fmla="*/ 23 h 80"/>
                <a:gd name="T16" fmla="*/ 57 w 281"/>
                <a:gd name="T17" fmla="*/ 0 h 80"/>
                <a:gd name="T18" fmla="*/ 57 w 281"/>
                <a:gd name="T19" fmla="*/ 0 h 80"/>
                <a:gd name="T20" fmla="*/ 0 w 281"/>
                <a:gd name="T21" fmla="*/ 64 h 80"/>
                <a:gd name="T22" fmla="*/ 26 w 281"/>
                <a:gd name="T23" fmla="*/ 80 h 80"/>
                <a:gd name="T24" fmla="*/ 33 w 281"/>
                <a:gd name="T25" fmla="*/ 64 h 80"/>
                <a:gd name="T26" fmla="*/ 0 w 281"/>
                <a:gd name="T27" fmla="*/ 64 h 80"/>
                <a:gd name="T28" fmla="*/ 0 w 281"/>
                <a:gd name="T29" fmla="*/ 64 h 80"/>
                <a:gd name="T30" fmla="*/ 14 w 281"/>
                <a:gd name="T31" fmla="*/ 35 h 80"/>
                <a:gd name="T32" fmla="*/ 35 w 281"/>
                <a:gd name="T33" fmla="*/ 61 h 80"/>
                <a:gd name="T34" fmla="*/ 45 w 281"/>
                <a:gd name="T35" fmla="*/ 47 h 80"/>
                <a:gd name="T36" fmla="*/ 14 w 281"/>
                <a:gd name="T37" fmla="*/ 35 h 80"/>
                <a:gd name="T38" fmla="*/ 14 w 281"/>
                <a:gd name="T39" fmla="*/ 35 h 80"/>
                <a:gd name="T40" fmla="*/ 35 w 281"/>
                <a:gd name="T41" fmla="*/ 16 h 80"/>
                <a:gd name="T42" fmla="*/ 47 w 281"/>
                <a:gd name="T43" fmla="*/ 45 h 80"/>
                <a:gd name="T44" fmla="*/ 61 w 281"/>
                <a:gd name="T45" fmla="*/ 35 h 80"/>
                <a:gd name="T46" fmla="*/ 35 w 281"/>
                <a:gd name="T47" fmla="*/ 16 h 80"/>
                <a:gd name="T48" fmla="*/ 35 w 281"/>
                <a:gd name="T49" fmla="*/ 16 h 80"/>
                <a:gd name="T50" fmla="*/ 281 w 281"/>
                <a:gd name="T51" fmla="*/ 64 h 80"/>
                <a:gd name="T52" fmla="*/ 255 w 281"/>
                <a:gd name="T53" fmla="*/ 80 h 80"/>
                <a:gd name="T54" fmla="*/ 248 w 281"/>
                <a:gd name="T55" fmla="*/ 64 h 80"/>
                <a:gd name="T56" fmla="*/ 281 w 281"/>
                <a:gd name="T57" fmla="*/ 64 h 80"/>
                <a:gd name="T58" fmla="*/ 281 w 281"/>
                <a:gd name="T59" fmla="*/ 64 h 80"/>
                <a:gd name="T60" fmla="*/ 267 w 281"/>
                <a:gd name="T61" fmla="*/ 35 h 80"/>
                <a:gd name="T62" fmla="*/ 246 w 281"/>
                <a:gd name="T63" fmla="*/ 61 h 80"/>
                <a:gd name="T64" fmla="*/ 236 w 281"/>
                <a:gd name="T65" fmla="*/ 47 h 80"/>
                <a:gd name="T66" fmla="*/ 267 w 281"/>
                <a:gd name="T67" fmla="*/ 35 h 80"/>
                <a:gd name="T68" fmla="*/ 267 w 281"/>
                <a:gd name="T69" fmla="*/ 35 h 80"/>
                <a:gd name="T70" fmla="*/ 246 w 281"/>
                <a:gd name="T71" fmla="*/ 16 h 80"/>
                <a:gd name="T72" fmla="*/ 234 w 281"/>
                <a:gd name="T73" fmla="*/ 45 h 80"/>
                <a:gd name="T74" fmla="*/ 220 w 281"/>
                <a:gd name="T75" fmla="*/ 35 h 80"/>
                <a:gd name="T76" fmla="*/ 246 w 281"/>
                <a:gd name="T77" fmla="*/ 16 h 80"/>
                <a:gd name="T78" fmla="*/ 246 w 281"/>
                <a:gd name="T79" fmla="*/ 1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1" h="80">
                  <a:moveTo>
                    <a:pt x="225" y="0"/>
                  </a:moveTo>
                  <a:lnTo>
                    <a:pt x="217" y="30"/>
                  </a:lnTo>
                  <a:lnTo>
                    <a:pt x="201" y="23"/>
                  </a:lnTo>
                  <a:lnTo>
                    <a:pt x="225" y="0"/>
                  </a:lnTo>
                  <a:lnTo>
                    <a:pt x="225" y="0"/>
                  </a:lnTo>
                  <a:close/>
                  <a:moveTo>
                    <a:pt x="57" y="0"/>
                  </a:moveTo>
                  <a:lnTo>
                    <a:pt x="64" y="30"/>
                  </a:lnTo>
                  <a:lnTo>
                    <a:pt x="80" y="23"/>
                  </a:lnTo>
                  <a:lnTo>
                    <a:pt x="57" y="0"/>
                  </a:lnTo>
                  <a:lnTo>
                    <a:pt x="57" y="0"/>
                  </a:lnTo>
                  <a:close/>
                  <a:moveTo>
                    <a:pt x="0" y="64"/>
                  </a:moveTo>
                  <a:lnTo>
                    <a:pt x="26" y="80"/>
                  </a:lnTo>
                  <a:lnTo>
                    <a:pt x="33" y="64"/>
                  </a:lnTo>
                  <a:lnTo>
                    <a:pt x="0" y="64"/>
                  </a:lnTo>
                  <a:lnTo>
                    <a:pt x="0" y="64"/>
                  </a:lnTo>
                  <a:close/>
                  <a:moveTo>
                    <a:pt x="14" y="35"/>
                  </a:moveTo>
                  <a:lnTo>
                    <a:pt x="35" y="61"/>
                  </a:lnTo>
                  <a:lnTo>
                    <a:pt x="45" y="47"/>
                  </a:lnTo>
                  <a:lnTo>
                    <a:pt x="14" y="35"/>
                  </a:lnTo>
                  <a:lnTo>
                    <a:pt x="14" y="35"/>
                  </a:lnTo>
                  <a:close/>
                  <a:moveTo>
                    <a:pt x="35" y="16"/>
                  </a:moveTo>
                  <a:lnTo>
                    <a:pt x="47" y="45"/>
                  </a:lnTo>
                  <a:lnTo>
                    <a:pt x="61" y="35"/>
                  </a:lnTo>
                  <a:lnTo>
                    <a:pt x="35" y="16"/>
                  </a:lnTo>
                  <a:lnTo>
                    <a:pt x="35" y="16"/>
                  </a:lnTo>
                  <a:close/>
                  <a:moveTo>
                    <a:pt x="281" y="64"/>
                  </a:moveTo>
                  <a:lnTo>
                    <a:pt x="255" y="80"/>
                  </a:lnTo>
                  <a:lnTo>
                    <a:pt x="248" y="64"/>
                  </a:lnTo>
                  <a:lnTo>
                    <a:pt x="281" y="64"/>
                  </a:lnTo>
                  <a:lnTo>
                    <a:pt x="281" y="64"/>
                  </a:lnTo>
                  <a:close/>
                  <a:moveTo>
                    <a:pt x="267" y="35"/>
                  </a:moveTo>
                  <a:lnTo>
                    <a:pt x="246" y="61"/>
                  </a:lnTo>
                  <a:lnTo>
                    <a:pt x="236" y="47"/>
                  </a:lnTo>
                  <a:lnTo>
                    <a:pt x="267" y="35"/>
                  </a:lnTo>
                  <a:lnTo>
                    <a:pt x="267" y="35"/>
                  </a:lnTo>
                  <a:close/>
                  <a:moveTo>
                    <a:pt x="246" y="16"/>
                  </a:moveTo>
                  <a:lnTo>
                    <a:pt x="234" y="45"/>
                  </a:lnTo>
                  <a:lnTo>
                    <a:pt x="220" y="35"/>
                  </a:lnTo>
                  <a:lnTo>
                    <a:pt x="246" y="16"/>
                  </a:lnTo>
                  <a:lnTo>
                    <a:pt x="246" y="16"/>
                  </a:lnTo>
                  <a:close/>
                </a:path>
              </a:pathLst>
            </a:custGeom>
            <a:solidFill>
              <a:srgbClr val="FFF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72"/>
            <p:cNvSpPr>
              <a:spLocks/>
            </p:cNvSpPr>
            <p:nvPr/>
          </p:nvSpPr>
          <p:spPr bwMode="auto">
            <a:xfrm>
              <a:off x="3949985" y="2953992"/>
              <a:ext cx="731596" cy="468645"/>
            </a:xfrm>
            <a:custGeom>
              <a:avLst/>
              <a:gdLst>
                <a:gd name="T0" fmla="*/ 88 w 146"/>
                <a:gd name="T1" fmla="*/ 65 h 93"/>
                <a:gd name="T2" fmla="*/ 99 w 146"/>
                <a:gd name="T3" fmla="*/ 93 h 93"/>
                <a:gd name="T4" fmla="*/ 105 w 146"/>
                <a:gd name="T5" fmla="*/ 84 h 93"/>
                <a:gd name="T6" fmla="*/ 106 w 146"/>
                <a:gd name="T7" fmla="*/ 77 h 93"/>
                <a:gd name="T8" fmla="*/ 146 w 146"/>
                <a:gd name="T9" fmla="*/ 67 h 93"/>
                <a:gd name="T10" fmla="*/ 107 w 146"/>
                <a:gd name="T11" fmla="*/ 64 h 93"/>
                <a:gd name="T12" fmla="*/ 106 w 146"/>
                <a:gd name="T13" fmla="*/ 62 h 93"/>
                <a:gd name="T14" fmla="*/ 138 w 146"/>
                <a:gd name="T15" fmla="*/ 34 h 93"/>
                <a:gd name="T16" fmla="*/ 101 w 146"/>
                <a:gd name="T17" fmla="*/ 49 h 93"/>
                <a:gd name="T18" fmla="*/ 98 w 146"/>
                <a:gd name="T19" fmla="*/ 46 h 93"/>
                <a:gd name="T20" fmla="*/ 109 w 146"/>
                <a:gd name="T21" fmla="*/ 8 h 93"/>
                <a:gd name="T22" fmla="*/ 86 w 146"/>
                <a:gd name="T23" fmla="*/ 41 h 93"/>
                <a:gd name="T24" fmla="*/ 80 w 146"/>
                <a:gd name="T25" fmla="*/ 40 h 93"/>
                <a:gd name="T26" fmla="*/ 73 w 146"/>
                <a:gd name="T27" fmla="*/ 0 h 93"/>
                <a:gd name="T28" fmla="*/ 67 w 146"/>
                <a:gd name="T29" fmla="*/ 40 h 93"/>
                <a:gd name="T30" fmla="*/ 61 w 146"/>
                <a:gd name="T31" fmla="*/ 41 h 93"/>
                <a:gd name="T32" fmla="*/ 38 w 146"/>
                <a:gd name="T33" fmla="*/ 6 h 93"/>
                <a:gd name="T34" fmla="*/ 49 w 146"/>
                <a:gd name="T35" fmla="*/ 45 h 93"/>
                <a:gd name="T36" fmla="*/ 45 w 146"/>
                <a:gd name="T37" fmla="*/ 49 h 93"/>
                <a:gd name="T38" fmla="*/ 7 w 146"/>
                <a:gd name="T39" fmla="*/ 33 h 93"/>
                <a:gd name="T40" fmla="*/ 40 w 146"/>
                <a:gd name="T41" fmla="*/ 62 h 93"/>
                <a:gd name="T42" fmla="*/ 40 w 146"/>
                <a:gd name="T43" fmla="*/ 64 h 93"/>
                <a:gd name="T44" fmla="*/ 0 w 146"/>
                <a:gd name="T45" fmla="*/ 67 h 93"/>
                <a:gd name="T46" fmla="*/ 41 w 146"/>
                <a:gd name="T47" fmla="*/ 77 h 93"/>
                <a:gd name="T48" fmla="*/ 42 w 146"/>
                <a:gd name="T49" fmla="*/ 84 h 93"/>
                <a:gd name="T50" fmla="*/ 48 w 146"/>
                <a:gd name="T51" fmla="*/ 93 h 93"/>
                <a:gd name="T52" fmla="*/ 59 w 146"/>
                <a:gd name="T53" fmla="*/ 65 h 93"/>
                <a:gd name="T54" fmla="*/ 88 w 146"/>
                <a:gd name="T55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93">
                  <a:moveTo>
                    <a:pt x="88" y="65"/>
                  </a:moveTo>
                  <a:cubicBezTo>
                    <a:pt x="107" y="55"/>
                    <a:pt x="91" y="93"/>
                    <a:pt x="99" y="93"/>
                  </a:cubicBezTo>
                  <a:cubicBezTo>
                    <a:pt x="99" y="87"/>
                    <a:pt x="100" y="83"/>
                    <a:pt x="105" y="84"/>
                  </a:cubicBezTo>
                  <a:cubicBezTo>
                    <a:pt x="106" y="82"/>
                    <a:pt x="106" y="79"/>
                    <a:pt x="106" y="77"/>
                  </a:cubicBezTo>
                  <a:cubicBezTo>
                    <a:pt x="146" y="67"/>
                    <a:pt x="146" y="67"/>
                    <a:pt x="146" y="67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8"/>
                    <a:pt x="99" y="47"/>
                    <a:pt x="98" y="46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4" y="41"/>
                    <a:pt x="82" y="40"/>
                    <a:pt x="80" y="4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5" y="40"/>
                    <a:pt x="63" y="41"/>
                    <a:pt x="61" y="41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7" y="46"/>
                    <a:pt x="46" y="48"/>
                    <a:pt x="45" y="49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2"/>
                    <a:pt x="40" y="63"/>
                    <a:pt x="40" y="6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9"/>
                    <a:pt x="41" y="82"/>
                    <a:pt x="42" y="84"/>
                  </a:cubicBezTo>
                  <a:cubicBezTo>
                    <a:pt x="47" y="83"/>
                    <a:pt x="48" y="87"/>
                    <a:pt x="48" y="93"/>
                  </a:cubicBezTo>
                  <a:cubicBezTo>
                    <a:pt x="56" y="93"/>
                    <a:pt x="40" y="56"/>
                    <a:pt x="59" y="65"/>
                  </a:cubicBezTo>
                  <a:cubicBezTo>
                    <a:pt x="67" y="69"/>
                    <a:pt x="82" y="68"/>
                    <a:pt x="88" y="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275736" y="1760499"/>
            <a:ext cx="1028475" cy="1028475"/>
            <a:chOff x="3803666" y="369021"/>
            <a:chExt cx="1028475" cy="1028475"/>
          </a:xfrm>
        </p:grpSpPr>
        <p:sp>
          <p:nvSpPr>
            <p:cNvPr id="27" name="Oval 393"/>
            <p:cNvSpPr>
              <a:spLocks noChangeArrowheads="1"/>
            </p:cNvSpPr>
            <p:nvPr/>
          </p:nvSpPr>
          <p:spPr bwMode="auto">
            <a:xfrm>
              <a:off x="3803666" y="369021"/>
              <a:ext cx="1028475" cy="1028475"/>
            </a:xfrm>
            <a:prstGeom prst="ellipse">
              <a:avLst/>
            </a:prstGeom>
            <a:solidFill>
              <a:srgbClr val="F67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94"/>
            <p:cNvSpPr>
              <a:spLocks/>
            </p:cNvSpPr>
            <p:nvPr/>
          </p:nvSpPr>
          <p:spPr bwMode="auto">
            <a:xfrm>
              <a:off x="4310482" y="610766"/>
              <a:ext cx="477128" cy="782489"/>
            </a:xfrm>
            <a:custGeom>
              <a:avLst/>
              <a:gdLst>
                <a:gd name="T0" fmla="*/ 34 w 95"/>
                <a:gd name="T1" fmla="*/ 0 h 156"/>
                <a:gd name="T2" fmla="*/ 95 w 95"/>
                <a:gd name="T3" fmla="*/ 96 h 156"/>
                <a:gd name="T4" fmla="*/ 14 w 95"/>
                <a:gd name="T5" fmla="*/ 156 h 156"/>
                <a:gd name="T6" fmla="*/ 0 w 95"/>
                <a:gd name="T7" fmla="*/ 79 h 156"/>
                <a:gd name="T8" fmla="*/ 34 w 95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56">
                  <a:moveTo>
                    <a:pt x="34" y="0"/>
                  </a:moveTo>
                  <a:cubicBezTo>
                    <a:pt x="95" y="96"/>
                    <a:pt x="95" y="96"/>
                    <a:pt x="95" y="96"/>
                  </a:cubicBezTo>
                  <a:cubicBezTo>
                    <a:pt x="81" y="128"/>
                    <a:pt x="50" y="152"/>
                    <a:pt x="14" y="1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4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D04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95"/>
            <p:cNvSpPr>
              <a:spLocks/>
            </p:cNvSpPr>
            <p:nvPr/>
          </p:nvSpPr>
          <p:spPr bwMode="auto">
            <a:xfrm>
              <a:off x="4015723" y="975503"/>
              <a:ext cx="600121" cy="352014"/>
            </a:xfrm>
            <a:custGeom>
              <a:avLst/>
              <a:gdLst>
                <a:gd name="T0" fmla="*/ 4 w 120"/>
                <a:gd name="T1" fmla="*/ 67 h 70"/>
                <a:gd name="T2" fmla="*/ 48 w 120"/>
                <a:gd name="T3" fmla="*/ 18 h 70"/>
                <a:gd name="T4" fmla="*/ 48 w 120"/>
                <a:gd name="T5" fmla="*/ 0 h 70"/>
                <a:gd name="T6" fmla="*/ 60 w 120"/>
                <a:gd name="T7" fmla="*/ 0 h 70"/>
                <a:gd name="T8" fmla="*/ 61 w 120"/>
                <a:gd name="T9" fmla="*/ 0 h 70"/>
                <a:gd name="T10" fmla="*/ 72 w 120"/>
                <a:gd name="T11" fmla="*/ 0 h 70"/>
                <a:gd name="T12" fmla="*/ 72 w 120"/>
                <a:gd name="T13" fmla="*/ 18 h 70"/>
                <a:gd name="T14" fmla="*/ 116 w 120"/>
                <a:gd name="T15" fmla="*/ 67 h 70"/>
                <a:gd name="T16" fmla="*/ 111 w 120"/>
                <a:gd name="T17" fmla="*/ 70 h 70"/>
                <a:gd name="T18" fmla="*/ 61 w 120"/>
                <a:gd name="T19" fmla="*/ 70 h 70"/>
                <a:gd name="T20" fmla="*/ 60 w 120"/>
                <a:gd name="T21" fmla="*/ 70 h 70"/>
                <a:gd name="T22" fmla="*/ 9 w 120"/>
                <a:gd name="T23" fmla="*/ 70 h 70"/>
                <a:gd name="T24" fmla="*/ 4 w 120"/>
                <a:gd name="T2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70">
                  <a:moveTo>
                    <a:pt x="4" y="67"/>
                  </a:moveTo>
                  <a:cubicBezTo>
                    <a:pt x="5" y="45"/>
                    <a:pt x="0" y="22"/>
                    <a:pt x="48" y="18"/>
                  </a:cubicBezTo>
                  <a:cubicBezTo>
                    <a:pt x="48" y="16"/>
                    <a:pt x="48" y="2"/>
                    <a:pt x="4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"/>
                    <a:pt x="72" y="16"/>
                    <a:pt x="72" y="18"/>
                  </a:cubicBezTo>
                  <a:cubicBezTo>
                    <a:pt x="120" y="22"/>
                    <a:pt x="116" y="45"/>
                    <a:pt x="116" y="67"/>
                  </a:cubicBezTo>
                  <a:cubicBezTo>
                    <a:pt x="115" y="69"/>
                    <a:pt x="113" y="69"/>
                    <a:pt x="11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8" y="69"/>
                    <a:pt x="6" y="68"/>
                    <a:pt x="4" y="67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96"/>
            <p:cNvSpPr>
              <a:spLocks/>
            </p:cNvSpPr>
            <p:nvPr/>
          </p:nvSpPr>
          <p:spPr bwMode="auto">
            <a:xfrm>
              <a:off x="4255347" y="981865"/>
              <a:ext cx="125113" cy="50894"/>
            </a:xfrm>
            <a:custGeom>
              <a:avLst/>
              <a:gdLst>
                <a:gd name="T0" fmla="*/ 25 w 25"/>
                <a:gd name="T1" fmla="*/ 0 h 10"/>
                <a:gd name="T2" fmla="*/ 0 w 25"/>
                <a:gd name="T3" fmla="*/ 0 h 10"/>
                <a:gd name="T4" fmla="*/ 25 w 25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0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0"/>
                    <a:pt x="22" y="10"/>
                    <a:pt x="25" y="0"/>
                  </a:cubicBezTo>
                  <a:close/>
                </a:path>
              </a:pathLst>
            </a:custGeom>
            <a:solidFill>
              <a:srgbClr val="DDA5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97"/>
            <p:cNvSpPr>
              <a:spLocks/>
            </p:cNvSpPr>
            <p:nvPr/>
          </p:nvSpPr>
          <p:spPr bwMode="auto">
            <a:xfrm>
              <a:off x="4125993" y="545028"/>
              <a:ext cx="385943" cy="455922"/>
            </a:xfrm>
            <a:custGeom>
              <a:avLst/>
              <a:gdLst>
                <a:gd name="T0" fmla="*/ 4 w 77"/>
                <a:gd name="T1" fmla="*/ 43 h 91"/>
                <a:gd name="T2" fmla="*/ 7 w 77"/>
                <a:gd name="T3" fmla="*/ 67 h 91"/>
                <a:gd name="T4" fmla="*/ 38 w 77"/>
                <a:gd name="T5" fmla="*/ 91 h 91"/>
                <a:gd name="T6" fmla="*/ 69 w 77"/>
                <a:gd name="T7" fmla="*/ 67 h 91"/>
                <a:gd name="T8" fmla="*/ 73 w 77"/>
                <a:gd name="T9" fmla="*/ 43 h 91"/>
                <a:gd name="T10" fmla="*/ 38 w 77"/>
                <a:gd name="T11" fmla="*/ 0 h 91"/>
                <a:gd name="T12" fmla="*/ 4 w 77"/>
                <a:gd name="T13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91">
                  <a:moveTo>
                    <a:pt x="4" y="43"/>
                  </a:moveTo>
                  <a:cubicBezTo>
                    <a:pt x="0" y="43"/>
                    <a:pt x="0" y="67"/>
                    <a:pt x="7" y="67"/>
                  </a:cubicBezTo>
                  <a:cubicBezTo>
                    <a:pt x="13" y="80"/>
                    <a:pt x="23" y="91"/>
                    <a:pt x="38" y="91"/>
                  </a:cubicBezTo>
                  <a:cubicBezTo>
                    <a:pt x="53" y="91"/>
                    <a:pt x="63" y="80"/>
                    <a:pt x="69" y="67"/>
                  </a:cubicBezTo>
                  <a:cubicBezTo>
                    <a:pt x="76" y="67"/>
                    <a:pt x="77" y="43"/>
                    <a:pt x="73" y="43"/>
                  </a:cubicBezTo>
                  <a:cubicBezTo>
                    <a:pt x="74" y="16"/>
                    <a:pt x="73" y="0"/>
                    <a:pt x="38" y="0"/>
                  </a:cubicBezTo>
                  <a:cubicBezTo>
                    <a:pt x="4" y="0"/>
                    <a:pt x="2" y="15"/>
                    <a:pt x="4" y="43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98"/>
            <p:cNvSpPr>
              <a:spLocks/>
            </p:cNvSpPr>
            <p:nvPr/>
          </p:nvSpPr>
          <p:spPr bwMode="auto">
            <a:xfrm>
              <a:off x="4015723" y="1066688"/>
              <a:ext cx="600121" cy="330808"/>
            </a:xfrm>
            <a:custGeom>
              <a:avLst/>
              <a:gdLst>
                <a:gd name="T0" fmla="*/ 4 w 120"/>
                <a:gd name="T1" fmla="*/ 49 h 66"/>
                <a:gd name="T2" fmla="*/ 48 w 120"/>
                <a:gd name="T3" fmla="*/ 0 h 66"/>
                <a:gd name="T4" fmla="*/ 72 w 120"/>
                <a:gd name="T5" fmla="*/ 0 h 66"/>
                <a:gd name="T6" fmla="*/ 116 w 120"/>
                <a:gd name="T7" fmla="*/ 49 h 66"/>
                <a:gd name="T8" fmla="*/ 60 w 120"/>
                <a:gd name="T9" fmla="*/ 66 h 66"/>
                <a:gd name="T10" fmla="*/ 4 w 120"/>
                <a:gd name="T11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6">
                  <a:moveTo>
                    <a:pt x="4" y="49"/>
                  </a:moveTo>
                  <a:cubicBezTo>
                    <a:pt x="5" y="27"/>
                    <a:pt x="0" y="4"/>
                    <a:pt x="48" y="0"/>
                  </a:cubicBezTo>
                  <a:cubicBezTo>
                    <a:pt x="56" y="4"/>
                    <a:pt x="64" y="4"/>
                    <a:pt x="72" y="0"/>
                  </a:cubicBezTo>
                  <a:cubicBezTo>
                    <a:pt x="120" y="4"/>
                    <a:pt x="116" y="27"/>
                    <a:pt x="116" y="49"/>
                  </a:cubicBezTo>
                  <a:cubicBezTo>
                    <a:pt x="100" y="60"/>
                    <a:pt x="81" y="66"/>
                    <a:pt x="60" y="66"/>
                  </a:cubicBezTo>
                  <a:cubicBezTo>
                    <a:pt x="40" y="66"/>
                    <a:pt x="20" y="60"/>
                    <a:pt x="4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99"/>
            <p:cNvSpPr>
              <a:spLocks/>
            </p:cNvSpPr>
            <p:nvPr/>
          </p:nvSpPr>
          <p:spPr bwMode="auto">
            <a:xfrm>
              <a:off x="4034808" y="428397"/>
              <a:ext cx="500454" cy="381702"/>
            </a:xfrm>
            <a:custGeom>
              <a:avLst/>
              <a:gdLst>
                <a:gd name="T0" fmla="*/ 84 w 100"/>
                <a:gd name="T1" fmla="*/ 76 h 76"/>
                <a:gd name="T2" fmla="*/ 91 w 100"/>
                <a:gd name="T3" fmla="*/ 66 h 76"/>
                <a:gd name="T4" fmla="*/ 73 w 100"/>
                <a:gd name="T5" fmla="*/ 23 h 76"/>
                <a:gd name="T6" fmla="*/ 37 w 100"/>
                <a:gd name="T7" fmla="*/ 10 h 76"/>
                <a:gd name="T8" fmla="*/ 22 w 100"/>
                <a:gd name="T9" fmla="*/ 66 h 76"/>
                <a:gd name="T10" fmla="*/ 28 w 100"/>
                <a:gd name="T11" fmla="*/ 76 h 76"/>
                <a:gd name="T12" fmla="*/ 34 w 100"/>
                <a:gd name="T13" fmla="*/ 46 h 76"/>
                <a:gd name="T14" fmla="*/ 50 w 100"/>
                <a:gd name="T15" fmla="*/ 52 h 76"/>
                <a:gd name="T16" fmla="*/ 71 w 100"/>
                <a:gd name="T17" fmla="*/ 46 h 76"/>
                <a:gd name="T18" fmla="*/ 84 w 10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76">
                  <a:moveTo>
                    <a:pt x="84" y="76"/>
                  </a:moveTo>
                  <a:cubicBezTo>
                    <a:pt x="84" y="70"/>
                    <a:pt x="85" y="66"/>
                    <a:pt x="91" y="66"/>
                  </a:cubicBezTo>
                  <a:cubicBezTo>
                    <a:pt x="100" y="47"/>
                    <a:pt x="90" y="31"/>
                    <a:pt x="73" y="23"/>
                  </a:cubicBezTo>
                  <a:cubicBezTo>
                    <a:pt x="60" y="16"/>
                    <a:pt x="44" y="30"/>
                    <a:pt x="37" y="10"/>
                  </a:cubicBezTo>
                  <a:cubicBezTo>
                    <a:pt x="33" y="0"/>
                    <a:pt x="0" y="37"/>
                    <a:pt x="22" y="66"/>
                  </a:cubicBezTo>
                  <a:cubicBezTo>
                    <a:pt x="27" y="66"/>
                    <a:pt x="28" y="70"/>
                    <a:pt x="28" y="76"/>
                  </a:cubicBezTo>
                  <a:cubicBezTo>
                    <a:pt x="30" y="64"/>
                    <a:pt x="29" y="52"/>
                    <a:pt x="34" y="46"/>
                  </a:cubicBezTo>
                  <a:cubicBezTo>
                    <a:pt x="39" y="48"/>
                    <a:pt x="45" y="51"/>
                    <a:pt x="50" y="52"/>
                  </a:cubicBezTo>
                  <a:cubicBezTo>
                    <a:pt x="61" y="53"/>
                    <a:pt x="67" y="43"/>
                    <a:pt x="71" y="46"/>
                  </a:cubicBezTo>
                  <a:cubicBezTo>
                    <a:pt x="80" y="51"/>
                    <a:pt x="82" y="64"/>
                    <a:pt x="84" y="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00"/>
            <p:cNvSpPr>
              <a:spLocks/>
            </p:cNvSpPr>
            <p:nvPr/>
          </p:nvSpPr>
          <p:spPr bwMode="auto">
            <a:xfrm>
              <a:off x="4189610" y="769808"/>
              <a:ext cx="252348" cy="61496"/>
            </a:xfrm>
            <a:custGeom>
              <a:avLst/>
              <a:gdLst>
                <a:gd name="T0" fmla="*/ 0 w 119"/>
                <a:gd name="T1" fmla="*/ 0 h 29"/>
                <a:gd name="T2" fmla="*/ 50 w 119"/>
                <a:gd name="T3" fmla="*/ 0 h 29"/>
                <a:gd name="T4" fmla="*/ 50 w 119"/>
                <a:gd name="T5" fmla="*/ 7 h 29"/>
                <a:gd name="T6" fmla="*/ 69 w 119"/>
                <a:gd name="T7" fmla="*/ 7 h 29"/>
                <a:gd name="T8" fmla="*/ 69 w 119"/>
                <a:gd name="T9" fmla="*/ 0 h 29"/>
                <a:gd name="T10" fmla="*/ 119 w 119"/>
                <a:gd name="T11" fmla="*/ 0 h 29"/>
                <a:gd name="T12" fmla="*/ 119 w 119"/>
                <a:gd name="T13" fmla="*/ 29 h 29"/>
                <a:gd name="T14" fmla="*/ 69 w 119"/>
                <a:gd name="T15" fmla="*/ 29 h 29"/>
                <a:gd name="T16" fmla="*/ 69 w 119"/>
                <a:gd name="T17" fmla="*/ 12 h 29"/>
                <a:gd name="T18" fmla="*/ 50 w 119"/>
                <a:gd name="T19" fmla="*/ 12 h 29"/>
                <a:gd name="T20" fmla="*/ 50 w 119"/>
                <a:gd name="T21" fmla="*/ 29 h 29"/>
                <a:gd name="T22" fmla="*/ 0 w 119"/>
                <a:gd name="T23" fmla="*/ 29 h 29"/>
                <a:gd name="T24" fmla="*/ 0 w 119"/>
                <a:gd name="T25" fmla="*/ 0 h 29"/>
                <a:gd name="T26" fmla="*/ 0 w 119"/>
                <a:gd name="T2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29">
                  <a:moveTo>
                    <a:pt x="0" y="0"/>
                  </a:moveTo>
                  <a:lnTo>
                    <a:pt x="50" y="0"/>
                  </a:lnTo>
                  <a:lnTo>
                    <a:pt x="50" y="7"/>
                  </a:lnTo>
                  <a:lnTo>
                    <a:pt x="69" y="7"/>
                  </a:lnTo>
                  <a:lnTo>
                    <a:pt x="69" y="0"/>
                  </a:lnTo>
                  <a:lnTo>
                    <a:pt x="119" y="0"/>
                  </a:lnTo>
                  <a:lnTo>
                    <a:pt x="119" y="29"/>
                  </a:lnTo>
                  <a:lnTo>
                    <a:pt x="69" y="29"/>
                  </a:lnTo>
                  <a:lnTo>
                    <a:pt x="69" y="12"/>
                  </a:lnTo>
                  <a:lnTo>
                    <a:pt x="50" y="12"/>
                  </a:lnTo>
                  <a:lnTo>
                    <a:pt x="50" y="29"/>
                  </a:lnTo>
                  <a:lnTo>
                    <a:pt x="0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409309" y="4166297"/>
            <a:ext cx="1028475" cy="1030596"/>
            <a:chOff x="247475" y="2913702"/>
            <a:chExt cx="1028475" cy="1030596"/>
          </a:xfrm>
        </p:grpSpPr>
        <p:sp>
          <p:nvSpPr>
            <p:cNvPr id="36" name="Oval 278"/>
            <p:cNvSpPr>
              <a:spLocks noChangeArrowheads="1"/>
            </p:cNvSpPr>
            <p:nvPr/>
          </p:nvSpPr>
          <p:spPr bwMode="auto">
            <a:xfrm>
              <a:off x="247475" y="2913702"/>
              <a:ext cx="1028475" cy="1030596"/>
            </a:xfrm>
            <a:prstGeom prst="ellipse">
              <a:avLst/>
            </a:prstGeom>
            <a:solidFill>
              <a:srgbClr val="BE7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79"/>
            <p:cNvSpPr>
              <a:spLocks/>
            </p:cNvSpPr>
            <p:nvPr/>
          </p:nvSpPr>
          <p:spPr bwMode="auto">
            <a:xfrm>
              <a:off x="779737" y="3110914"/>
              <a:ext cx="462284" cy="833383"/>
            </a:xfrm>
            <a:custGeom>
              <a:avLst/>
              <a:gdLst>
                <a:gd name="T0" fmla="*/ 30 w 92"/>
                <a:gd name="T1" fmla="*/ 0 h 166"/>
                <a:gd name="T2" fmla="*/ 92 w 92"/>
                <a:gd name="T3" fmla="*/ 100 h 166"/>
                <a:gd name="T4" fmla="*/ 4 w 92"/>
                <a:gd name="T5" fmla="*/ 166 h 166"/>
                <a:gd name="T6" fmla="*/ 0 w 92"/>
                <a:gd name="T7" fmla="*/ 117 h 166"/>
                <a:gd name="T8" fmla="*/ 0 w 92"/>
                <a:gd name="T9" fmla="*/ 50 h 166"/>
                <a:gd name="T10" fmla="*/ 15 w 92"/>
                <a:gd name="T11" fmla="*/ 17 h 166"/>
                <a:gd name="T12" fmla="*/ 30 w 92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66">
                  <a:moveTo>
                    <a:pt x="30" y="0"/>
                  </a:moveTo>
                  <a:cubicBezTo>
                    <a:pt x="92" y="100"/>
                    <a:pt x="92" y="100"/>
                    <a:pt x="92" y="100"/>
                  </a:cubicBezTo>
                  <a:cubicBezTo>
                    <a:pt x="78" y="136"/>
                    <a:pt x="44" y="163"/>
                    <a:pt x="4" y="16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91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80"/>
            <p:cNvSpPr>
              <a:spLocks/>
            </p:cNvSpPr>
            <p:nvPr/>
          </p:nvSpPr>
          <p:spPr bwMode="auto">
            <a:xfrm>
              <a:off x="474376" y="3522304"/>
              <a:ext cx="570433" cy="421993"/>
            </a:xfrm>
            <a:custGeom>
              <a:avLst/>
              <a:gdLst>
                <a:gd name="T0" fmla="*/ 8 w 114"/>
                <a:gd name="T1" fmla="*/ 32 h 84"/>
                <a:gd name="T2" fmla="*/ 45 w 114"/>
                <a:gd name="T3" fmla="*/ 18 h 84"/>
                <a:gd name="T4" fmla="*/ 45 w 114"/>
                <a:gd name="T5" fmla="*/ 0 h 84"/>
                <a:gd name="T6" fmla="*/ 57 w 114"/>
                <a:gd name="T7" fmla="*/ 0 h 84"/>
                <a:gd name="T8" fmla="*/ 58 w 114"/>
                <a:gd name="T9" fmla="*/ 0 h 84"/>
                <a:gd name="T10" fmla="*/ 70 w 114"/>
                <a:gd name="T11" fmla="*/ 0 h 84"/>
                <a:gd name="T12" fmla="*/ 70 w 114"/>
                <a:gd name="T13" fmla="*/ 18 h 84"/>
                <a:gd name="T14" fmla="*/ 110 w 114"/>
                <a:gd name="T15" fmla="*/ 37 h 84"/>
                <a:gd name="T16" fmla="*/ 113 w 114"/>
                <a:gd name="T17" fmla="*/ 67 h 84"/>
                <a:gd name="T18" fmla="*/ 57 w 114"/>
                <a:gd name="T19" fmla="*/ 84 h 84"/>
                <a:gd name="T20" fmla="*/ 1 w 114"/>
                <a:gd name="T21" fmla="*/ 67 h 84"/>
                <a:gd name="T22" fmla="*/ 8 w 114"/>
                <a:gd name="T23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84">
                  <a:moveTo>
                    <a:pt x="8" y="32"/>
                  </a:moveTo>
                  <a:cubicBezTo>
                    <a:pt x="16" y="21"/>
                    <a:pt x="32" y="19"/>
                    <a:pt x="45" y="18"/>
                  </a:cubicBezTo>
                  <a:cubicBezTo>
                    <a:pt x="45" y="16"/>
                    <a:pt x="45" y="2"/>
                    <a:pt x="4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2"/>
                    <a:pt x="70" y="16"/>
                    <a:pt x="70" y="18"/>
                  </a:cubicBezTo>
                  <a:cubicBezTo>
                    <a:pt x="84" y="18"/>
                    <a:pt x="104" y="24"/>
                    <a:pt x="110" y="37"/>
                  </a:cubicBezTo>
                  <a:cubicBezTo>
                    <a:pt x="114" y="46"/>
                    <a:pt x="113" y="57"/>
                    <a:pt x="113" y="67"/>
                  </a:cubicBezTo>
                  <a:cubicBezTo>
                    <a:pt x="97" y="78"/>
                    <a:pt x="78" y="84"/>
                    <a:pt x="57" y="84"/>
                  </a:cubicBezTo>
                  <a:cubicBezTo>
                    <a:pt x="37" y="84"/>
                    <a:pt x="18" y="78"/>
                    <a:pt x="1" y="67"/>
                  </a:cubicBezTo>
                  <a:cubicBezTo>
                    <a:pt x="2" y="55"/>
                    <a:pt x="0" y="42"/>
                    <a:pt x="8" y="32"/>
                  </a:cubicBezTo>
                  <a:close/>
                </a:path>
              </a:pathLst>
            </a:custGeom>
            <a:solidFill>
              <a:srgbClr val="F5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81"/>
            <p:cNvSpPr>
              <a:spLocks/>
            </p:cNvSpPr>
            <p:nvPr/>
          </p:nvSpPr>
          <p:spPr bwMode="auto">
            <a:xfrm>
              <a:off x="474376" y="3613489"/>
              <a:ext cx="570433" cy="330808"/>
            </a:xfrm>
            <a:custGeom>
              <a:avLst/>
              <a:gdLst>
                <a:gd name="T0" fmla="*/ 8 w 114"/>
                <a:gd name="T1" fmla="*/ 14 h 66"/>
                <a:gd name="T2" fmla="*/ 45 w 114"/>
                <a:gd name="T3" fmla="*/ 0 h 66"/>
                <a:gd name="T4" fmla="*/ 57 w 114"/>
                <a:gd name="T5" fmla="*/ 11 h 66"/>
                <a:gd name="T6" fmla="*/ 70 w 114"/>
                <a:gd name="T7" fmla="*/ 0 h 66"/>
                <a:gd name="T8" fmla="*/ 110 w 114"/>
                <a:gd name="T9" fmla="*/ 19 h 66"/>
                <a:gd name="T10" fmla="*/ 113 w 114"/>
                <a:gd name="T11" fmla="*/ 49 h 66"/>
                <a:gd name="T12" fmla="*/ 57 w 114"/>
                <a:gd name="T13" fmla="*/ 66 h 66"/>
                <a:gd name="T14" fmla="*/ 1 w 114"/>
                <a:gd name="T15" fmla="*/ 49 h 66"/>
                <a:gd name="T16" fmla="*/ 8 w 114"/>
                <a:gd name="T1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66">
                  <a:moveTo>
                    <a:pt x="8" y="14"/>
                  </a:moveTo>
                  <a:cubicBezTo>
                    <a:pt x="16" y="3"/>
                    <a:pt x="32" y="1"/>
                    <a:pt x="45" y="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84" y="0"/>
                    <a:pt x="104" y="6"/>
                    <a:pt x="110" y="19"/>
                  </a:cubicBezTo>
                  <a:cubicBezTo>
                    <a:pt x="114" y="28"/>
                    <a:pt x="113" y="39"/>
                    <a:pt x="113" y="49"/>
                  </a:cubicBezTo>
                  <a:cubicBezTo>
                    <a:pt x="97" y="60"/>
                    <a:pt x="78" y="66"/>
                    <a:pt x="57" y="66"/>
                  </a:cubicBezTo>
                  <a:cubicBezTo>
                    <a:pt x="37" y="66"/>
                    <a:pt x="18" y="60"/>
                    <a:pt x="1" y="49"/>
                  </a:cubicBezTo>
                  <a:cubicBezTo>
                    <a:pt x="2" y="37"/>
                    <a:pt x="0" y="24"/>
                    <a:pt x="8" y="14"/>
                  </a:cubicBezTo>
                  <a:close/>
                </a:path>
              </a:pathLst>
            </a:custGeom>
            <a:solidFill>
              <a:srgbClr val="2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82"/>
            <p:cNvSpPr>
              <a:spLocks/>
            </p:cNvSpPr>
            <p:nvPr/>
          </p:nvSpPr>
          <p:spPr bwMode="auto">
            <a:xfrm>
              <a:off x="699156" y="3526546"/>
              <a:ext cx="125113" cy="50894"/>
            </a:xfrm>
            <a:custGeom>
              <a:avLst/>
              <a:gdLst>
                <a:gd name="T0" fmla="*/ 25 w 25"/>
                <a:gd name="T1" fmla="*/ 0 h 10"/>
                <a:gd name="T2" fmla="*/ 0 w 25"/>
                <a:gd name="T3" fmla="*/ 0 h 10"/>
                <a:gd name="T4" fmla="*/ 25 w 25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0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0"/>
                    <a:pt x="22" y="10"/>
                    <a:pt x="25" y="0"/>
                  </a:cubicBezTo>
                  <a:close/>
                </a:path>
              </a:pathLst>
            </a:custGeom>
            <a:solidFill>
              <a:srgbClr val="ECB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83"/>
            <p:cNvSpPr>
              <a:spLocks/>
            </p:cNvSpPr>
            <p:nvPr/>
          </p:nvSpPr>
          <p:spPr bwMode="auto">
            <a:xfrm>
              <a:off x="569801" y="3085468"/>
              <a:ext cx="385943" cy="455922"/>
            </a:xfrm>
            <a:custGeom>
              <a:avLst/>
              <a:gdLst>
                <a:gd name="T0" fmla="*/ 4 w 77"/>
                <a:gd name="T1" fmla="*/ 44 h 91"/>
                <a:gd name="T2" fmla="*/ 7 w 77"/>
                <a:gd name="T3" fmla="*/ 68 h 91"/>
                <a:gd name="T4" fmla="*/ 38 w 77"/>
                <a:gd name="T5" fmla="*/ 91 h 91"/>
                <a:gd name="T6" fmla="*/ 69 w 77"/>
                <a:gd name="T7" fmla="*/ 68 h 91"/>
                <a:gd name="T8" fmla="*/ 73 w 77"/>
                <a:gd name="T9" fmla="*/ 44 h 91"/>
                <a:gd name="T10" fmla="*/ 39 w 77"/>
                <a:gd name="T11" fmla="*/ 0 h 91"/>
                <a:gd name="T12" fmla="*/ 4 w 77"/>
                <a:gd name="T13" fmla="*/ 4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91">
                  <a:moveTo>
                    <a:pt x="4" y="44"/>
                  </a:moveTo>
                  <a:cubicBezTo>
                    <a:pt x="0" y="43"/>
                    <a:pt x="0" y="68"/>
                    <a:pt x="7" y="68"/>
                  </a:cubicBezTo>
                  <a:cubicBezTo>
                    <a:pt x="13" y="81"/>
                    <a:pt x="23" y="91"/>
                    <a:pt x="38" y="91"/>
                  </a:cubicBezTo>
                  <a:cubicBezTo>
                    <a:pt x="53" y="91"/>
                    <a:pt x="64" y="81"/>
                    <a:pt x="69" y="68"/>
                  </a:cubicBezTo>
                  <a:cubicBezTo>
                    <a:pt x="76" y="68"/>
                    <a:pt x="77" y="43"/>
                    <a:pt x="73" y="44"/>
                  </a:cubicBezTo>
                  <a:cubicBezTo>
                    <a:pt x="74" y="17"/>
                    <a:pt x="73" y="0"/>
                    <a:pt x="39" y="0"/>
                  </a:cubicBezTo>
                  <a:cubicBezTo>
                    <a:pt x="4" y="0"/>
                    <a:pt x="2" y="16"/>
                    <a:pt x="4" y="44"/>
                  </a:cubicBezTo>
                  <a:close/>
                </a:path>
              </a:pathLst>
            </a:custGeom>
            <a:solidFill>
              <a:srgbClr val="F5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84"/>
            <p:cNvSpPr>
              <a:spLocks noEditPoints="1"/>
            </p:cNvSpPr>
            <p:nvPr/>
          </p:nvSpPr>
          <p:spPr bwMode="auto">
            <a:xfrm>
              <a:off x="658865" y="3401432"/>
              <a:ext cx="205695" cy="139957"/>
            </a:xfrm>
            <a:custGeom>
              <a:avLst/>
              <a:gdLst>
                <a:gd name="T0" fmla="*/ 0 w 41"/>
                <a:gd name="T1" fmla="*/ 20 h 28"/>
                <a:gd name="T2" fmla="*/ 20 w 41"/>
                <a:gd name="T3" fmla="*/ 28 h 28"/>
                <a:gd name="T4" fmla="*/ 41 w 41"/>
                <a:gd name="T5" fmla="*/ 20 h 28"/>
                <a:gd name="T6" fmla="*/ 20 w 41"/>
                <a:gd name="T7" fmla="*/ 0 h 28"/>
                <a:gd name="T8" fmla="*/ 0 w 41"/>
                <a:gd name="T9" fmla="*/ 20 h 28"/>
                <a:gd name="T10" fmla="*/ 20 w 41"/>
                <a:gd name="T11" fmla="*/ 10 h 28"/>
                <a:gd name="T12" fmla="*/ 29 w 41"/>
                <a:gd name="T13" fmla="*/ 12 h 28"/>
                <a:gd name="T14" fmla="*/ 20 w 41"/>
                <a:gd name="T15" fmla="*/ 15 h 28"/>
                <a:gd name="T16" fmla="*/ 12 w 41"/>
                <a:gd name="T17" fmla="*/ 12 h 28"/>
                <a:gd name="T18" fmla="*/ 20 w 41"/>
                <a:gd name="T19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8">
                  <a:moveTo>
                    <a:pt x="0" y="20"/>
                  </a:moveTo>
                  <a:cubicBezTo>
                    <a:pt x="5" y="25"/>
                    <a:pt x="12" y="28"/>
                    <a:pt x="20" y="28"/>
                  </a:cubicBezTo>
                  <a:cubicBezTo>
                    <a:pt x="29" y="28"/>
                    <a:pt x="35" y="25"/>
                    <a:pt x="41" y="20"/>
                  </a:cubicBezTo>
                  <a:cubicBezTo>
                    <a:pt x="37" y="8"/>
                    <a:pt x="29" y="0"/>
                    <a:pt x="20" y="0"/>
                  </a:cubicBezTo>
                  <a:cubicBezTo>
                    <a:pt x="12" y="0"/>
                    <a:pt x="4" y="8"/>
                    <a:pt x="0" y="20"/>
                  </a:cubicBezTo>
                  <a:close/>
                  <a:moveTo>
                    <a:pt x="20" y="10"/>
                  </a:moveTo>
                  <a:cubicBezTo>
                    <a:pt x="25" y="10"/>
                    <a:pt x="29" y="11"/>
                    <a:pt x="29" y="12"/>
                  </a:cubicBezTo>
                  <a:cubicBezTo>
                    <a:pt x="29" y="14"/>
                    <a:pt x="25" y="15"/>
                    <a:pt x="20" y="15"/>
                  </a:cubicBezTo>
                  <a:cubicBezTo>
                    <a:pt x="16" y="15"/>
                    <a:pt x="12" y="14"/>
                    <a:pt x="12" y="12"/>
                  </a:cubicBezTo>
                  <a:cubicBezTo>
                    <a:pt x="12" y="11"/>
                    <a:pt x="16" y="10"/>
                    <a:pt x="20" y="10"/>
                  </a:cubicBezTo>
                  <a:close/>
                </a:path>
              </a:pathLst>
            </a:custGeom>
            <a:solidFill>
              <a:srgbClr val="443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85"/>
            <p:cNvSpPr>
              <a:spLocks/>
            </p:cNvSpPr>
            <p:nvPr/>
          </p:nvSpPr>
          <p:spPr bwMode="auto">
            <a:xfrm>
              <a:off x="690674" y="3588042"/>
              <a:ext cx="144199" cy="135716"/>
            </a:xfrm>
            <a:custGeom>
              <a:avLst/>
              <a:gdLst>
                <a:gd name="T0" fmla="*/ 33 w 68"/>
                <a:gd name="T1" fmla="*/ 28 h 64"/>
                <a:gd name="T2" fmla="*/ 63 w 68"/>
                <a:gd name="T3" fmla="*/ 0 h 64"/>
                <a:gd name="T4" fmla="*/ 68 w 68"/>
                <a:gd name="T5" fmla="*/ 12 h 64"/>
                <a:gd name="T6" fmla="*/ 52 w 68"/>
                <a:gd name="T7" fmla="*/ 64 h 64"/>
                <a:gd name="T8" fmla="*/ 33 w 68"/>
                <a:gd name="T9" fmla="*/ 40 h 64"/>
                <a:gd name="T10" fmla="*/ 16 w 68"/>
                <a:gd name="T11" fmla="*/ 64 h 64"/>
                <a:gd name="T12" fmla="*/ 0 w 68"/>
                <a:gd name="T13" fmla="*/ 12 h 64"/>
                <a:gd name="T14" fmla="*/ 4 w 68"/>
                <a:gd name="T15" fmla="*/ 0 h 64"/>
                <a:gd name="T16" fmla="*/ 33 w 68"/>
                <a:gd name="T17" fmla="*/ 28 h 64"/>
                <a:gd name="T18" fmla="*/ 33 w 68"/>
                <a:gd name="T1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4">
                  <a:moveTo>
                    <a:pt x="33" y="28"/>
                  </a:moveTo>
                  <a:lnTo>
                    <a:pt x="63" y="0"/>
                  </a:lnTo>
                  <a:lnTo>
                    <a:pt x="68" y="12"/>
                  </a:lnTo>
                  <a:lnTo>
                    <a:pt x="52" y="64"/>
                  </a:lnTo>
                  <a:lnTo>
                    <a:pt x="33" y="40"/>
                  </a:lnTo>
                  <a:lnTo>
                    <a:pt x="16" y="64"/>
                  </a:lnTo>
                  <a:lnTo>
                    <a:pt x="0" y="12"/>
                  </a:lnTo>
                  <a:lnTo>
                    <a:pt x="4" y="0"/>
                  </a:lnTo>
                  <a:lnTo>
                    <a:pt x="33" y="28"/>
                  </a:lnTo>
                  <a:lnTo>
                    <a:pt x="33" y="28"/>
                  </a:lnTo>
                  <a:close/>
                </a:path>
              </a:pathLst>
            </a:custGeom>
            <a:solidFill>
              <a:srgbClr val="00A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86"/>
            <p:cNvSpPr>
              <a:spLocks noEditPoints="1"/>
            </p:cNvSpPr>
            <p:nvPr/>
          </p:nvSpPr>
          <p:spPr bwMode="auto">
            <a:xfrm>
              <a:off x="644021" y="3291163"/>
              <a:ext cx="231142" cy="84823"/>
            </a:xfrm>
            <a:custGeom>
              <a:avLst/>
              <a:gdLst>
                <a:gd name="T0" fmla="*/ 10 w 46"/>
                <a:gd name="T1" fmla="*/ 0 h 17"/>
                <a:gd name="T2" fmla="*/ 21 w 46"/>
                <a:gd name="T3" fmla="*/ 8 h 17"/>
                <a:gd name="T4" fmla="*/ 26 w 46"/>
                <a:gd name="T5" fmla="*/ 8 h 17"/>
                <a:gd name="T6" fmla="*/ 36 w 46"/>
                <a:gd name="T7" fmla="*/ 0 h 17"/>
                <a:gd name="T8" fmla="*/ 46 w 46"/>
                <a:gd name="T9" fmla="*/ 8 h 17"/>
                <a:gd name="T10" fmla="*/ 36 w 46"/>
                <a:gd name="T11" fmla="*/ 17 h 17"/>
                <a:gd name="T12" fmla="*/ 26 w 46"/>
                <a:gd name="T13" fmla="*/ 9 h 17"/>
                <a:gd name="T14" fmla="*/ 20 w 46"/>
                <a:gd name="T15" fmla="*/ 9 h 17"/>
                <a:gd name="T16" fmla="*/ 10 w 46"/>
                <a:gd name="T17" fmla="*/ 17 h 17"/>
                <a:gd name="T18" fmla="*/ 0 w 46"/>
                <a:gd name="T19" fmla="*/ 8 h 17"/>
                <a:gd name="T20" fmla="*/ 10 w 46"/>
                <a:gd name="T21" fmla="*/ 0 h 17"/>
                <a:gd name="T22" fmla="*/ 10 w 46"/>
                <a:gd name="T23" fmla="*/ 1 h 17"/>
                <a:gd name="T24" fmla="*/ 19 w 46"/>
                <a:gd name="T25" fmla="*/ 8 h 17"/>
                <a:gd name="T26" fmla="*/ 10 w 46"/>
                <a:gd name="T27" fmla="*/ 15 h 17"/>
                <a:gd name="T28" fmla="*/ 2 w 46"/>
                <a:gd name="T29" fmla="*/ 8 h 17"/>
                <a:gd name="T30" fmla="*/ 10 w 46"/>
                <a:gd name="T31" fmla="*/ 1 h 17"/>
                <a:gd name="T32" fmla="*/ 36 w 46"/>
                <a:gd name="T33" fmla="*/ 1 h 17"/>
                <a:gd name="T34" fmla="*/ 44 w 46"/>
                <a:gd name="T35" fmla="*/ 8 h 17"/>
                <a:gd name="T36" fmla="*/ 36 w 46"/>
                <a:gd name="T37" fmla="*/ 15 h 17"/>
                <a:gd name="T38" fmla="*/ 28 w 46"/>
                <a:gd name="T39" fmla="*/ 8 h 17"/>
                <a:gd name="T40" fmla="*/ 36 w 46"/>
                <a:gd name="T4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7">
                  <a:moveTo>
                    <a:pt x="10" y="0"/>
                  </a:moveTo>
                  <a:cubicBezTo>
                    <a:pt x="16" y="0"/>
                    <a:pt x="20" y="3"/>
                    <a:pt x="21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3"/>
                    <a:pt x="31" y="0"/>
                    <a:pt x="36" y="0"/>
                  </a:cubicBezTo>
                  <a:cubicBezTo>
                    <a:pt x="42" y="0"/>
                    <a:pt x="46" y="3"/>
                    <a:pt x="46" y="8"/>
                  </a:cubicBezTo>
                  <a:cubicBezTo>
                    <a:pt x="46" y="13"/>
                    <a:pt x="42" y="17"/>
                    <a:pt x="36" y="17"/>
                  </a:cubicBezTo>
                  <a:cubicBezTo>
                    <a:pt x="31" y="17"/>
                    <a:pt x="26" y="13"/>
                    <a:pt x="2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3"/>
                    <a:pt x="16" y="17"/>
                    <a:pt x="10" y="17"/>
                  </a:cubicBezTo>
                  <a:cubicBezTo>
                    <a:pt x="5" y="17"/>
                    <a:pt x="0" y="13"/>
                    <a:pt x="0" y="8"/>
                  </a:cubicBezTo>
                  <a:cubicBezTo>
                    <a:pt x="0" y="3"/>
                    <a:pt x="5" y="0"/>
                    <a:pt x="10" y="0"/>
                  </a:cubicBezTo>
                  <a:close/>
                  <a:moveTo>
                    <a:pt x="10" y="1"/>
                  </a:moveTo>
                  <a:cubicBezTo>
                    <a:pt x="15" y="1"/>
                    <a:pt x="19" y="4"/>
                    <a:pt x="19" y="8"/>
                  </a:cubicBezTo>
                  <a:cubicBezTo>
                    <a:pt x="19" y="12"/>
                    <a:pt x="15" y="15"/>
                    <a:pt x="10" y="15"/>
                  </a:cubicBezTo>
                  <a:cubicBezTo>
                    <a:pt x="6" y="15"/>
                    <a:pt x="2" y="12"/>
                    <a:pt x="2" y="8"/>
                  </a:cubicBezTo>
                  <a:cubicBezTo>
                    <a:pt x="2" y="4"/>
                    <a:pt x="6" y="1"/>
                    <a:pt x="10" y="1"/>
                  </a:cubicBezTo>
                  <a:close/>
                  <a:moveTo>
                    <a:pt x="36" y="1"/>
                  </a:moveTo>
                  <a:cubicBezTo>
                    <a:pt x="41" y="1"/>
                    <a:pt x="44" y="4"/>
                    <a:pt x="44" y="8"/>
                  </a:cubicBezTo>
                  <a:cubicBezTo>
                    <a:pt x="44" y="12"/>
                    <a:pt x="41" y="15"/>
                    <a:pt x="36" y="15"/>
                  </a:cubicBezTo>
                  <a:cubicBezTo>
                    <a:pt x="31" y="15"/>
                    <a:pt x="28" y="12"/>
                    <a:pt x="28" y="8"/>
                  </a:cubicBezTo>
                  <a:cubicBezTo>
                    <a:pt x="28" y="4"/>
                    <a:pt x="31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87"/>
            <p:cNvSpPr>
              <a:spLocks/>
            </p:cNvSpPr>
            <p:nvPr/>
          </p:nvSpPr>
          <p:spPr bwMode="auto">
            <a:xfrm>
              <a:off x="544354" y="3066383"/>
              <a:ext cx="445319" cy="284156"/>
            </a:xfrm>
            <a:custGeom>
              <a:avLst/>
              <a:gdLst>
                <a:gd name="T0" fmla="*/ 24 w 89"/>
                <a:gd name="T1" fmla="*/ 28 h 57"/>
                <a:gd name="T2" fmla="*/ 43 w 89"/>
                <a:gd name="T3" fmla="*/ 46 h 57"/>
                <a:gd name="T4" fmla="*/ 39 w 89"/>
                <a:gd name="T5" fmla="*/ 33 h 57"/>
                <a:gd name="T6" fmla="*/ 53 w 89"/>
                <a:gd name="T7" fmla="*/ 44 h 57"/>
                <a:gd name="T8" fmla="*/ 50 w 89"/>
                <a:gd name="T9" fmla="*/ 32 h 57"/>
                <a:gd name="T10" fmla="*/ 66 w 89"/>
                <a:gd name="T11" fmla="*/ 49 h 57"/>
                <a:gd name="T12" fmla="*/ 61 w 89"/>
                <a:gd name="T13" fmla="*/ 31 h 57"/>
                <a:gd name="T14" fmla="*/ 71 w 89"/>
                <a:gd name="T15" fmla="*/ 57 h 57"/>
                <a:gd name="T16" fmla="*/ 78 w 89"/>
                <a:gd name="T17" fmla="*/ 48 h 57"/>
                <a:gd name="T18" fmla="*/ 43 w 89"/>
                <a:gd name="T19" fmla="*/ 0 h 57"/>
                <a:gd name="T20" fmla="*/ 9 w 89"/>
                <a:gd name="T21" fmla="*/ 48 h 57"/>
                <a:gd name="T22" fmla="*/ 16 w 89"/>
                <a:gd name="T23" fmla="*/ 57 h 57"/>
                <a:gd name="T24" fmla="*/ 24 w 89"/>
                <a:gd name="T2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57">
                  <a:moveTo>
                    <a:pt x="24" y="28"/>
                  </a:moveTo>
                  <a:cubicBezTo>
                    <a:pt x="43" y="46"/>
                    <a:pt x="43" y="46"/>
                    <a:pt x="43" y="46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1"/>
                    <a:pt x="72" y="47"/>
                    <a:pt x="78" y="48"/>
                  </a:cubicBezTo>
                  <a:cubicBezTo>
                    <a:pt x="89" y="5"/>
                    <a:pt x="77" y="0"/>
                    <a:pt x="43" y="0"/>
                  </a:cubicBezTo>
                  <a:cubicBezTo>
                    <a:pt x="10" y="0"/>
                    <a:pt x="0" y="7"/>
                    <a:pt x="9" y="48"/>
                  </a:cubicBezTo>
                  <a:cubicBezTo>
                    <a:pt x="15" y="47"/>
                    <a:pt x="15" y="51"/>
                    <a:pt x="16" y="57"/>
                  </a:cubicBezTo>
                  <a:cubicBezTo>
                    <a:pt x="24" y="28"/>
                    <a:pt x="24" y="28"/>
                    <a:pt x="24" y="28"/>
                  </a:cubicBezTo>
                  <a:close/>
                </a:path>
              </a:pathLst>
            </a:custGeom>
            <a:solidFill>
              <a:srgbClr val="443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354053" y="4088896"/>
            <a:ext cx="1034837" cy="1028475"/>
            <a:chOff x="5354053" y="4088896"/>
            <a:chExt cx="1034837" cy="1028475"/>
          </a:xfrm>
        </p:grpSpPr>
        <p:sp>
          <p:nvSpPr>
            <p:cNvPr id="47" name="Oval 211"/>
            <p:cNvSpPr>
              <a:spLocks noChangeArrowheads="1"/>
            </p:cNvSpPr>
            <p:nvPr/>
          </p:nvSpPr>
          <p:spPr bwMode="auto">
            <a:xfrm>
              <a:off x="5354053" y="4088896"/>
              <a:ext cx="1034837" cy="1028475"/>
            </a:xfrm>
            <a:prstGeom prst="ellipse">
              <a:avLst/>
            </a:prstGeom>
            <a:solidFill>
              <a:srgbClr val="1E8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12"/>
            <p:cNvSpPr>
              <a:spLocks/>
            </p:cNvSpPr>
            <p:nvPr/>
          </p:nvSpPr>
          <p:spPr bwMode="auto">
            <a:xfrm>
              <a:off x="5860869" y="4309435"/>
              <a:ext cx="477128" cy="807936"/>
            </a:xfrm>
            <a:custGeom>
              <a:avLst/>
              <a:gdLst>
                <a:gd name="T0" fmla="*/ 32 w 95"/>
                <a:gd name="T1" fmla="*/ 0 h 161"/>
                <a:gd name="T2" fmla="*/ 95 w 95"/>
                <a:gd name="T3" fmla="*/ 101 h 161"/>
                <a:gd name="T4" fmla="*/ 2 w 95"/>
                <a:gd name="T5" fmla="*/ 161 h 161"/>
                <a:gd name="T6" fmla="*/ 2 w 95"/>
                <a:gd name="T7" fmla="*/ 161 h 161"/>
                <a:gd name="T8" fmla="*/ 0 w 95"/>
                <a:gd name="T9" fmla="*/ 76 h 161"/>
                <a:gd name="T10" fmla="*/ 0 w 95"/>
                <a:gd name="T11" fmla="*/ 4 h 161"/>
                <a:gd name="T12" fmla="*/ 32 w 95"/>
                <a:gd name="T1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61">
                  <a:moveTo>
                    <a:pt x="32" y="0"/>
                  </a:moveTo>
                  <a:cubicBezTo>
                    <a:pt x="95" y="101"/>
                    <a:pt x="95" y="101"/>
                    <a:pt x="95" y="101"/>
                  </a:cubicBezTo>
                  <a:cubicBezTo>
                    <a:pt x="79" y="136"/>
                    <a:pt x="44" y="161"/>
                    <a:pt x="2" y="16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2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0E60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13"/>
            <p:cNvSpPr>
              <a:spLocks/>
            </p:cNvSpPr>
            <p:nvPr/>
          </p:nvSpPr>
          <p:spPr bwMode="auto">
            <a:xfrm>
              <a:off x="5570351" y="4697499"/>
              <a:ext cx="602241" cy="349894"/>
            </a:xfrm>
            <a:custGeom>
              <a:avLst/>
              <a:gdLst>
                <a:gd name="T0" fmla="*/ 4 w 120"/>
                <a:gd name="T1" fmla="*/ 67 h 70"/>
                <a:gd name="T2" fmla="*/ 48 w 120"/>
                <a:gd name="T3" fmla="*/ 18 h 70"/>
                <a:gd name="T4" fmla="*/ 48 w 120"/>
                <a:gd name="T5" fmla="*/ 0 h 70"/>
                <a:gd name="T6" fmla="*/ 60 w 120"/>
                <a:gd name="T7" fmla="*/ 0 h 70"/>
                <a:gd name="T8" fmla="*/ 60 w 120"/>
                <a:gd name="T9" fmla="*/ 0 h 70"/>
                <a:gd name="T10" fmla="*/ 72 w 120"/>
                <a:gd name="T11" fmla="*/ 0 h 70"/>
                <a:gd name="T12" fmla="*/ 72 w 120"/>
                <a:gd name="T13" fmla="*/ 18 h 70"/>
                <a:gd name="T14" fmla="*/ 116 w 120"/>
                <a:gd name="T15" fmla="*/ 67 h 70"/>
                <a:gd name="T16" fmla="*/ 111 w 120"/>
                <a:gd name="T17" fmla="*/ 70 h 70"/>
                <a:gd name="T18" fmla="*/ 60 w 120"/>
                <a:gd name="T19" fmla="*/ 70 h 70"/>
                <a:gd name="T20" fmla="*/ 60 w 120"/>
                <a:gd name="T21" fmla="*/ 70 h 70"/>
                <a:gd name="T22" fmla="*/ 9 w 120"/>
                <a:gd name="T23" fmla="*/ 70 h 70"/>
                <a:gd name="T24" fmla="*/ 4 w 120"/>
                <a:gd name="T2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70">
                  <a:moveTo>
                    <a:pt x="4" y="67"/>
                  </a:moveTo>
                  <a:cubicBezTo>
                    <a:pt x="4" y="45"/>
                    <a:pt x="0" y="22"/>
                    <a:pt x="48" y="18"/>
                  </a:cubicBezTo>
                  <a:cubicBezTo>
                    <a:pt x="48" y="16"/>
                    <a:pt x="48" y="2"/>
                    <a:pt x="4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"/>
                    <a:pt x="72" y="16"/>
                    <a:pt x="72" y="18"/>
                  </a:cubicBezTo>
                  <a:cubicBezTo>
                    <a:pt x="120" y="22"/>
                    <a:pt x="116" y="45"/>
                    <a:pt x="116" y="67"/>
                  </a:cubicBezTo>
                  <a:cubicBezTo>
                    <a:pt x="114" y="68"/>
                    <a:pt x="113" y="69"/>
                    <a:pt x="111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7" y="69"/>
                    <a:pt x="6" y="68"/>
                    <a:pt x="4" y="67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14"/>
            <p:cNvSpPr>
              <a:spLocks/>
            </p:cNvSpPr>
            <p:nvPr/>
          </p:nvSpPr>
          <p:spPr bwMode="auto">
            <a:xfrm>
              <a:off x="5805734" y="4701740"/>
              <a:ext cx="131475" cy="44532"/>
            </a:xfrm>
            <a:custGeom>
              <a:avLst/>
              <a:gdLst>
                <a:gd name="T0" fmla="*/ 26 w 26"/>
                <a:gd name="T1" fmla="*/ 0 h 9"/>
                <a:gd name="T2" fmla="*/ 0 w 26"/>
                <a:gd name="T3" fmla="*/ 0 h 9"/>
                <a:gd name="T4" fmla="*/ 26 w 26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9">
                  <a:moveTo>
                    <a:pt x="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"/>
                    <a:pt x="23" y="9"/>
                    <a:pt x="26" y="0"/>
                  </a:cubicBezTo>
                  <a:close/>
                </a:path>
              </a:pathLst>
            </a:custGeom>
            <a:solidFill>
              <a:srgbClr val="E8A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15"/>
            <p:cNvSpPr>
              <a:spLocks/>
            </p:cNvSpPr>
            <p:nvPr/>
          </p:nvSpPr>
          <p:spPr bwMode="auto">
            <a:xfrm>
              <a:off x="5676379" y="4264903"/>
              <a:ext cx="390184" cy="451681"/>
            </a:xfrm>
            <a:custGeom>
              <a:avLst/>
              <a:gdLst>
                <a:gd name="T0" fmla="*/ 4 w 78"/>
                <a:gd name="T1" fmla="*/ 43 h 90"/>
                <a:gd name="T2" fmla="*/ 8 w 78"/>
                <a:gd name="T3" fmla="*/ 67 h 90"/>
                <a:gd name="T4" fmla="*/ 39 w 78"/>
                <a:gd name="T5" fmla="*/ 90 h 90"/>
                <a:gd name="T6" fmla="*/ 70 w 78"/>
                <a:gd name="T7" fmla="*/ 67 h 90"/>
                <a:gd name="T8" fmla="*/ 73 w 78"/>
                <a:gd name="T9" fmla="*/ 43 h 90"/>
                <a:gd name="T10" fmla="*/ 39 w 78"/>
                <a:gd name="T11" fmla="*/ 0 h 90"/>
                <a:gd name="T12" fmla="*/ 4 w 78"/>
                <a:gd name="T13" fmla="*/ 4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90">
                  <a:moveTo>
                    <a:pt x="4" y="43"/>
                  </a:moveTo>
                  <a:cubicBezTo>
                    <a:pt x="0" y="42"/>
                    <a:pt x="1" y="67"/>
                    <a:pt x="8" y="67"/>
                  </a:cubicBezTo>
                  <a:cubicBezTo>
                    <a:pt x="14" y="80"/>
                    <a:pt x="24" y="90"/>
                    <a:pt x="39" y="90"/>
                  </a:cubicBezTo>
                  <a:cubicBezTo>
                    <a:pt x="54" y="90"/>
                    <a:pt x="64" y="80"/>
                    <a:pt x="70" y="67"/>
                  </a:cubicBezTo>
                  <a:cubicBezTo>
                    <a:pt x="76" y="67"/>
                    <a:pt x="78" y="42"/>
                    <a:pt x="73" y="43"/>
                  </a:cubicBezTo>
                  <a:cubicBezTo>
                    <a:pt x="75" y="16"/>
                    <a:pt x="74" y="0"/>
                    <a:pt x="39" y="0"/>
                  </a:cubicBezTo>
                  <a:cubicBezTo>
                    <a:pt x="4" y="0"/>
                    <a:pt x="3" y="15"/>
                    <a:pt x="4" y="43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16"/>
            <p:cNvSpPr>
              <a:spLocks/>
            </p:cNvSpPr>
            <p:nvPr/>
          </p:nvSpPr>
          <p:spPr bwMode="auto">
            <a:xfrm>
              <a:off x="5691223" y="4264903"/>
              <a:ext cx="360496" cy="265071"/>
            </a:xfrm>
            <a:custGeom>
              <a:avLst/>
              <a:gdLst>
                <a:gd name="T0" fmla="*/ 61 w 72"/>
                <a:gd name="T1" fmla="*/ 53 h 53"/>
                <a:gd name="T2" fmla="*/ 64 w 72"/>
                <a:gd name="T3" fmla="*/ 53 h 53"/>
                <a:gd name="T4" fmla="*/ 70 w 72"/>
                <a:gd name="T5" fmla="*/ 43 h 53"/>
                <a:gd name="T6" fmla="*/ 36 w 72"/>
                <a:gd name="T7" fmla="*/ 0 h 53"/>
                <a:gd name="T8" fmla="*/ 1 w 72"/>
                <a:gd name="T9" fmla="*/ 43 h 53"/>
                <a:gd name="T10" fmla="*/ 8 w 72"/>
                <a:gd name="T11" fmla="*/ 53 h 53"/>
                <a:gd name="T12" fmla="*/ 11 w 72"/>
                <a:gd name="T13" fmla="*/ 53 h 53"/>
                <a:gd name="T14" fmla="*/ 22 w 72"/>
                <a:gd name="T15" fmla="*/ 21 h 53"/>
                <a:gd name="T16" fmla="*/ 61 w 72"/>
                <a:gd name="T1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53">
                  <a:moveTo>
                    <a:pt x="61" y="53"/>
                  </a:moveTo>
                  <a:cubicBezTo>
                    <a:pt x="62" y="53"/>
                    <a:pt x="63" y="53"/>
                    <a:pt x="64" y="53"/>
                  </a:cubicBezTo>
                  <a:cubicBezTo>
                    <a:pt x="64" y="46"/>
                    <a:pt x="65" y="43"/>
                    <a:pt x="70" y="43"/>
                  </a:cubicBezTo>
                  <a:cubicBezTo>
                    <a:pt x="72" y="14"/>
                    <a:pt x="69" y="0"/>
                    <a:pt x="36" y="0"/>
                  </a:cubicBezTo>
                  <a:cubicBezTo>
                    <a:pt x="3" y="0"/>
                    <a:pt x="0" y="14"/>
                    <a:pt x="1" y="43"/>
                  </a:cubicBezTo>
                  <a:cubicBezTo>
                    <a:pt x="7" y="43"/>
                    <a:pt x="8" y="46"/>
                    <a:pt x="8" y="53"/>
                  </a:cubicBezTo>
                  <a:cubicBezTo>
                    <a:pt x="9" y="53"/>
                    <a:pt x="10" y="53"/>
                    <a:pt x="11" y="53"/>
                  </a:cubicBezTo>
                  <a:cubicBezTo>
                    <a:pt x="11" y="37"/>
                    <a:pt x="6" y="30"/>
                    <a:pt x="22" y="21"/>
                  </a:cubicBezTo>
                  <a:cubicBezTo>
                    <a:pt x="52" y="24"/>
                    <a:pt x="61" y="26"/>
                    <a:pt x="6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17"/>
            <p:cNvSpPr>
              <a:spLocks/>
            </p:cNvSpPr>
            <p:nvPr/>
          </p:nvSpPr>
          <p:spPr bwMode="auto">
            <a:xfrm>
              <a:off x="5570351" y="4786563"/>
              <a:ext cx="301121" cy="330808"/>
            </a:xfrm>
            <a:custGeom>
              <a:avLst/>
              <a:gdLst>
                <a:gd name="T0" fmla="*/ 4 w 60"/>
                <a:gd name="T1" fmla="*/ 49 h 66"/>
                <a:gd name="T2" fmla="*/ 48 w 60"/>
                <a:gd name="T3" fmla="*/ 0 h 66"/>
                <a:gd name="T4" fmla="*/ 60 w 60"/>
                <a:gd name="T5" fmla="*/ 44 h 66"/>
                <a:gd name="T6" fmla="*/ 60 w 60"/>
                <a:gd name="T7" fmla="*/ 66 h 66"/>
                <a:gd name="T8" fmla="*/ 4 w 60"/>
                <a:gd name="T9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6">
                  <a:moveTo>
                    <a:pt x="4" y="49"/>
                  </a:moveTo>
                  <a:cubicBezTo>
                    <a:pt x="4" y="27"/>
                    <a:pt x="0" y="4"/>
                    <a:pt x="48" y="0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39" y="66"/>
                    <a:pt x="20" y="60"/>
                    <a:pt x="4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18"/>
            <p:cNvSpPr>
              <a:spLocks/>
            </p:cNvSpPr>
            <p:nvPr/>
          </p:nvSpPr>
          <p:spPr bwMode="auto">
            <a:xfrm>
              <a:off x="5570351" y="4786563"/>
              <a:ext cx="602241" cy="330808"/>
            </a:xfrm>
            <a:custGeom>
              <a:avLst/>
              <a:gdLst>
                <a:gd name="T0" fmla="*/ 4 w 120"/>
                <a:gd name="T1" fmla="*/ 49 h 66"/>
                <a:gd name="T2" fmla="*/ 48 w 120"/>
                <a:gd name="T3" fmla="*/ 0 h 66"/>
                <a:gd name="T4" fmla="*/ 60 w 120"/>
                <a:gd name="T5" fmla="*/ 28 h 66"/>
                <a:gd name="T6" fmla="*/ 72 w 120"/>
                <a:gd name="T7" fmla="*/ 0 h 66"/>
                <a:gd name="T8" fmla="*/ 116 w 120"/>
                <a:gd name="T9" fmla="*/ 49 h 66"/>
                <a:gd name="T10" fmla="*/ 60 w 120"/>
                <a:gd name="T11" fmla="*/ 66 h 66"/>
                <a:gd name="T12" fmla="*/ 4 w 120"/>
                <a:gd name="T13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66">
                  <a:moveTo>
                    <a:pt x="4" y="49"/>
                  </a:moveTo>
                  <a:cubicBezTo>
                    <a:pt x="4" y="27"/>
                    <a:pt x="0" y="4"/>
                    <a:pt x="48" y="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20" y="4"/>
                    <a:pt x="116" y="27"/>
                    <a:pt x="116" y="49"/>
                  </a:cubicBezTo>
                  <a:cubicBezTo>
                    <a:pt x="100" y="60"/>
                    <a:pt x="81" y="66"/>
                    <a:pt x="60" y="66"/>
                  </a:cubicBezTo>
                  <a:cubicBezTo>
                    <a:pt x="39" y="66"/>
                    <a:pt x="20" y="60"/>
                    <a:pt x="4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19"/>
            <p:cNvSpPr>
              <a:spLocks/>
            </p:cNvSpPr>
            <p:nvPr/>
          </p:nvSpPr>
          <p:spPr bwMode="auto">
            <a:xfrm>
              <a:off x="5691223" y="4958328"/>
              <a:ext cx="114511" cy="44532"/>
            </a:xfrm>
            <a:custGeom>
              <a:avLst/>
              <a:gdLst>
                <a:gd name="T0" fmla="*/ 0 w 54"/>
                <a:gd name="T1" fmla="*/ 7 h 21"/>
                <a:gd name="T2" fmla="*/ 52 w 54"/>
                <a:gd name="T3" fmla="*/ 0 h 21"/>
                <a:gd name="T4" fmla="*/ 54 w 54"/>
                <a:gd name="T5" fmla="*/ 11 h 21"/>
                <a:gd name="T6" fmla="*/ 0 w 54"/>
                <a:gd name="T7" fmla="*/ 21 h 21"/>
                <a:gd name="T8" fmla="*/ 0 w 54"/>
                <a:gd name="T9" fmla="*/ 7 h 21"/>
                <a:gd name="T10" fmla="*/ 0 w 54"/>
                <a:gd name="T11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21">
                  <a:moveTo>
                    <a:pt x="0" y="7"/>
                  </a:moveTo>
                  <a:lnTo>
                    <a:pt x="52" y="0"/>
                  </a:lnTo>
                  <a:lnTo>
                    <a:pt x="54" y="11"/>
                  </a:lnTo>
                  <a:lnTo>
                    <a:pt x="0" y="21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20"/>
            <p:cNvSpPr>
              <a:spLocks/>
            </p:cNvSpPr>
            <p:nvPr/>
          </p:nvSpPr>
          <p:spPr bwMode="auto">
            <a:xfrm>
              <a:off x="5937209" y="4922279"/>
              <a:ext cx="95426" cy="116631"/>
            </a:xfrm>
            <a:custGeom>
              <a:avLst/>
              <a:gdLst>
                <a:gd name="T0" fmla="*/ 17 w 19"/>
                <a:gd name="T1" fmla="*/ 9 h 23"/>
                <a:gd name="T2" fmla="*/ 19 w 19"/>
                <a:gd name="T3" fmla="*/ 15 h 23"/>
                <a:gd name="T4" fmla="*/ 8 w 19"/>
                <a:gd name="T5" fmla="*/ 22 h 23"/>
                <a:gd name="T6" fmla="*/ 1 w 19"/>
                <a:gd name="T7" fmla="*/ 12 h 23"/>
                <a:gd name="T8" fmla="*/ 3 w 19"/>
                <a:gd name="T9" fmla="*/ 7 h 23"/>
                <a:gd name="T10" fmla="*/ 4 w 19"/>
                <a:gd name="T11" fmla="*/ 0 h 23"/>
                <a:gd name="T12" fmla="*/ 18 w 19"/>
                <a:gd name="T13" fmla="*/ 2 h 23"/>
                <a:gd name="T14" fmla="*/ 17 w 19"/>
                <a:gd name="T1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3">
                  <a:moveTo>
                    <a:pt x="17" y="9"/>
                  </a:moveTo>
                  <a:cubicBezTo>
                    <a:pt x="18" y="11"/>
                    <a:pt x="19" y="13"/>
                    <a:pt x="19" y="15"/>
                  </a:cubicBezTo>
                  <a:cubicBezTo>
                    <a:pt x="18" y="20"/>
                    <a:pt x="13" y="23"/>
                    <a:pt x="8" y="22"/>
                  </a:cubicBezTo>
                  <a:cubicBezTo>
                    <a:pt x="4" y="21"/>
                    <a:pt x="0" y="17"/>
                    <a:pt x="1" y="12"/>
                  </a:cubicBezTo>
                  <a:cubicBezTo>
                    <a:pt x="1" y="10"/>
                    <a:pt x="2" y="9"/>
                    <a:pt x="3" y="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9"/>
                    <a:pt x="17" y="9"/>
                    <a:pt x="1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21"/>
            <p:cNvSpPr>
              <a:spLocks noEditPoints="1"/>
            </p:cNvSpPr>
            <p:nvPr/>
          </p:nvSpPr>
          <p:spPr bwMode="auto">
            <a:xfrm>
              <a:off x="5952053" y="4943484"/>
              <a:ext cx="65738" cy="78461"/>
            </a:xfrm>
            <a:custGeom>
              <a:avLst/>
              <a:gdLst>
                <a:gd name="T0" fmla="*/ 12 w 13"/>
                <a:gd name="T1" fmla="*/ 1 h 16"/>
                <a:gd name="T2" fmla="*/ 4 w 13"/>
                <a:gd name="T3" fmla="*/ 0 h 16"/>
                <a:gd name="T4" fmla="*/ 3 w 13"/>
                <a:gd name="T5" fmla="*/ 5 h 16"/>
                <a:gd name="T6" fmla="*/ 2 w 13"/>
                <a:gd name="T7" fmla="*/ 6 h 16"/>
                <a:gd name="T8" fmla="*/ 1 w 13"/>
                <a:gd name="T9" fmla="*/ 9 h 16"/>
                <a:gd name="T10" fmla="*/ 6 w 13"/>
                <a:gd name="T11" fmla="*/ 15 h 16"/>
                <a:gd name="T12" fmla="*/ 12 w 13"/>
                <a:gd name="T13" fmla="*/ 10 h 16"/>
                <a:gd name="T14" fmla="*/ 12 w 13"/>
                <a:gd name="T15" fmla="*/ 7 h 16"/>
                <a:gd name="T16" fmla="*/ 11 w 13"/>
                <a:gd name="T17" fmla="*/ 6 h 16"/>
                <a:gd name="T18" fmla="*/ 12 w 13"/>
                <a:gd name="T19" fmla="*/ 1 h 16"/>
                <a:gd name="T20" fmla="*/ 11 w 13"/>
                <a:gd name="T21" fmla="*/ 2 h 16"/>
                <a:gd name="T22" fmla="*/ 5 w 13"/>
                <a:gd name="T23" fmla="*/ 1 h 16"/>
                <a:gd name="T24" fmla="*/ 4 w 13"/>
                <a:gd name="T25" fmla="*/ 5 h 16"/>
                <a:gd name="T26" fmla="*/ 3 w 13"/>
                <a:gd name="T27" fmla="*/ 6 h 16"/>
                <a:gd name="T28" fmla="*/ 2 w 13"/>
                <a:gd name="T29" fmla="*/ 9 h 16"/>
                <a:gd name="T30" fmla="*/ 6 w 13"/>
                <a:gd name="T31" fmla="*/ 14 h 16"/>
                <a:gd name="T32" fmla="*/ 12 w 13"/>
                <a:gd name="T33" fmla="*/ 10 h 16"/>
                <a:gd name="T34" fmla="*/ 11 w 13"/>
                <a:gd name="T35" fmla="*/ 7 h 16"/>
                <a:gd name="T36" fmla="*/ 10 w 13"/>
                <a:gd name="T37" fmla="*/ 6 h 16"/>
                <a:gd name="T38" fmla="*/ 11 w 13"/>
                <a:gd name="T3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" h="16">
                  <a:moveTo>
                    <a:pt x="12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1" y="8"/>
                    <a:pt x="1" y="9"/>
                  </a:cubicBezTo>
                  <a:cubicBezTo>
                    <a:pt x="0" y="12"/>
                    <a:pt x="3" y="15"/>
                    <a:pt x="6" y="15"/>
                  </a:cubicBezTo>
                  <a:cubicBezTo>
                    <a:pt x="9" y="16"/>
                    <a:pt x="12" y="14"/>
                    <a:pt x="12" y="10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1"/>
                    <a:pt x="12" y="1"/>
                    <a:pt x="12" y="1"/>
                  </a:cubicBezTo>
                  <a:close/>
                  <a:moveTo>
                    <a:pt x="11" y="2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7"/>
                    <a:pt x="2" y="8"/>
                    <a:pt x="2" y="9"/>
                  </a:cubicBezTo>
                  <a:cubicBezTo>
                    <a:pt x="1" y="12"/>
                    <a:pt x="3" y="14"/>
                    <a:pt x="6" y="14"/>
                  </a:cubicBezTo>
                  <a:cubicBezTo>
                    <a:pt x="9" y="15"/>
                    <a:pt x="11" y="13"/>
                    <a:pt x="12" y="10"/>
                  </a:cubicBezTo>
                  <a:cubicBezTo>
                    <a:pt x="12" y="9"/>
                    <a:pt x="12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22"/>
            <p:cNvSpPr>
              <a:spLocks/>
            </p:cNvSpPr>
            <p:nvPr/>
          </p:nvSpPr>
          <p:spPr bwMode="auto">
            <a:xfrm>
              <a:off x="5750599" y="4489683"/>
              <a:ext cx="235383" cy="95426"/>
            </a:xfrm>
            <a:custGeom>
              <a:avLst/>
              <a:gdLst>
                <a:gd name="T0" fmla="*/ 40 w 47"/>
                <a:gd name="T1" fmla="*/ 2 h 19"/>
                <a:gd name="T2" fmla="*/ 26 w 47"/>
                <a:gd name="T3" fmla="*/ 5 h 19"/>
                <a:gd name="T4" fmla="*/ 24 w 47"/>
                <a:gd name="T5" fmla="*/ 5 h 19"/>
                <a:gd name="T6" fmla="*/ 22 w 47"/>
                <a:gd name="T7" fmla="*/ 5 h 19"/>
                <a:gd name="T8" fmla="*/ 8 w 47"/>
                <a:gd name="T9" fmla="*/ 2 h 19"/>
                <a:gd name="T10" fmla="*/ 0 w 47"/>
                <a:gd name="T11" fmla="*/ 10 h 19"/>
                <a:gd name="T12" fmla="*/ 9 w 47"/>
                <a:gd name="T13" fmla="*/ 19 h 19"/>
                <a:gd name="T14" fmla="*/ 22 w 47"/>
                <a:gd name="T15" fmla="*/ 6 h 19"/>
                <a:gd name="T16" fmla="*/ 24 w 47"/>
                <a:gd name="T17" fmla="*/ 6 h 19"/>
                <a:gd name="T18" fmla="*/ 26 w 47"/>
                <a:gd name="T19" fmla="*/ 6 h 19"/>
                <a:gd name="T20" fmla="*/ 39 w 47"/>
                <a:gd name="T21" fmla="*/ 19 h 19"/>
                <a:gd name="T22" fmla="*/ 47 w 47"/>
                <a:gd name="T23" fmla="*/ 10 h 19"/>
                <a:gd name="T24" fmla="*/ 40 w 47"/>
                <a:gd name="T25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19">
                  <a:moveTo>
                    <a:pt x="40" y="2"/>
                  </a:moveTo>
                  <a:cubicBezTo>
                    <a:pt x="33" y="0"/>
                    <a:pt x="27" y="1"/>
                    <a:pt x="26" y="5"/>
                  </a:cubicBezTo>
                  <a:cubicBezTo>
                    <a:pt x="26" y="5"/>
                    <a:pt x="25" y="5"/>
                    <a:pt x="24" y="5"/>
                  </a:cubicBezTo>
                  <a:cubicBezTo>
                    <a:pt x="23" y="5"/>
                    <a:pt x="22" y="5"/>
                    <a:pt x="22" y="5"/>
                  </a:cubicBezTo>
                  <a:cubicBezTo>
                    <a:pt x="21" y="1"/>
                    <a:pt x="14" y="0"/>
                    <a:pt x="8" y="2"/>
                  </a:cubicBezTo>
                  <a:cubicBezTo>
                    <a:pt x="2" y="3"/>
                    <a:pt x="0" y="6"/>
                    <a:pt x="0" y="10"/>
                  </a:cubicBezTo>
                  <a:cubicBezTo>
                    <a:pt x="0" y="14"/>
                    <a:pt x="3" y="19"/>
                    <a:pt x="9" y="19"/>
                  </a:cubicBezTo>
                  <a:cubicBezTo>
                    <a:pt x="15" y="19"/>
                    <a:pt x="21" y="11"/>
                    <a:pt x="22" y="6"/>
                  </a:cubicBezTo>
                  <a:cubicBezTo>
                    <a:pt x="22" y="6"/>
                    <a:pt x="23" y="6"/>
                    <a:pt x="24" y="6"/>
                  </a:cubicBezTo>
                  <a:cubicBezTo>
                    <a:pt x="25" y="6"/>
                    <a:pt x="25" y="6"/>
                    <a:pt x="26" y="6"/>
                  </a:cubicBezTo>
                  <a:cubicBezTo>
                    <a:pt x="27" y="11"/>
                    <a:pt x="33" y="19"/>
                    <a:pt x="39" y="19"/>
                  </a:cubicBezTo>
                  <a:cubicBezTo>
                    <a:pt x="45" y="19"/>
                    <a:pt x="47" y="14"/>
                    <a:pt x="47" y="10"/>
                  </a:cubicBezTo>
                  <a:cubicBezTo>
                    <a:pt x="47" y="6"/>
                    <a:pt x="46" y="3"/>
                    <a:pt x="4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3222964" y="2837747"/>
            <a:ext cx="133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刘汉恺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建模，演示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123473" y="2902629"/>
            <a:ext cx="133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陈放 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硬件调试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2254926" y="5402586"/>
            <a:ext cx="133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张甘霖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CV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8150777" y="5398347"/>
            <a:ext cx="133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宋延杰 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软件框架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5202851" y="5402586"/>
            <a:ext cx="133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张晟嘉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软件框架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97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</a:t>
            </a:r>
            <a:r>
              <a:rPr lang="en-US" altLang="zh-CN" b="0" dirty="0" smtClean="0"/>
              <a:t>Happy Christmas.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款</a:t>
            </a:r>
            <a:r>
              <a:rPr lang="zh-CN" altLang="en-US" dirty="0" smtClean="0"/>
              <a:t>桌面拓展现实</a:t>
            </a:r>
            <a:r>
              <a:rPr lang="zh-CN" altLang="en-US" dirty="0" smtClean="0"/>
              <a:t>游戏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2018.12.25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0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0880F-A3DB-4CA2-9472-9FA706C1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371D2A-4172-424B-BCB6-5FA95F82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431" y="1821754"/>
            <a:ext cx="6905137" cy="388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规则展示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09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0880F-A3DB-4CA2-9472-9FA706C1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规则展示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371D2A-4172-424B-BCB6-5FA95F82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84919"/>
              </p:ext>
            </p:extLst>
          </p:nvPr>
        </p:nvGraphicFramePr>
        <p:xfrm>
          <a:off x="872844" y="1607561"/>
          <a:ext cx="2858056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257">
                  <a:extLst>
                    <a:ext uri="{9D8B030D-6E8A-4147-A177-3AD203B41FA5}">
                      <a16:colId xmlns:a16="http://schemas.microsoft.com/office/drawing/2014/main" val="2971005720"/>
                    </a:ext>
                  </a:extLst>
                </a:gridCol>
                <a:gridCol w="357257">
                  <a:extLst>
                    <a:ext uri="{9D8B030D-6E8A-4147-A177-3AD203B41FA5}">
                      <a16:colId xmlns:a16="http://schemas.microsoft.com/office/drawing/2014/main" val="613796424"/>
                    </a:ext>
                  </a:extLst>
                </a:gridCol>
                <a:gridCol w="357257">
                  <a:extLst>
                    <a:ext uri="{9D8B030D-6E8A-4147-A177-3AD203B41FA5}">
                      <a16:colId xmlns:a16="http://schemas.microsoft.com/office/drawing/2014/main" val="4068447544"/>
                    </a:ext>
                  </a:extLst>
                </a:gridCol>
                <a:gridCol w="357257">
                  <a:extLst>
                    <a:ext uri="{9D8B030D-6E8A-4147-A177-3AD203B41FA5}">
                      <a16:colId xmlns:a16="http://schemas.microsoft.com/office/drawing/2014/main" val="1898723373"/>
                    </a:ext>
                  </a:extLst>
                </a:gridCol>
                <a:gridCol w="357257">
                  <a:extLst>
                    <a:ext uri="{9D8B030D-6E8A-4147-A177-3AD203B41FA5}">
                      <a16:colId xmlns:a16="http://schemas.microsoft.com/office/drawing/2014/main" val="720480573"/>
                    </a:ext>
                  </a:extLst>
                </a:gridCol>
                <a:gridCol w="357257">
                  <a:extLst>
                    <a:ext uri="{9D8B030D-6E8A-4147-A177-3AD203B41FA5}">
                      <a16:colId xmlns:a16="http://schemas.microsoft.com/office/drawing/2014/main" val="1367165039"/>
                    </a:ext>
                  </a:extLst>
                </a:gridCol>
                <a:gridCol w="357257">
                  <a:extLst>
                    <a:ext uri="{9D8B030D-6E8A-4147-A177-3AD203B41FA5}">
                      <a16:colId xmlns:a16="http://schemas.microsoft.com/office/drawing/2014/main" val="1792854750"/>
                    </a:ext>
                  </a:extLst>
                </a:gridCol>
                <a:gridCol w="357257">
                  <a:extLst>
                    <a:ext uri="{9D8B030D-6E8A-4147-A177-3AD203B41FA5}">
                      <a16:colId xmlns:a16="http://schemas.microsoft.com/office/drawing/2014/main" val="2697375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2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4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116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10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4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64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99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5857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19512"/>
              </p:ext>
            </p:extLst>
          </p:nvPr>
        </p:nvGraphicFramePr>
        <p:xfrm>
          <a:off x="4656340" y="1607561"/>
          <a:ext cx="2858056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257">
                  <a:extLst>
                    <a:ext uri="{9D8B030D-6E8A-4147-A177-3AD203B41FA5}">
                      <a16:colId xmlns:a16="http://schemas.microsoft.com/office/drawing/2014/main" val="2971005720"/>
                    </a:ext>
                  </a:extLst>
                </a:gridCol>
                <a:gridCol w="357257">
                  <a:extLst>
                    <a:ext uri="{9D8B030D-6E8A-4147-A177-3AD203B41FA5}">
                      <a16:colId xmlns:a16="http://schemas.microsoft.com/office/drawing/2014/main" val="613796424"/>
                    </a:ext>
                  </a:extLst>
                </a:gridCol>
                <a:gridCol w="357257">
                  <a:extLst>
                    <a:ext uri="{9D8B030D-6E8A-4147-A177-3AD203B41FA5}">
                      <a16:colId xmlns:a16="http://schemas.microsoft.com/office/drawing/2014/main" val="4068447544"/>
                    </a:ext>
                  </a:extLst>
                </a:gridCol>
                <a:gridCol w="357257">
                  <a:extLst>
                    <a:ext uri="{9D8B030D-6E8A-4147-A177-3AD203B41FA5}">
                      <a16:colId xmlns:a16="http://schemas.microsoft.com/office/drawing/2014/main" val="1898723373"/>
                    </a:ext>
                  </a:extLst>
                </a:gridCol>
                <a:gridCol w="357257">
                  <a:extLst>
                    <a:ext uri="{9D8B030D-6E8A-4147-A177-3AD203B41FA5}">
                      <a16:colId xmlns:a16="http://schemas.microsoft.com/office/drawing/2014/main" val="720480573"/>
                    </a:ext>
                  </a:extLst>
                </a:gridCol>
                <a:gridCol w="357257">
                  <a:extLst>
                    <a:ext uri="{9D8B030D-6E8A-4147-A177-3AD203B41FA5}">
                      <a16:colId xmlns:a16="http://schemas.microsoft.com/office/drawing/2014/main" val="1367165039"/>
                    </a:ext>
                  </a:extLst>
                </a:gridCol>
                <a:gridCol w="357257">
                  <a:extLst>
                    <a:ext uri="{9D8B030D-6E8A-4147-A177-3AD203B41FA5}">
                      <a16:colId xmlns:a16="http://schemas.microsoft.com/office/drawing/2014/main" val="1792854750"/>
                    </a:ext>
                  </a:extLst>
                </a:gridCol>
                <a:gridCol w="357257">
                  <a:extLst>
                    <a:ext uri="{9D8B030D-6E8A-4147-A177-3AD203B41FA5}">
                      <a16:colId xmlns:a16="http://schemas.microsoft.com/office/drawing/2014/main" val="2697375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2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4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116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10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4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64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99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5857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756546"/>
              </p:ext>
            </p:extLst>
          </p:nvPr>
        </p:nvGraphicFramePr>
        <p:xfrm>
          <a:off x="8439836" y="1607561"/>
          <a:ext cx="2858056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257">
                  <a:extLst>
                    <a:ext uri="{9D8B030D-6E8A-4147-A177-3AD203B41FA5}">
                      <a16:colId xmlns:a16="http://schemas.microsoft.com/office/drawing/2014/main" val="2971005720"/>
                    </a:ext>
                  </a:extLst>
                </a:gridCol>
                <a:gridCol w="357257">
                  <a:extLst>
                    <a:ext uri="{9D8B030D-6E8A-4147-A177-3AD203B41FA5}">
                      <a16:colId xmlns:a16="http://schemas.microsoft.com/office/drawing/2014/main" val="613796424"/>
                    </a:ext>
                  </a:extLst>
                </a:gridCol>
                <a:gridCol w="357257">
                  <a:extLst>
                    <a:ext uri="{9D8B030D-6E8A-4147-A177-3AD203B41FA5}">
                      <a16:colId xmlns:a16="http://schemas.microsoft.com/office/drawing/2014/main" val="4068447544"/>
                    </a:ext>
                  </a:extLst>
                </a:gridCol>
                <a:gridCol w="357257">
                  <a:extLst>
                    <a:ext uri="{9D8B030D-6E8A-4147-A177-3AD203B41FA5}">
                      <a16:colId xmlns:a16="http://schemas.microsoft.com/office/drawing/2014/main" val="1898723373"/>
                    </a:ext>
                  </a:extLst>
                </a:gridCol>
                <a:gridCol w="357257">
                  <a:extLst>
                    <a:ext uri="{9D8B030D-6E8A-4147-A177-3AD203B41FA5}">
                      <a16:colId xmlns:a16="http://schemas.microsoft.com/office/drawing/2014/main" val="720480573"/>
                    </a:ext>
                  </a:extLst>
                </a:gridCol>
                <a:gridCol w="357257">
                  <a:extLst>
                    <a:ext uri="{9D8B030D-6E8A-4147-A177-3AD203B41FA5}">
                      <a16:colId xmlns:a16="http://schemas.microsoft.com/office/drawing/2014/main" val="1367165039"/>
                    </a:ext>
                  </a:extLst>
                </a:gridCol>
                <a:gridCol w="357257">
                  <a:extLst>
                    <a:ext uri="{9D8B030D-6E8A-4147-A177-3AD203B41FA5}">
                      <a16:colId xmlns:a16="http://schemas.microsoft.com/office/drawing/2014/main" val="1792854750"/>
                    </a:ext>
                  </a:extLst>
                </a:gridCol>
                <a:gridCol w="357257">
                  <a:extLst>
                    <a:ext uri="{9D8B030D-6E8A-4147-A177-3AD203B41FA5}">
                      <a16:colId xmlns:a16="http://schemas.microsoft.com/office/drawing/2014/main" val="2697375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2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4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116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10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4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64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99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58570"/>
                  </a:ext>
                </a:extLst>
              </a:tr>
            </a:tbl>
          </a:graphicData>
        </a:graphic>
      </p:graphicFrame>
      <p:grpSp>
        <p:nvGrpSpPr>
          <p:cNvPr id="9" name="054cc473-ac3f-4568-b0e4-1df01112479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403542" y="4722028"/>
            <a:ext cx="3363651" cy="1793072"/>
            <a:chOff x="2028032" y="1263650"/>
            <a:chExt cx="8135937" cy="4337050"/>
          </a:xfrm>
        </p:grpSpPr>
        <p:sp>
          <p:nvSpPr>
            <p:cNvPr id="10" name="ïṧļidê">
              <a:extLst>
                <a:ext uri="{FF2B5EF4-FFF2-40B4-BE49-F238E27FC236}">
                  <a16:creationId xmlns:a16="http://schemas.microsoft.com/office/drawing/2014/main" id="{9C4FB92D-25BD-4C8E-8C00-61D133167FEB}"/>
                </a:ext>
              </a:extLst>
            </p:cNvPr>
            <p:cNvSpPr/>
            <p:nvPr/>
          </p:nvSpPr>
          <p:spPr bwMode="auto">
            <a:xfrm>
              <a:off x="3721894" y="3719513"/>
              <a:ext cx="5505450" cy="452438"/>
            </a:xfrm>
            <a:prstGeom prst="rect">
              <a:avLst/>
            </a:prstGeom>
            <a:solidFill>
              <a:srgbClr val="FCF4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sľíḋe">
              <a:extLst>
                <a:ext uri="{FF2B5EF4-FFF2-40B4-BE49-F238E27FC236}">
                  <a16:creationId xmlns:a16="http://schemas.microsoft.com/office/drawing/2014/main" id="{11E0902B-9327-4CC2-BF07-2C2D7140DD1B}"/>
                </a:ext>
              </a:extLst>
            </p:cNvPr>
            <p:cNvSpPr/>
            <p:nvPr/>
          </p:nvSpPr>
          <p:spPr bwMode="auto">
            <a:xfrm>
              <a:off x="2028032" y="3568700"/>
              <a:ext cx="8135937" cy="1466850"/>
            </a:xfrm>
            <a:custGeom>
              <a:avLst/>
              <a:gdLst>
                <a:gd name="T0" fmla="*/ 689 w 5125"/>
                <a:gd name="T1" fmla="*/ 200 h 924"/>
                <a:gd name="T2" fmla="*/ 288 w 5125"/>
                <a:gd name="T3" fmla="*/ 924 h 924"/>
                <a:gd name="T4" fmla="*/ 4533 w 5125"/>
                <a:gd name="T5" fmla="*/ 0 h 924"/>
                <a:gd name="T6" fmla="*/ 4399 w 5125"/>
                <a:gd name="T7" fmla="*/ 356 h 924"/>
                <a:gd name="T8" fmla="*/ 4353 w 5125"/>
                <a:gd name="T9" fmla="*/ 268 h 924"/>
                <a:gd name="T10" fmla="*/ 4291 w 5125"/>
                <a:gd name="T11" fmla="*/ 268 h 924"/>
                <a:gd name="T12" fmla="*/ 4243 w 5125"/>
                <a:gd name="T13" fmla="*/ 356 h 924"/>
                <a:gd name="T14" fmla="*/ 4243 w 5125"/>
                <a:gd name="T15" fmla="*/ 268 h 924"/>
                <a:gd name="T16" fmla="*/ 4069 w 5125"/>
                <a:gd name="T17" fmla="*/ 356 h 924"/>
                <a:gd name="T18" fmla="*/ 4022 w 5125"/>
                <a:gd name="T19" fmla="*/ 268 h 924"/>
                <a:gd name="T20" fmla="*/ 3959 w 5125"/>
                <a:gd name="T21" fmla="*/ 268 h 924"/>
                <a:gd name="T22" fmla="*/ 3912 w 5125"/>
                <a:gd name="T23" fmla="*/ 356 h 924"/>
                <a:gd name="T24" fmla="*/ 3912 w 5125"/>
                <a:gd name="T25" fmla="*/ 268 h 924"/>
                <a:gd name="T26" fmla="*/ 3739 w 5125"/>
                <a:gd name="T27" fmla="*/ 356 h 924"/>
                <a:gd name="T28" fmla="*/ 3692 w 5125"/>
                <a:gd name="T29" fmla="*/ 268 h 924"/>
                <a:gd name="T30" fmla="*/ 3629 w 5125"/>
                <a:gd name="T31" fmla="*/ 268 h 924"/>
                <a:gd name="T32" fmla="*/ 3580 w 5125"/>
                <a:gd name="T33" fmla="*/ 356 h 924"/>
                <a:gd name="T34" fmla="*/ 3580 w 5125"/>
                <a:gd name="T35" fmla="*/ 268 h 924"/>
                <a:gd name="T36" fmla="*/ 3406 w 5125"/>
                <a:gd name="T37" fmla="*/ 356 h 924"/>
                <a:gd name="T38" fmla="*/ 3360 w 5125"/>
                <a:gd name="T39" fmla="*/ 268 h 924"/>
                <a:gd name="T40" fmla="*/ 3296 w 5125"/>
                <a:gd name="T41" fmla="*/ 268 h 924"/>
                <a:gd name="T42" fmla="*/ 3250 w 5125"/>
                <a:gd name="T43" fmla="*/ 356 h 924"/>
                <a:gd name="T44" fmla="*/ 3250 w 5125"/>
                <a:gd name="T45" fmla="*/ 268 h 924"/>
                <a:gd name="T46" fmla="*/ 3076 w 5125"/>
                <a:gd name="T47" fmla="*/ 356 h 924"/>
                <a:gd name="T48" fmla="*/ 3030 w 5125"/>
                <a:gd name="T49" fmla="*/ 268 h 924"/>
                <a:gd name="T50" fmla="*/ 2966 w 5125"/>
                <a:gd name="T51" fmla="*/ 268 h 924"/>
                <a:gd name="T52" fmla="*/ 2920 w 5125"/>
                <a:gd name="T53" fmla="*/ 356 h 924"/>
                <a:gd name="T54" fmla="*/ 2920 w 5125"/>
                <a:gd name="T55" fmla="*/ 268 h 924"/>
                <a:gd name="T56" fmla="*/ 2744 w 5125"/>
                <a:gd name="T57" fmla="*/ 356 h 924"/>
                <a:gd name="T58" fmla="*/ 2698 w 5125"/>
                <a:gd name="T59" fmla="*/ 268 h 924"/>
                <a:gd name="T60" fmla="*/ 2634 w 5125"/>
                <a:gd name="T61" fmla="*/ 268 h 924"/>
                <a:gd name="T62" fmla="*/ 2588 w 5125"/>
                <a:gd name="T63" fmla="*/ 356 h 924"/>
                <a:gd name="T64" fmla="*/ 2588 w 5125"/>
                <a:gd name="T65" fmla="*/ 268 h 924"/>
                <a:gd name="T66" fmla="*/ 2414 w 5125"/>
                <a:gd name="T67" fmla="*/ 356 h 924"/>
                <a:gd name="T68" fmla="*/ 2368 w 5125"/>
                <a:gd name="T69" fmla="*/ 268 h 924"/>
                <a:gd name="T70" fmla="*/ 2304 w 5125"/>
                <a:gd name="T71" fmla="*/ 268 h 924"/>
                <a:gd name="T72" fmla="*/ 2258 w 5125"/>
                <a:gd name="T73" fmla="*/ 356 h 924"/>
                <a:gd name="T74" fmla="*/ 2258 w 5125"/>
                <a:gd name="T75" fmla="*/ 268 h 924"/>
                <a:gd name="T76" fmla="*/ 2084 w 5125"/>
                <a:gd name="T77" fmla="*/ 356 h 924"/>
                <a:gd name="T78" fmla="*/ 2036 w 5125"/>
                <a:gd name="T79" fmla="*/ 268 h 924"/>
                <a:gd name="T80" fmla="*/ 1972 w 5125"/>
                <a:gd name="T81" fmla="*/ 268 h 924"/>
                <a:gd name="T82" fmla="*/ 1926 w 5125"/>
                <a:gd name="T83" fmla="*/ 356 h 924"/>
                <a:gd name="T84" fmla="*/ 1926 w 5125"/>
                <a:gd name="T85" fmla="*/ 268 h 924"/>
                <a:gd name="T86" fmla="*/ 1752 w 5125"/>
                <a:gd name="T87" fmla="*/ 356 h 924"/>
                <a:gd name="T88" fmla="*/ 1705 w 5125"/>
                <a:gd name="T89" fmla="*/ 268 h 924"/>
                <a:gd name="T90" fmla="*/ 1642 w 5125"/>
                <a:gd name="T91" fmla="*/ 268 h 924"/>
                <a:gd name="T92" fmla="*/ 1595 w 5125"/>
                <a:gd name="T93" fmla="*/ 356 h 924"/>
                <a:gd name="T94" fmla="*/ 1595 w 5125"/>
                <a:gd name="T95" fmla="*/ 268 h 924"/>
                <a:gd name="T96" fmla="*/ 1422 w 5125"/>
                <a:gd name="T97" fmla="*/ 356 h 924"/>
                <a:gd name="T98" fmla="*/ 1373 w 5125"/>
                <a:gd name="T99" fmla="*/ 268 h 924"/>
                <a:gd name="T100" fmla="*/ 1312 w 5125"/>
                <a:gd name="T101" fmla="*/ 268 h 924"/>
                <a:gd name="T102" fmla="*/ 1263 w 5125"/>
                <a:gd name="T103" fmla="*/ 356 h 924"/>
                <a:gd name="T104" fmla="*/ 1263 w 5125"/>
                <a:gd name="T105" fmla="*/ 268 h 924"/>
                <a:gd name="T106" fmla="*/ 1089 w 5125"/>
                <a:gd name="T107" fmla="*/ 356 h 924"/>
                <a:gd name="T108" fmla="*/ 1043 w 5125"/>
                <a:gd name="T109" fmla="*/ 268 h 924"/>
                <a:gd name="T110" fmla="*/ 979 w 5125"/>
                <a:gd name="T111" fmla="*/ 268 h 924"/>
                <a:gd name="T112" fmla="*/ 933 w 5125"/>
                <a:gd name="T113" fmla="*/ 356 h 924"/>
                <a:gd name="T114" fmla="*/ 933 w 5125"/>
                <a:gd name="T115" fmla="*/ 268 h 924"/>
                <a:gd name="T116" fmla="*/ 689 w 5125"/>
                <a:gd name="T117" fmla="*/ 356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25" h="924">
                  <a:moveTo>
                    <a:pt x="4533" y="0"/>
                  </a:moveTo>
                  <a:lnTo>
                    <a:pt x="4533" y="200"/>
                  </a:lnTo>
                  <a:lnTo>
                    <a:pt x="689" y="200"/>
                  </a:lnTo>
                  <a:lnTo>
                    <a:pt x="689" y="0"/>
                  </a:lnTo>
                  <a:lnTo>
                    <a:pt x="0" y="0"/>
                  </a:lnTo>
                  <a:lnTo>
                    <a:pt x="288" y="924"/>
                  </a:lnTo>
                  <a:lnTo>
                    <a:pt x="4837" y="924"/>
                  </a:lnTo>
                  <a:lnTo>
                    <a:pt x="5125" y="0"/>
                  </a:lnTo>
                  <a:lnTo>
                    <a:pt x="4533" y="0"/>
                  </a:lnTo>
                  <a:close/>
                  <a:moveTo>
                    <a:pt x="4533" y="268"/>
                  </a:moveTo>
                  <a:lnTo>
                    <a:pt x="4533" y="356"/>
                  </a:lnTo>
                  <a:lnTo>
                    <a:pt x="4399" y="356"/>
                  </a:lnTo>
                  <a:lnTo>
                    <a:pt x="4399" y="268"/>
                  </a:lnTo>
                  <a:lnTo>
                    <a:pt x="4533" y="268"/>
                  </a:lnTo>
                  <a:close/>
                  <a:moveTo>
                    <a:pt x="4353" y="268"/>
                  </a:moveTo>
                  <a:lnTo>
                    <a:pt x="4353" y="356"/>
                  </a:lnTo>
                  <a:lnTo>
                    <a:pt x="4291" y="356"/>
                  </a:lnTo>
                  <a:lnTo>
                    <a:pt x="4291" y="268"/>
                  </a:lnTo>
                  <a:lnTo>
                    <a:pt x="4353" y="268"/>
                  </a:lnTo>
                  <a:close/>
                  <a:moveTo>
                    <a:pt x="4243" y="268"/>
                  </a:moveTo>
                  <a:lnTo>
                    <a:pt x="4243" y="356"/>
                  </a:lnTo>
                  <a:lnTo>
                    <a:pt x="4179" y="356"/>
                  </a:lnTo>
                  <a:lnTo>
                    <a:pt x="4179" y="268"/>
                  </a:lnTo>
                  <a:lnTo>
                    <a:pt x="4243" y="268"/>
                  </a:lnTo>
                  <a:close/>
                  <a:moveTo>
                    <a:pt x="4132" y="268"/>
                  </a:moveTo>
                  <a:lnTo>
                    <a:pt x="4132" y="356"/>
                  </a:lnTo>
                  <a:lnTo>
                    <a:pt x="4069" y="356"/>
                  </a:lnTo>
                  <a:lnTo>
                    <a:pt x="4069" y="268"/>
                  </a:lnTo>
                  <a:lnTo>
                    <a:pt x="4132" y="268"/>
                  </a:lnTo>
                  <a:close/>
                  <a:moveTo>
                    <a:pt x="4022" y="268"/>
                  </a:moveTo>
                  <a:lnTo>
                    <a:pt x="4022" y="356"/>
                  </a:lnTo>
                  <a:lnTo>
                    <a:pt x="3959" y="356"/>
                  </a:lnTo>
                  <a:lnTo>
                    <a:pt x="3959" y="268"/>
                  </a:lnTo>
                  <a:lnTo>
                    <a:pt x="4022" y="268"/>
                  </a:lnTo>
                  <a:close/>
                  <a:moveTo>
                    <a:pt x="3912" y="268"/>
                  </a:moveTo>
                  <a:lnTo>
                    <a:pt x="3912" y="356"/>
                  </a:lnTo>
                  <a:lnTo>
                    <a:pt x="3849" y="356"/>
                  </a:lnTo>
                  <a:lnTo>
                    <a:pt x="3849" y="268"/>
                  </a:lnTo>
                  <a:lnTo>
                    <a:pt x="3912" y="268"/>
                  </a:lnTo>
                  <a:close/>
                  <a:moveTo>
                    <a:pt x="3802" y="268"/>
                  </a:moveTo>
                  <a:lnTo>
                    <a:pt x="3802" y="356"/>
                  </a:lnTo>
                  <a:lnTo>
                    <a:pt x="3739" y="356"/>
                  </a:lnTo>
                  <a:lnTo>
                    <a:pt x="3739" y="268"/>
                  </a:lnTo>
                  <a:lnTo>
                    <a:pt x="3802" y="268"/>
                  </a:lnTo>
                  <a:close/>
                  <a:moveTo>
                    <a:pt x="3692" y="268"/>
                  </a:moveTo>
                  <a:lnTo>
                    <a:pt x="3692" y="356"/>
                  </a:lnTo>
                  <a:lnTo>
                    <a:pt x="3629" y="356"/>
                  </a:lnTo>
                  <a:lnTo>
                    <a:pt x="3629" y="268"/>
                  </a:lnTo>
                  <a:lnTo>
                    <a:pt x="3692" y="268"/>
                  </a:lnTo>
                  <a:close/>
                  <a:moveTo>
                    <a:pt x="3580" y="268"/>
                  </a:moveTo>
                  <a:lnTo>
                    <a:pt x="3580" y="356"/>
                  </a:lnTo>
                  <a:lnTo>
                    <a:pt x="3519" y="356"/>
                  </a:lnTo>
                  <a:lnTo>
                    <a:pt x="3519" y="268"/>
                  </a:lnTo>
                  <a:lnTo>
                    <a:pt x="3580" y="268"/>
                  </a:lnTo>
                  <a:close/>
                  <a:moveTo>
                    <a:pt x="3470" y="268"/>
                  </a:moveTo>
                  <a:lnTo>
                    <a:pt x="3470" y="356"/>
                  </a:lnTo>
                  <a:lnTo>
                    <a:pt x="3406" y="356"/>
                  </a:lnTo>
                  <a:lnTo>
                    <a:pt x="3406" y="268"/>
                  </a:lnTo>
                  <a:lnTo>
                    <a:pt x="3470" y="268"/>
                  </a:lnTo>
                  <a:close/>
                  <a:moveTo>
                    <a:pt x="3360" y="268"/>
                  </a:moveTo>
                  <a:lnTo>
                    <a:pt x="3360" y="356"/>
                  </a:lnTo>
                  <a:lnTo>
                    <a:pt x="3296" y="356"/>
                  </a:lnTo>
                  <a:lnTo>
                    <a:pt x="3296" y="268"/>
                  </a:lnTo>
                  <a:lnTo>
                    <a:pt x="3360" y="268"/>
                  </a:lnTo>
                  <a:close/>
                  <a:moveTo>
                    <a:pt x="3250" y="268"/>
                  </a:moveTo>
                  <a:lnTo>
                    <a:pt x="3250" y="356"/>
                  </a:lnTo>
                  <a:lnTo>
                    <a:pt x="3186" y="356"/>
                  </a:lnTo>
                  <a:lnTo>
                    <a:pt x="3186" y="268"/>
                  </a:lnTo>
                  <a:lnTo>
                    <a:pt x="3250" y="268"/>
                  </a:lnTo>
                  <a:close/>
                  <a:moveTo>
                    <a:pt x="3140" y="268"/>
                  </a:moveTo>
                  <a:lnTo>
                    <a:pt x="3140" y="356"/>
                  </a:lnTo>
                  <a:lnTo>
                    <a:pt x="3076" y="356"/>
                  </a:lnTo>
                  <a:lnTo>
                    <a:pt x="3076" y="268"/>
                  </a:lnTo>
                  <a:lnTo>
                    <a:pt x="3140" y="268"/>
                  </a:lnTo>
                  <a:close/>
                  <a:moveTo>
                    <a:pt x="3030" y="268"/>
                  </a:moveTo>
                  <a:lnTo>
                    <a:pt x="3030" y="356"/>
                  </a:lnTo>
                  <a:lnTo>
                    <a:pt x="2966" y="356"/>
                  </a:lnTo>
                  <a:lnTo>
                    <a:pt x="2966" y="268"/>
                  </a:lnTo>
                  <a:lnTo>
                    <a:pt x="3030" y="268"/>
                  </a:lnTo>
                  <a:close/>
                  <a:moveTo>
                    <a:pt x="2920" y="268"/>
                  </a:moveTo>
                  <a:lnTo>
                    <a:pt x="2920" y="356"/>
                  </a:lnTo>
                  <a:lnTo>
                    <a:pt x="2856" y="356"/>
                  </a:lnTo>
                  <a:lnTo>
                    <a:pt x="2856" y="268"/>
                  </a:lnTo>
                  <a:lnTo>
                    <a:pt x="2920" y="268"/>
                  </a:lnTo>
                  <a:close/>
                  <a:moveTo>
                    <a:pt x="2808" y="268"/>
                  </a:moveTo>
                  <a:lnTo>
                    <a:pt x="2808" y="356"/>
                  </a:lnTo>
                  <a:lnTo>
                    <a:pt x="2744" y="356"/>
                  </a:lnTo>
                  <a:lnTo>
                    <a:pt x="2744" y="268"/>
                  </a:lnTo>
                  <a:lnTo>
                    <a:pt x="2808" y="268"/>
                  </a:lnTo>
                  <a:close/>
                  <a:moveTo>
                    <a:pt x="2698" y="268"/>
                  </a:moveTo>
                  <a:lnTo>
                    <a:pt x="2698" y="356"/>
                  </a:lnTo>
                  <a:lnTo>
                    <a:pt x="2634" y="356"/>
                  </a:lnTo>
                  <a:lnTo>
                    <a:pt x="2634" y="268"/>
                  </a:lnTo>
                  <a:lnTo>
                    <a:pt x="2698" y="268"/>
                  </a:lnTo>
                  <a:close/>
                  <a:moveTo>
                    <a:pt x="2588" y="268"/>
                  </a:moveTo>
                  <a:lnTo>
                    <a:pt x="2588" y="356"/>
                  </a:lnTo>
                  <a:lnTo>
                    <a:pt x="2524" y="356"/>
                  </a:lnTo>
                  <a:lnTo>
                    <a:pt x="2524" y="268"/>
                  </a:lnTo>
                  <a:lnTo>
                    <a:pt x="2588" y="268"/>
                  </a:lnTo>
                  <a:close/>
                  <a:moveTo>
                    <a:pt x="2478" y="268"/>
                  </a:moveTo>
                  <a:lnTo>
                    <a:pt x="2478" y="356"/>
                  </a:lnTo>
                  <a:lnTo>
                    <a:pt x="2414" y="356"/>
                  </a:lnTo>
                  <a:lnTo>
                    <a:pt x="2414" y="268"/>
                  </a:lnTo>
                  <a:lnTo>
                    <a:pt x="2478" y="268"/>
                  </a:lnTo>
                  <a:close/>
                  <a:moveTo>
                    <a:pt x="2368" y="268"/>
                  </a:moveTo>
                  <a:lnTo>
                    <a:pt x="2368" y="356"/>
                  </a:lnTo>
                  <a:lnTo>
                    <a:pt x="2304" y="356"/>
                  </a:lnTo>
                  <a:lnTo>
                    <a:pt x="2304" y="268"/>
                  </a:lnTo>
                  <a:lnTo>
                    <a:pt x="2368" y="268"/>
                  </a:lnTo>
                  <a:close/>
                  <a:moveTo>
                    <a:pt x="2258" y="268"/>
                  </a:moveTo>
                  <a:lnTo>
                    <a:pt x="2258" y="356"/>
                  </a:lnTo>
                  <a:lnTo>
                    <a:pt x="2194" y="356"/>
                  </a:lnTo>
                  <a:lnTo>
                    <a:pt x="2194" y="268"/>
                  </a:lnTo>
                  <a:lnTo>
                    <a:pt x="2258" y="268"/>
                  </a:lnTo>
                  <a:close/>
                  <a:moveTo>
                    <a:pt x="2146" y="268"/>
                  </a:moveTo>
                  <a:lnTo>
                    <a:pt x="2146" y="356"/>
                  </a:lnTo>
                  <a:lnTo>
                    <a:pt x="2084" y="356"/>
                  </a:lnTo>
                  <a:lnTo>
                    <a:pt x="2084" y="268"/>
                  </a:lnTo>
                  <a:lnTo>
                    <a:pt x="2146" y="268"/>
                  </a:lnTo>
                  <a:close/>
                  <a:moveTo>
                    <a:pt x="2036" y="268"/>
                  </a:moveTo>
                  <a:lnTo>
                    <a:pt x="2036" y="356"/>
                  </a:lnTo>
                  <a:lnTo>
                    <a:pt x="1972" y="356"/>
                  </a:lnTo>
                  <a:lnTo>
                    <a:pt x="1972" y="268"/>
                  </a:lnTo>
                  <a:lnTo>
                    <a:pt x="2036" y="268"/>
                  </a:lnTo>
                  <a:close/>
                  <a:moveTo>
                    <a:pt x="1926" y="268"/>
                  </a:moveTo>
                  <a:lnTo>
                    <a:pt x="1926" y="356"/>
                  </a:lnTo>
                  <a:lnTo>
                    <a:pt x="1862" y="356"/>
                  </a:lnTo>
                  <a:lnTo>
                    <a:pt x="1862" y="268"/>
                  </a:lnTo>
                  <a:lnTo>
                    <a:pt x="1926" y="268"/>
                  </a:lnTo>
                  <a:close/>
                  <a:moveTo>
                    <a:pt x="1815" y="268"/>
                  </a:moveTo>
                  <a:lnTo>
                    <a:pt x="1815" y="356"/>
                  </a:lnTo>
                  <a:lnTo>
                    <a:pt x="1752" y="356"/>
                  </a:lnTo>
                  <a:lnTo>
                    <a:pt x="1752" y="268"/>
                  </a:lnTo>
                  <a:lnTo>
                    <a:pt x="1815" y="268"/>
                  </a:lnTo>
                  <a:close/>
                  <a:moveTo>
                    <a:pt x="1705" y="268"/>
                  </a:moveTo>
                  <a:lnTo>
                    <a:pt x="1705" y="356"/>
                  </a:lnTo>
                  <a:lnTo>
                    <a:pt x="1642" y="356"/>
                  </a:lnTo>
                  <a:lnTo>
                    <a:pt x="1642" y="268"/>
                  </a:lnTo>
                  <a:lnTo>
                    <a:pt x="1705" y="268"/>
                  </a:lnTo>
                  <a:close/>
                  <a:moveTo>
                    <a:pt x="1595" y="268"/>
                  </a:moveTo>
                  <a:lnTo>
                    <a:pt x="1595" y="356"/>
                  </a:lnTo>
                  <a:lnTo>
                    <a:pt x="1532" y="356"/>
                  </a:lnTo>
                  <a:lnTo>
                    <a:pt x="1532" y="268"/>
                  </a:lnTo>
                  <a:lnTo>
                    <a:pt x="1595" y="268"/>
                  </a:lnTo>
                  <a:close/>
                  <a:moveTo>
                    <a:pt x="1485" y="268"/>
                  </a:moveTo>
                  <a:lnTo>
                    <a:pt x="1485" y="356"/>
                  </a:lnTo>
                  <a:lnTo>
                    <a:pt x="1422" y="356"/>
                  </a:lnTo>
                  <a:lnTo>
                    <a:pt x="1422" y="268"/>
                  </a:lnTo>
                  <a:lnTo>
                    <a:pt x="1485" y="268"/>
                  </a:lnTo>
                  <a:close/>
                  <a:moveTo>
                    <a:pt x="1373" y="268"/>
                  </a:moveTo>
                  <a:lnTo>
                    <a:pt x="1373" y="356"/>
                  </a:lnTo>
                  <a:lnTo>
                    <a:pt x="1312" y="356"/>
                  </a:lnTo>
                  <a:lnTo>
                    <a:pt x="1312" y="268"/>
                  </a:lnTo>
                  <a:lnTo>
                    <a:pt x="1373" y="268"/>
                  </a:lnTo>
                  <a:close/>
                  <a:moveTo>
                    <a:pt x="1263" y="268"/>
                  </a:moveTo>
                  <a:lnTo>
                    <a:pt x="1263" y="356"/>
                  </a:lnTo>
                  <a:lnTo>
                    <a:pt x="1199" y="356"/>
                  </a:lnTo>
                  <a:lnTo>
                    <a:pt x="1199" y="268"/>
                  </a:lnTo>
                  <a:lnTo>
                    <a:pt x="1263" y="268"/>
                  </a:lnTo>
                  <a:close/>
                  <a:moveTo>
                    <a:pt x="1153" y="268"/>
                  </a:moveTo>
                  <a:lnTo>
                    <a:pt x="1153" y="356"/>
                  </a:lnTo>
                  <a:lnTo>
                    <a:pt x="1089" y="356"/>
                  </a:lnTo>
                  <a:lnTo>
                    <a:pt x="1089" y="268"/>
                  </a:lnTo>
                  <a:lnTo>
                    <a:pt x="1153" y="268"/>
                  </a:lnTo>
                  <a:close/>
                  <a:moveTo>
                    <a:pt x="1043" y="268"/>
                  </a:moveTo>
                  <a:lnTo>
                    <a:pt x="1043" y="356"/>
                  </a:lnTo>
                  <a:lnTo>
                    <a:pt x="979" y="356"/>
                  </a:lnTo>
                  <a:lnTo>
                    <a:pt x="979" y="268"/>
                  </a:lnTo>
                  <a:lnTo>
                    <a:pt x="1043" y="268"/>
                  </a:lnTo>
                  <a:close/>
                  <a:moveTo>
                    <a:pt x="933" y="268"/>
                  </a:moveTo>
                  <a:lnTo>
                    <a:pt x="933" y="356"/>
                  </a:lnTo>
                  <a:lnTo>
                    <a:pt x="869" y="356"/>
                  </a:lnTo>
                  <a:lnTo>
                    <a:pt x="869" y="268"/>
                  </a:lnTo>
                  <a:lnTo>
                    <a:pt x="933" y="268"/>
                  </a:lnTo>
                  <a:close/>
                  <a:moveTo>
                    <a:pt x="825" y="268"/>
                  </a:moveTo>
                  <a:lnTo>
                    <a:pt x="825" y="356"/>
                  </a:lnTo>
                  <a:lnTo>
                    <a:pt x="689" y="356"/>
                  </a:lnTo>
                  <a:lnTo>
                    <a:pt x="689" y="268"/>
                  </a:lnTo>
                  <a:lnTo>
                    <a:pt x="825" y="268"/>
                  </a:lnTo>
                  <a:close/>
                </a:path>
              </a:pathLst>
            </a:custGeom>
            <a:solidFill>
              <a:srgbClr val="869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ṣ1íďé">
              <a:extLst>
                <a:ext uri="{FF2B5EF4-FFF2-40B4-BE49-F238E27FC236}">
                  <a16:creationId xmlns:a16="http://schemas.microsoft.com/office/drawing/2014/main" id="{46248C7F-2832-4155-9799-80C9DB5A6210}"/>
                </a:ext>
              </a:extLst>
            </p:cNvPr>
            <p:cNvSpPr/>
            <p:nvPr/>
          </p:nvSpPr>
          <p:spPr bwMode="auto">
            <a:xfrm>
              <a:off x="2205832" y="4133850"/>
              <a:ext cx="7783512" cy="1466850"/>
            </a:xfrm>
            <a:custGeom>
              <a:avLst/>
              <a:gdLst>
                <a:gd name="T0" fmla="*/ 4612 w 4903"/>
                <a:gd name="T1" fmla="*/ 924 h 924"/>
                <a:gd name="T2" fmla="*/ 289 w 4903"/>
                <a:gd name="T3" fmla="*/ 924 h 924"/>
                <a:gd name="T4" fmla="*/ 0 w 4903"/>
                <a:gd name="T5" fmla="*/ 0 h 924"/>
                <a:gd name="T6" fmla="*/ 4903 w 4903"/>
                <a:gd name="T7" fmla="*/ 0 h 924"/>
                <a:gd name="T8" fmla="*/ 4612 w 4903"/>
                <a:gd name="T9" fmla="*/ 924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3" h="924">
                  <a:moveTo>
                    <a:pt x="4612" y="924"/>
                  </a:moveTo>
                  <a:lnTo>
                    <a:pt x="289" y="924"/>
                  </a:lnTo>
                  <a:lnTo>
                    <a:pt x="0" y="0"/>
                  </a:lnTo>
                  <a:lnTo>
                    <a:pt x="4903" y="0"/>
                  </a:lnTo>
                  <a:lnTo>
                    <a:pt x="4612" y="924"/>
                  </a:lnTo>
                  <a:close/>
                </a:path>
              </a:pathLst>
            </a:custGeom>
            <a:solidFill>
              <a:srgbClr val="334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ŝ1íḍê">
              <a:extLst>
                <a:ext uri="{FF2B5EF4-FFF2-40B4-BE49-F238E27FC236}">
                  <a16:creationId xmlns:a16="http://schemas.microsoft.com/office/drawing/2014/main" id="{6510D325-D97B-4856-9903-E4E1586F6C47}"/>
                </a:ext>
              </a:extLst>
            </p:cNvPr>
            <p:cNvSpPr/>
            <p:nvPr/>
          </p:nvSpPr>
          <p:spPr bwMode="auto">
            <a:xfrm>
              <a:off x="8630444" y="4133850"/>
              <a:ext cx="1358900" cy="1466850"/>
            </a:xfrm>
            <a:custGeom>
              <a:avLst/>
              <a:gdLst>
                <a:gd name="T0" fmla="*/ 288 w 856"/>
                <a:gd name="T1" fmla="*/ 0 h 924"/>
                <a:gd name="T2" fmla="*/ 0 w 856"/>
                <a:gd name="T3" fmla="*/ 924 h 924"/>
                <a:gd name="T4" fmla="*/ 565 w 856"/>
                <a:gd name="T5" fmla="*/ 924 h 924"/>
                <a:gd name="T6" fmla="*/ 856 w 856"/>
                <a:gd name="T7" fmla="*/ 0 h 924"/>
                <a:gd name="T8" fmla="*/ 288 w 856"/>
                <a:gd name="T9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6" h="924">
                  <a:moveTo>
                    <a:pt x="288" y="0"/>
                  </a:moveTo>
                  <a:lnTo>
                    <a:pt x="0" y="924"/>
                  </a:lnTo>
                  <a:lnTo>
                    <a:pt x="565" y="924"/>
                  </a:lnTo>
                  <a:lnTo>
                    <a:pt x="856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2B3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ļïḑê">
              <a:extLst>
                <a:ext uri="{FF2B5EF4-FFF2-40B4-BE49-F238E27FC236}">
                  <a16:creationId xmlns:a16="http://schemas.microsoft.com/office/drawing/2014/main" id="{22125AD3-E18A-4D26-B8D8-87E0D291360F}"/>
                </a:ext>
              </a:extLst>
            </p:cNvPr>
            <p:cNvSpPr/>
            <p:nvPr/>
          </p:nvSpPr>
          <p:spPr bwMode="auto">
            <a:xfrm>
              <a:off x="2939257" y="5006975"/>
              <a:ext cx="473075" cy="287338"/>
            </a:xfrm>
            <a:prstGeom prst="rect">
              <a:avLst/>
            </a:prstGeom>
            <a:solidFill>
              <a:srgbClr val="2B3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Sľiḍê">
              <a:extLst>
                <a:ext uri="{FF2B5EF4-FFF2-40B4-BE49-F238E27FC236}">
                  <a16:creationId xmlns:a16="http://schemas.microsoft.com/office/drawing/2014/main" id="{F28F6B03-BF42-4156-9053-528B15596E55}"/>
                </a:ext>
              </a:extLst>
            </p:cNvPr>
            <p:cNvSpPr/>
            <p:nvPr/>
          </p:nvSpPr>
          <p:spPr bwMode="auto">
            <a:xfrm>
              <a:off x="2377282" y="4686300"/>
              <a:ext cx="7437437" cy="69850"/>
            </a:xfrm>
            <a:custGeom>
              <a:avLst/>
              <a:gdLst>
                <a:gd name="T0" fmla="*/ 4672 w 4685"/>
                <a:gd name="T1" fmla="*/ 44 h 44"/>
                <a:gd name="T2" fmla="*/ 13 w 4685"/>
                <a:gd name="T3" fmla="*/ 44 h 44"/>
                <a:gd name="T4" fmla="*/ 0 w 4685"/>
                <a:gd name="T5" fmla="*/ 0 h 44"/>
                <a:gd name="T6" fmla="*/ 4685 w 4685"/>
                <a:gd name="T7" fmla="*/ 0 h 44"/>
                <a:gd name="T8" fmla="*/ 4672 w 4685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5" h="44">
                  <a:moveTo>
                    <a:pt x="4672" y="44"/>
                  </a:moveTo>
                  <a:lnTo>
                    <a:pt x="13" y="44"/>
                  </a:lnTo>
                  <a:lnTo>
                    <a:pt x="0" y="0"/>
                  </a:lnTo>
                  <a:lnTo>
                    <a:pt x="4685" y="0"/>
                  </a:lnTo>
                  <a:lnTo>
                    <a:pt x="4672" y="44"/>
                  </a:lnTo>
                  <a:close/>
                </a:path>
              </a:pathLst>
            </a:custGeom>
            <a:solidFill>
              <a:srgbClr val="889A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šḻíḓé">
              <a:extLst>
                <a:ext uri="{FF2B5EF4-FFF2-40B4-BE49-F238E27FC236}">
                  <a16:creationId xmlns:a16="http://schemas.microsoft.com/office/drawing/2014/main" id="{1BF0EEF0-6B7B-4D33-852A-F47C5510702C}"/>
                </a:ext>
              </a:extLst>
            </p:cNvPr>
            <p:cNvSpPr/>
            <p:nvPr/>
          </p:nvSpPr>
          <p:spPr bwMode="auto">
            <a:xfrm>
              <a:off x="2639219" y="5524500"/>
              <a:ext cx="6913562" cy="76200"/>
            </a:xfrm>
            <a:custGeom>
              <a:avLst/>
              <a:gdLst>
                <a:gd name="T0" fmla="*/ 4339 w 4355"/>
                <a:gd name="T1" fmla="*/ 48 h 48"/>
                <a:gd name="T2" fmla="*/ 16 w 4355"/>
                <a:gd name="T3" fmla="*/ 48 h 48"/>
                <a:gd name="T4" fmla="*/ 0 w 4355"/>
                <a:gd name="T5" fmla="*/ 0 h 48"/>
                <a:gd name="T6" fmla="*/ 4355 w 4355"/>
                <a:gd name="T7" fmla="*/ 0 h 48"/>
                <a:gd name="T8" fmla="*/ 4339 w 4355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5" h="48">
                  <a:moveTo>
                    <a:pt x="4339" y="48"/>
                  </a:moveTo>
                  <a:lnTo>
                    <a:pt x="16" y="48"/>
                  </a:lnTo>
                  <a:lnTo>
                    <a:pt x="0" y="0"/>
                  </a:lnTo>
                  <a:lnTo>
                    <a:pt x="4355" y="0"/>
                  </a:lnTo>
                  <a:lnTo>
                    <a:pt x="4339" y="48"/>
                  </a:lnTo>
                  <a:close/>
                </a:path>
              </a:pathLst>
            </a:custGeom>
            <a:solidFill>
              <a:srgbClr val="2B3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ŝlïde">
              <a:extLst>
                <a:ext uri="{FF2B5EF4-FFF2-40B4-BE49-F238E27FC236}">
                  <a16:creationId xmlns:a16="http://schemas.microsoft.com/office/drawing/2014/main" id="{3A7C4B93-649E-4A72-B2A0-80209CA6C414}"/>
                </a:ext>
              </a:extLst>
            </p:cNvPr>
            <p:cNvSpPr/>
            <p:nvPr/>
          </p:nvSpPr>
          <p:spPr bwMode="auto">
            <a:xfrm>
              <a:off x="4756944" y="2636838"/>
              <a:ext cx="3643312" cy="1082675"/>
            </a:xfrm>
            <a:prstGeom prst="rect">
              <a:avLst/>
            </a:prstGeom>
            <a:solidFill>
              <a:srgbClr val="FCF4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ṥlïďè">
              <a:extLst>
                <a:ext uri="{FF2B5EF4-FFF2-40B4-BE49-F238E27FC236}">
                  <a16:creationId xmlns:a16="http://schemas.microsoft.com/office/drawing/2014/main" id="{E002FE21-4C6E-4EBE-8776-7C8A1316A4FD}"/>
                </a:ext>
              </a:extLst>
            </p:cNvPr>
            <p:cNvSpPr/>
            <p:nvPr/>
          </p:nvSpPr>
          <p:spPr bwMode="auto">
            <a:xfrm>
              <a:off x="8138319" y="2636838"/>
              <a:ext cx="261937" cy="1082675"/>
            </a:xfrm>
            <a:prstGeom prst="rect">
              <a:avLst/>
            </a:prstGeom>
            <a:solidFill>
              <a:srgbClr val="A8A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ṥľîde">
              <a:extLst>
                <a:ext uri="{FF2B5EF4-FFF2-40B4-BE49-F238E27FC236}">
                  <a16:creationId xmlns:a16="http://schemas.microsoft.com/office/drawing/2014/main" id="{7E2D2B6F-FF47-43E0-B520-D568E6C8C9AA}"/>
                </a:ext>
              </a:extLst>
            </p:cNvPr>
            <p:cNvSpPr/>
            <p:nvPr/>
          </p:nvSpPr>
          <p:spPr bwMode="auto">
            <a:xfrm>
              <a:off x="4756944" y="3652838"/>
              <a:ext cx="3381375" cy="66675"/>
            </a:xfrm>
            <a:prstGeom prst="rect">
              <a:avLst/>
            </a:prstGeom>
            <a:solidFill>
              <a:srgbClr val="C6B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ļîḍe">
              <a:extLst>
                <a:ext uri="{FF2B5EF4-FFF2-40B4-BE49-F238E27FC236}">
                  <a16:creationId xmlns:a16="http://schemas.microsoft.com/office/drawing/2014/main" id="{615C4EEB-F644-4649-941D-BD956FC32080}"/>
                </a:ext>
              </a:extLst>
            </p:cNvPr>
            <p:cNvSpPr/>
            <p:nvPr/>
          </p:nvSpPr>
          <p:spPr bwMode="auto">
            <a:xfrm>
              <a:off x="5336382" y="2070100"/>
              <a:ext cx="2654300" cy="566738"/>
            </a:xfrm>
            <a:prstGeom prst="rect">
              <a:avLst/>
            </a:prstGeom>
            <a:solidFill>
              <a:srgbClr val="FCF4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ṧ1íḋe">
              <a:extLst>
                <a:ext uri="{FF2B5EF4-FFF2-40B4-BE49-F238E27FC236}">
                  <a16:creationId xmlns:a16="http://schemas.microsoft.com/office/drawing/2014/main" id="{2C87CC95-1B25-4F50-BDAB-CD5359407541}"/>
                </a:ext>
              </a:extLst>
            </p:cNvPr>
            <p:cNvSpPr/>
            <p:nvPr/>
          </p:nvSpPr>
          <p:spPr bwMode="auto">
            <a:xfrm>
              <a:off x="7792244" y="2070100"/>
              <a:ext cx="198437" cy="566738"/>
            </a:xfrm>
            <a:prstGeom prst="rect">
              <a:avLst/>
            </a:prstGeom>
            <a:solidFill>
              <a:srgbClr val="A8A5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sḻîḍê">
              <a:extLst>
                <a:ext uri="{FF2B5EF4-FFF2-40B4-BE49-F238E27FC236}">
                  <a16:creationId xmlns:a16="http://schemas.microsoft.com/office/drawing/2014/main" id="{9F59F0F4-6F17-43AA-9725-629CF1FED28D}"/>
                </a:ext>
              </a:extLst>
            </p:cNvPr>
            <p:cNvSpPr/>
            <p:nvPr/>
          </p:nvSpPr>
          <p:spPr bwMode="auto">
            <a:xfrm>
              <a:off x="5336382" y="2601913"/>
              <a:ext cx="2455862" cy="34925"/>
            </a:xfrm>
            <a:prstGeom prst="rect">
              <a:avLst/>
            </a:prstGeom>
            <a:solidFill>
              <a:srgbClr val="C6B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$ḷíḋe">
              <a:extLst>
                <a:ext uri="{FF2B5EF4-FFF2-40B4-BE49-F238E27FC236}">
                  <a16:creationId xmlns:a16="http://schemas.microsoft.com/office/drawing/2014/main" id="{BD2B51B6-8E77-4DB7-85D3-2930F59A67E6}"/>
                </a:ext>
              </a:extLst>
            </p:cNvPr>
            <p:cNvSpPr/>
            <p:nvPr/>
          </p:nvSpPr>
          <p:spPr bwMode="auto">
            <a:xfrm>
              <a:off x="4934744" y="3271838"/>
              <a:ext cx="157162" cy="203200"/>
            </a:xfrm>
            <a:custGeom>
              <a:avLst/>
              <a:gdLst>
                <a:gd name="T0" fmla="*/ 45 w 45"/>
                <a:gd name="T1" fmla="*/ 38 h 58"/>
                <a:gd name="T2" fmla="*/ 25 w 45"/>
                <a:gd name="T3" fmla="*/ 58 h 58"/>
                <a:gd name="T4" fmla="*/ 20 w 45"/>
                <a:gd name="T5" fmla="*/ 58 h 58"/>
                <a:gd name="T6" fmla="*/ 0 w 45"/>
                <a:gd name="T7" fmla="*/ 38 h 58"/>
                <a:gd name="T8" fmla="*/ 0 w 45"/>
                <a:gd name="T9" fmla="*/ 20 h 58"/>
                <a:gd name="T10" fmla="*/ 20 w 45"/>
                <a:gd name="T11" fmla="*/ 0 h 58"/>
                <a:gd name="T12" fmla="*/ 25 w 45"/>
                <a:gd name="T13" fmla="*/ 0 h 58"/>
                <a:gd name="T14" fmla="*/ 45 w 45"/>
                <a:gd name="T15" fmla="*/ 20 h 58"/>
                <a:gd name="T16" fmla="*/ 45 w 45"/>
                <a:gd name="T17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8">
                  <a:moveTo>
                    <a:pt x="45" y="38"/>
                  </a:moveTo>
                  <a:cubicBezTo>
                    <a:pt x="45" y="49"/>
                    <a:pt x="36" y="58"/>
                    <a:pt x="25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9" y="58"/>
                    <a:pt x="0" y="49"/>
                    <a:pt x="0" y="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5" y="9"/>
                    <a:pt x="45" y="20"/>
                  </a:cubicBezTo>
                  <a:lnTo>
                    <a:pt x="45" y="38"/>
                  </a:lnTo>
                  <a:close/>
                </a:path>
              </a:pathLst>
            </a:custGeom>
            <a:solidFill>
              <a:srgbClr val="4E5B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šlïḋê">
              <a:extLst>
                <a:ext uri="{FF2B5EF4-FFF2-40B4-BE49-F238E27FC236}">
                  <a16:creationId xmlns:a16="http://schemas.microsoft.com/office/drawing/2014/main" id="{CA46D6AB-06EE-4C61-828B-6259F8BEC553}"/>
                </a:ext>
              </a:extLst>
            </p:cNvPr>
            <p:cNvSpPr/>
            <p:nvPr/>
          </p:nvSpPr>
          <p:spPr bwMode="auto">
            <a:xfrm>
              <a:off x="5301457" y="3271838"/>
              <a:ext cx="157162" cy="203200"/>
            </a:xfrm>
            <a:custGeom>
              <a:avLst/>
              <a:gdLst>
                <a:gd name="T0" fmla="*/ 45 w 45"/>
                <a:gd name="T1" fmla="*/ 38 h 58"/>
                <a:gd name="T2" fmla="*/ 25 w 45"/>
                <a:gd name="T3" fmla="*/ 58 h 58"/>
                <a:gd name="T4" fmla="*/ 20 w 45"/>
                <a:gd name="T5" fmla="*/ 58 h 58"/>
                <a:gd name="T6" fmla="*/ 0 w 45"/>
                <a:gd name="T7" fmla="*/ 38 h 58"/>
                <a:gd name="T8" fmla="*/ 0 w 45"/>
                <a:gd name="T9" fmla="*/ 20 h 58"/>
                <a:gd name="T10" fmla="*/ 20 w 45"/>
                <a:gd name="T11" fmla="*/ 0 h 58"/>
                <a:gd name="T12" fmla="*/ 25 w 45"/>
                <a:gd name="T13" fmla="*/ 0 h 58"/>
                <a:gd name="T14" fmla="*/ 45 w 45"/>
                <a:gd name="T15" fmla="*/ 20 h 58"/>
                <a:gd name="T16" fmla="*/ 45 w 45"/>
                <a:gd name="T17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8">
                  <a:moveTo>
                    <a:pt x="45" y="38"/>
                  </a:moveTo>
                  <a:cubicBezTo>
                    <a:pt x="45" y="49"/>
                    <a:pt x="36" y="58"/>
                    <a:pt x="25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9" y="58"/>
                    <a:pt x="0" y="49"/>
                    <a:pt x="0" y="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5" y="9"/>
                    <a:pt x="45" y="20"/>
                  </a:cubicBezTo>
                  <a:lnTo>
                    <a:pt x="45" y="38"/>
                  </a:lnTo>
                  <a:close/>
                </a:path>
              </a:pathLst>
            </a:custGeom>
            <a:solidFill>
              <a:srgbClr val="4E5B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ṩḷïdê">
              <a:extLst>
                <a:ext uri="{FF2B5EF4-FFF2-40B4-BE49-F238E27FC236}">
                  <a16:creationId xmlns:a16="http://schemas.microsoft.com/office/drawing/2014/main" id="{789FE73A-5F89-4EA4-9B75-D5507E618D7F}"/>
                </a:ext>
              </a:extLst>
            </p:cNvPr>
            <p:cNvSpPr/>
            <p:nvPr/>
          </p:nvSpPr>
          <p:spPr bwMode="auto">
            <a:xfrm>
              <a:off x="5664994" y="3271838"/>
              <a:ext cx="157162" cy="203200"/>
            </a:xfrm>
            <a:custGeom>
              <a:avLst/>
              <a:gdLst>
                <a:gd name="T0" fmla="*/ 45 w 45"/>
                <a:gd name="T1" fmla="*/ 38 h 58"/>
                <a:gd name="T2" fmla="*/ 25 w 45"/>
                <a:gd name="T3" fmla="*/ 58 h 58"/>
                <a:gd name="T4" fmla="*/ 20 w 45"/>
                <a:gd name="T5" fmla="*/ 58 h 58"/>
                <a:gd name="T6" fmla="*/ 0 w 45"/>
                <a:gd name="T7" fmla="*/ 38 h 58"/>
                <a:gd name="T8" fmla="*/ 0 w 45"/>
                <a:gd name="T9" fmla="*/ 20 h 58"/>
                <a:gd name="T10" fmla="*/ 20 w 45"/>
                <a:gd name="T11" fmla="*/ 0 h 58"/>
                <a:gd name="T12" fmla="*/ 25 w 45"/>
                <a:gd name="T13" fmla="*/ 0 h 58"/>
                <a:gd name="T14" fmla="*/ 45 w 45"/>
                <a:gd name="T15" fmla="*/ 20 h 58"/>
                <a:gd name="T16" fmla="*/ 45 w 45"/>
                <a:gd name="T17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8">
                  <a:moveTo>
                    <a:pt x="45" y="38"/>
                  </a:moveTo>
                  <a:cubicBezTo>
                    <a:pt x="45" y="49"/>
                    <a:pt x="36" y="58"/>
                    <a:pt x="25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9" y="58"/>
                    <a:pt x="0" y="49"/>
                    <a:pt x="0" y="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5" y="9"/>
                    <a:pt x="45" y="20"/>
                  </a:cubicBezTo>
                  <a:lnTo>
                    <a:pt x="45" y="38"/>
                  </a:lnTo>
                  <a:close/>
                </a:path>
              </a:pathLst>
            </a:custGeom>
            <a:solidFill>
              <a:srgbClr val="4E5B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śliḍè">
              <a:extLst>
                <a:ext uri="{FF2B5EF4-FFF2-40B4-BE49-F238E27FC236}">
                  <a16:creationId xmlns:a16="http://schemas.microsoft.com/office/drawing/2014/main" id="{53E58716-C3CB-4B59-AF00-F89CFD7A2967}"/>
                </a:ext>
              </a:extLst>
            </p:cNvPr>
            <p:cNvSpPr/>
            <p:nvPr/>
          </p:nvSpPr>
          <p:spPr bwMode="auto">
            <a:xfrm>
              <a:off x="6031707" y="3271838"/>
              <a:ext cx="157162" cy="203200"/>
            </a:xfrm>
            <a:custGeom>
              <a:avLst/>
              <a:gdLst>
                <a:gd name="T0" fmla="*/ 45 w 45"/>
                <a:gd name="T1" fmla="*/ 38 h 58"/>
                <a:gd name="T2" fmla="*/ 25 w 45"/>
                <a:gd name="T3" fmla="*/ 58 h 58"/>
                <a:gd name="T4" fmla="*/ 20 w 45"/>
                <a:gd name="T5" fmla="*/ 58 h 58"/>
                <a:gd name="T6" fmla="*/ 0 w 45"/>
                <a:gd name="T7" fmla="*/ 38 h 58"/>
                <a:gd name="T8" fmla="*/ 0 w 45"/>
                <a:gd name="T9" fmla="*/ 20 h 58"/>
                <a:gd name="T10" fmla="*/ 20 w 45"/>
                <a:gd name="T11" fmla="*/ 0 h 58"/>
                <a:gd name="T12" fmla="*/ 25 w 45"/>
                <a:gd name="T13" fmla="*/ 0 h 58"/>
                <a:gd name="T14" fmla="*/ 45 w 45"/>
                <a:gd name="T15" fmla="*/ 20 h 58"/>
                <a:gd name="T16" fmla="*/ 45 w 45"/>
                <a:gd name="T17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8">
                  <a:moveTo>
                    <a:pt x="45" y="38"/>
                  </a:moveTo>
                  <a:cubicBezTo>
                    <a:pt x="45" y="49"/>
                    <a:pt x="36" y="58"/>
                    <a:pt x="25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9" y="58"/>
                    <a:pt x="0" y="49"/>
                    <a:pt x="0" y="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5" y="9"/>
                    <a:pt x="45" y="20"/>
                  </a:cubicBezTo>
                  <a:lnTo>
                    <a:pt x="45" y="38"/>
                  </a:lnTo>
                  <a:close/>
                </a:path>
              </a:pathLst>
            </a:custGeom>
            <a:solidFill>
              <a:srgbClr val="4E5B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ṩliḋé">
              <a:extLst>
                <a:ext uri="{FF2B5EF4-FFF2-40B4-BE49-F238E27FC236}">
                  <a16:creationId xmlns:a16="http://schemas.microsoft.com/office/drawing/2014/main" id="{0FF135DC-4739-4C7B-9F23-C3AFEB602A2F}"/>
                </a:ext>
              </a:extLst>
            </p:cNvPr>
            <p:cNvSpPr/>
            <p:nvPr/>
          </p:nvSpPr>
          <p:spPr bwMode="auto">
            <a:xfrm>
              <a:off x="6398419" y="3271838"/>
              <a:ext cx="157162" cy="203200"/>
            </a:xfrm>
            <a:custGeom>
              <a:avLst/>
              <a:gdLst>
                <a:gd name="T0" fmla="*/ 45 w 45"/>
                <a:gd name="T1" fmla="*/ 38 h 58"/>
                <a:gd name="T2" fmla="*/ 25 w 45"/>
                <a:gd name="T3" fmla="*/ 58 h 58"/>
                <a:gd name="T4" fmla="*/ 20 w 45"/>
                <a:gd name="T5" fmla="*/ 58 h 58"/>
                <a:gd name="T6" fmla="*/ 0 w 45"/>
                <a:gd name="T7" fmla="*/ 38 h 58"/>
                <a:gd name="T8" fmla="*/ 0 w 45"/>
                <a:gd name="T9" fmla="*/ 20 h 58"/>
                <a:gd name="T10" fmla="*/ 20 w 45"/>
                <a:gd name="T11" fmla="*/ 0 h 58"/>
                <a:gd name="T12" fmla="*/ 25 w 45"/>
                <a:gd name="T13" fmla="*/ 0 h 58"/>
                <a:gd name="T14" fmla="*/ 45 w 45"/>
                <a:gd name="T15" fmla="*/ 20 h 58"/>
                <a:gd name="T16" fmla="*/ 45 w 45"/>
                <a:gd name="T17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8">
                  <a:moveTo>
                    <a:pt x="45" y="38"/>
                  </a:moveTo>
                  <a:cubicBezTo>
                    <a:pt x="45" y="49"/>
                    <a:pt x="36" y="58"/>
                    <a:pt x="25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9" y="58"/>
                    <a:pt x="0" y="49"/>
                    <a:pt x="0" y="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5" y="9"/>
                    <a:pt x="45" y="20"/>
                  </a:cubicBezTo>
                  <a:lnTo>
                    <a:pt x="45" y="38"/>
                  </a:lnTo>
                  <a:close/>
                </a:path>
              </a:pathLst>
            </a:custGeom>
            <a:solidFill>
              <a:srgbClr val="4E5B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s1îḓê">
              <a:extLst>
                <a:ext uri="{FF2B5EF4-FFF2-40B4-BE49-F238E27FC236}">
                  <a16:creationId xmlns:a16="http://schemas.microsoft.com/office/drawing/2014/main" id="{BD29B879-AE9E-4C0C-A255-D4CDBDCFACC3}"/>
                </a:ext>
              </a:extLst>
            </p:cNvPr>
            <p:cNvSpPr/>
            <p:nvPr/>
          </p:nvSpPr>
          <p:spPr bwMode="auto">
            <a:xfrm>
              <a:off x="6761957" y="3271838"/>
              <a:ext cx="157162" cy="203200"/>
            </a:xfrm>
            <a:custGeom>
              <a:avLst/>
              <a:gdLst>
                <a:gd name="T0" fmla="*/ 45 w 45"/>
                <a:gd name="T1" fmla="*/ 38 h 58"/>
                <a:gd name="T2" fmla="*/ 25 w 45"/>
                <a:gd name="T3" fmla="*/ 58 h 58"/>
                <a:gd name="T4" fmla="*/ 20 w 45"/>
                <a:gd name="T5" fmla="*/ 58 h 58"/>
                <a:gd name="T6" fmla="*/ 0 w 45"/>
                <a:gd name="T7" fmla="*/ 38 h 58"/>
                <a:gd name="T8" fmla="*/ 0 w 45"/>
                <a:gd name="T9" fmla="*/ 20 h 58"/>
                <a:gd name="T10" fmla="*/ 20 w 45"/>
                <a:gd name="T11" fmla="*/ 0 h 58"/>
                <a:gd name="T12" fmla="*/ 25 w 45"/>
                <a:gd name="T13" fmla="*/ 0 h 58"/>
                <a:gd name="T14" fmla="*/ 45 w 45"/>
                <a:gd name="T15" fmla="*/ 20 h 58"/>
                <a:gd name="T16" fmla="*/ 45 w 45"/>
                <a:gd name="T17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8">
                  <a:moveTo>
                    <a:pt x="45" y="38"/>
                  </a:moveTo>
                  <a:cubicBezTo>
                    <a:pt x="45" y="49"/>
                    <a:pt x="36" y="58"/>
                    <a:pt x="25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9" y="58"/>
                    <a:pt x="0" y="49"/>
                    <a:pt x="0" y="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5" y="9"/>
                    <a:pt x="45" y="20"/>
                  </a:cubicBezTo>
                  <a:lnTo>
                    <a:pt x="45" y="38"/>
                  </a:lnTo>
                  <a:close/>
                </a:path>
              </a:pathLst>
            </a:custGeom>
            <a:solidFill>
              <a:srgbClr val="4E5B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šľíďé">
              <a:extLst>
                <a:ext uri="{FF2B5EF4-FFF2-40B4-BE49-F238E27FC236}">
                  <a16:creationId xmlns:a16="http://schemas.microsoft.com/office/drawing/2014/main" id="{211E6724-85D3-4799-B5D6-7779A3AFCF26}"/>
                </a:ext>
              </a:extLst>
            </p:cNvPr>
            <p:cNvSpPr/>
            <p:nvPr/>
          </p:nvSpPr>
          <p:spPr bwMode="auto">
            <a:xfrm>
              <a:off x="7128669" y="3271838"/>
              <a:ext cx="157162" cy="203200"/>
            </a:xfrm>
            <a:custGeom>
              <a:avLst/>
              <a:gdLst>
                <a:gd name="T0" fmla="*/ 45 w 45"/>
                <a:gd name="T1" fmla="*/ 38 h 58"/>
                <a:gd name="T2" fmla="*/ 25 w 45"/>
                <a:gd name="T3" fmla="*/ 58 h 58"/>
                <a:gd name="T4" fmla="*/ 20 w 45"/>
                <a:gd name="T5" fmla="*/ 58 h 58"/>
                <a:gd name="T6" fmla="*/ 0 w 45"/>
                <a:gd name="T7" fmla="*/ 38 h 58"/>
                <a:gd name="T8" fmla="*/ 0 w 45"/>
                <a:gd name="T9" fmla="*/ 20 h 58"/>
                <a:gd name="T10" fmla="*/ 20 w 45"/>
                <a:gd name="T11" fmla="*/ 0 h 58"/>
                <a:gd name="T12" fmla="*/ 25 w 45"/>
                <a:gd name="T13" fmla="*/ 0 h 58"/>
                <a:gd name="T14" fmla="*/ 45 w 45"/>
                <a:gd name="T15" fmla="*/ 20 h 58"/>
                <a:gd name="T16" fmla="*/ 45 w 45"/>
                <a:gd name="T17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8">
                  <a:moveTo>
                    <a:pt x="45" y="38"/>
                  </a:moveTo>
                  <a:cubicBezTo>
                    <a:pt x="45" y="49"/>
                    <a:pt x="36" y="58"/>
                    <a:pt x="25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9" y="58"/>
                    <a:pt x="0" y="49"/>
                    <a:pt x="0" y="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5" y="9"/>
                    <a:pt x="45" y="20"/>
                  </a:cubicBezTo>
                  <a:lnTo>
                    <a:pt x="45" y="38"/>
                  </a:lnTo>
                  <a:close/>
                </a:path>
              </a:pathLst>
            </a:custGeom>
            <a:solidFill>
              <a:srgbClr val="4E5B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ṣľiďê">
              <a:extLst>
                <a:ext uri="{FF2B5EF4-FFF2-40B4-BE49-F238E27FC236}">
                  <a16:creationId xmlns:a16="http://schemas.microsoft.com/office/drawing/2014/main" id="{D3AFAFBD-FD58-47B0-8362-CBC2184E2A4A}"/>
                </a:ext>
              </a:extLst>
            </p:cNvPr>
            <p:cNvSpPr/>
            <p:nvPr/>
          </p:nvSpPr>
          <p:spPr bwMode="auto">
            <a:xfrm>
              <a:off x="7495382" y="3271838"/>
              <a:ext cx="157162" cy="203200"/>
            </a:xfrm>
            <a:custGeom>
              <a:avLst/>
              <a:gdLst>
                <a:gd name="T0" fmla="*/ 45 w 45"/>
                <a:gd name="T1" fmla="*/ 38 h 58"/>
                <a:gd name="T2" fmla="*/ 25 w 45"/>
                <a:gd name="T3" fmla="*/ 58 h 58"/>
                <a:gd name="T4" fmla="*/ 20 w 45"/>
                <a:gd name="T5" fmla="*/ 58 h 58"/>
                <a:gd name="T6" fmla="*/ 0 w 45"/>
                <a:gd name="T7" fmla="*/ 38 h 58"/>
                <a:gd name="T8" fmla="*/ 0 w 45"/>
                <a:gd name="T9" fmla="*/ 20 h 58"/>
                <a:gd name="T10" fmla="*/ 20 w 45"/>
                <a:gd name="T11" fmla="*/ 0 h 58"/>
                <a:gd name="T12" fmla="*/ 25 w 45"/>
                <a:gd name="T13" fmla="*/ 0 h 58"/>
                <a:gd name="T14" fmla="*/ 45 w 45"/>
                <a:gd name="T15" fmla="*/ 20 h 58"/>
                <a:gd name="T16" fmla="*/ 45 w 45"/>
                <a:gd name="T17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8">
                  <a:moveTo>
                    <a:pt x="45" y="38"/>
                  </a:moveTo>
                  <a:cubicBezTo>
                    <a:pt x="45" y="49"/>
                    <a:pt x="36" y="58"/>
                    <a:pt x="25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9" y="58"/>
                    <a:pt x="0" y="49"/>
                    <a:pt x="0" y="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5" y="9"/>
                    <a:pt x="45" y="20"/>
                  </a:cubicBezTo>
                  <a:lnTo>
                    <a:pt x="45" y="38"/>
                  </a:lnTo>
                  <a:close/>
                </a:path>
              </a:pathLst>
            </a:custGeom>
            <a:solidFill>
              <a:srgbClr val="4E5B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ş1ïḑe">
              <a:extLst>
                <a:ext uri="{FF2B5EF4-FFF2-40B4-BE49-F238E27FC236}">
                  <a16:creationId xmlns:a16="http://schemas.microsoft.com/office/drawing/2014/main" id="{4790FD2D-598C-4807-98DF-6D91A22A811E}"/>
                </a:ext>
              </a:extLst>
            </p:cNvPr>
            <p:cNvSpPr/>
            <p:nvPr/>
          </p:nvSpPr>
          <p:spPr bwMode="auto">
            <a:xfrm>
              <a:off x="7858919" y="3271838"/>
              <a:ext cx="157162" cy="203200"/>
            </a:xfrm>
            <a:custGeom>
              <a:avLst/>
              <a:gdLst>
                <a:gd name="T0" fmla="*/ 45 w 45"/>
                <a:gd name="T1" fmla="*/ 38 h 58"/>
                <a:gd name="T2" fmla="*/ 25 w 45"/>
                <a:gd name="T3" fmla="*/ 58 h 58"/>
                <a:gd name="T4" fmla="*/ 20 w 45"/>
                <a:gd name="T5" fmla="*/ 58 h 58"/>
                <a:gd name="T6" fmla="*/ 0 w 45"/>
                <a:gd name="T7" fmla="*/ 38 h 58"/>
                <a:gd name="T8" fmla="*/ 0 w 45"/>
                <a:gd name="T9" fmla="*/ 20 h 58"/>
                <a:gd name="T10" fmla="*/ 20 w 45"/>
                <a:gd name="T11" fmla="*/ 0 h 58"/>
                <a:gd name="T12" fmla="*/ 25 w 45"/>
                <a:gd name="T13" fmla="*/ 0 h 58"/>
                <a:gd name="T14" fmla="*/ 45 w 45"/>
                <a:gd name="T15" fmla="*/ 20 h 58"/>
                <a:gd name="T16" fmla="*/ 45 w 45"/>
                <a:gd name="T17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8">
                  <a:moveTo>
                    <a:pt x="45" y="38"/>
                  </a:moveTo>
                  <a:cubicBezTo>
                    <a:pt x="45" y="49"/>
                    <a:pt x="36" y="58"/>
                    <a:pt x="25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9" y="58"/>
                    <a:pt x="0" y="49"/>
                    <a:pt x="0" y="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5" y="9"/>
                    <a:pt x="45" y="20"/>
                  </a:cubicBezTo>
                  <a:lnTo>
                    <a:pt x="45" y="38"/>
                  </a:lnTo>
                  <a:close/>
                </a:path>
              </a:pathLst>
            </a:custGeom>
            <a:solidFill>
              <a:srgbClr val="4E5B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ṧḻíḍê">
              <a:extLst>
                <a:ext uri="{FF2B5EF4-FFF2-40B4-BE49-F238E27FC236}">
                  <a16:creationId xmlns:a16="http://schemas.microsoft.com/office/drawing/2014/main" id="{0E9FAA37-DDE5-4135-96E1-659C1D930F57}"/>
                </a:ext>
              </a:extLst>
            </p:cNvPr>
            <p:cNvSpPr/>
            <p:nvPr/>
          </p:nvSpPr>
          <p:spPr bwMode="auto">
            <a:xfrm>
              <a:off x="5123657" y="2881313"/>
              <a:ext cx="157162" cy="201613"/>
            </a:xfrm>
            <a:custGeom>
              <a:avLst/>
              <a:gdLst>
                <a:gd name="T0" fmla="*/ 45 w 45"/>
                <a:gd name="T1" fmla="*/ 38 h 58"/>
                <a:gd name="T2" fmla="*/ 25 w 45"/>
                <a:gd name="T3" fmla="*/ 58 h 58"/>
                <a:gd name="T4" fmla="*/ 20 w 45"/>
                <a:gd name="T5" fmla="*/ 58 h 58"/>
                <a:gd name="T6" fmla="*/ 0 w 45"/>
                <a:gd name="T7" fmla="*/ 38 h 58"/>
                <a:gd name="T8" fmla="*/ 0 w 45"/>
                <a:gd name="T9" fmla="*/ 20 h 58"/>
                <a:gd name="T10" fmla="*/ 20 w 45"/>
                <a:gd name="T11" fmla="*/ 0 h 58"/>
                <a:gd name="T12" fmla="*/ 25 w 45"/>
                <a:gd name="T13" fmla="*/ 0 h 58"/>
                <a:gd name="T14" fmla="*/ 45 w 45"/>
                <a:gd name="T15" fmla="*/ 20 h 58"/>
                <a:gd name="T16" fmla="*/ 45 w 45"/>
                <a:gd name="T17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8">
                  <a:moveTo>
                    <a:pt x="45" y="38"/>
                  </a:moveTo>
                  <a:cubicBezTo>
                    <a:pt x="45" y="49"/>
                    <a:pt x="36" y="58"/>
                    <a:pt x="25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9" y="58"/>
                    <a:pt x="0" y="49"/>
                    <a:pt x="0" y="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5" y="9"/>
                    <a:pt x="45" y="20"/>
                  </a:cubicBezTo>
                  <a:lnTo>
                    <a:pt x="45" y="38"/>
                  </a:lnTo>
                  <a:close/>
                </a:path>
              </a:pathLst>
            </a:custGeom>
            <a:solidFill>
              <a:srgbClr val="617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ṥļíḍe">
              <a:extLst>
                <a:ext uri="{FF2B5EF4-FFF2-40B4-BE49-F238E27FC236}">
                  <a16:creationId xmlns:a16="http://schemas.microsoft.com/office/drawing/2014/main" id="{65D081E2-6861-43C2-8CAC-11D178ED98AC}"/>
                </a:ext>
              </a:extLst>
            </p:cNvPr>
            <p:cNvSpPr/>
            <p:nvPr/>
          </p:nvSpPr>
          <p:spPr bwMode="auto">
            <a:xfrm>
              <a:off x="5490369" y="2881313"/>
              <a:ext cx="157162" cy="201613"/>
            </a:xfrm>
            <a:custGeom>
              <a:avLst/>
              <a:gdLst>
                <a:gd name="T0" fmla="*/ 45 w 45"/>
                <a:gd name="T1" fmla="*/ 38 h 58"/>
                <a:gd name="T2" fmla="*/ 25 w 45"/>
                <a:gd name="T3" fmla="*/ 58 h 58"/>
                <a:gd name="T4" fmla="*/ 20 w 45"/>
                <a:gd name="T5" fmla="*/ 58 h 58"/>
                <a:gd name="T6" fmla="*/ 0 w 45"/>
                <a:gd name="T7" fmla="*/ 38 h 58"/>
                <a:gd name="T8" fmla="*/ 0 w 45"/>
                <a:gd name="T9" fmla="*/ 20 h 58"/>
                <a:gd name="T10" fmla="*/ 20 w 45"/>
                <a:gd name="T11" fmla="*/ 0 h 58"/>
                <a:gd name="T12" fmla="*/ 25 w 45"/>
                <a:gd name="T13" fmla="*/ 0 h 58"/>
                <a:gd name="T14" fmla="*/ 45 w 45"/>
                <a:gd name="T15" fmla="*/ 20 h 58"/>
                <a:gd name="T16" fmla="*/ 45 w 45"/>
                <a:gd name="T17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8">
                  <a:moveTo>
                    <a:pt x="45" y="38"/>
                  </a:moveTo>
                  <a:cubicBezTo>
                    <a:pt x="45" y="49"/>
                    <a:pt x="36" y="58"/>
                    <a:pt x="25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9" y="58"/>
                    <a:pt x="0" y="49"/>
                    <a:pt x="0" y="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5" y="9"/>
                    <a:pt x="45" y="20"/>
                  </a:cubicBezTo>
                  <a:lnTo>
                    <a:pt x="45" y="38"/>
                  </a:lnTo>
                  <a:close/>
                </a:path>
              </a:pathLst>
            </a:custGeom>
            <a:solidFill>
              <a:srgbClr val="617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ṧḷïḍe">
              <a:extLst>
                <a:ext uri="{FF2B5EF4-FFF2-40B4-BE49-F238E27FC236}">
                  <a16:creationId xmlns:a16="http://schemas.microsoft.com/office/drawing/2014/main" id="{C216DC91-03E1-49A8-9D89-0F3278C15EE8}"/>
                </a:ext>
              </a:extLst>
            </p:cNvPr>
            <p:cNvSpPr/>
            <p:nvPr/>
          </p:nvSpPr>
          <p:spPr bwMode="auto">
            <a:xfrm>
              <a:off x="5853907" y="2881313"/>
              <a:ext cx="157162" cy="201613"/>
            </a:xfrm>
            <a:custGeom>
              <a:avLst/>
              <a:gdLst>
                <a:gd name="T0" fmla="*/ 45 w 45"/>
                <a:gd name="T1" fmla="*/ 38 h 58"/>
                <a:gd name="T2" fmla="*/ 25 w 45"/>
                <a:gd name="T3" fmla="*/ 58 h 58"/>
                <a:gd name="T4" fmla="*/ 20 w 45"/>
                <a:gd name="T5" fmla="*/ 58 h 58"/>
                <a:gd name="T6" fmla="*/ 0 w 45"/>
                <a:gd name="T7" fmla="*/ 38 h 58"/>
                <a:gd name="T8" fmla="*/ 0 w 45"/>
                <a:gd name="T9" fmla="*/ 20 h 58"/>
                <a:gd name="T10" fmla="*/ 20 w 45"/>
                <a:gd name="T11" fmla="*/ 0 h 58"/>
                <a:gd name="T12" fmla="*/ 25 w 45"/>
                <a:gd name="T13" fmla="*/ 0 h 58"/>
                <a:gd name="T14" fmla="*/ 45 w 45"/>
                <a:gd name="T15" fmla="*/ 20 h 58"/>
                <a:gd name="T16" fmla="*/ 45 w 45"/>
                <a:gd name="T17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8">
                  <a:moveTo>
                    <a:pt x="45" y="38"/>
                  </a:moveTo>
                  <a:cubicBezTo>
                    <a:pt x="45" y="49"/>
                    <a:pt x="36" y="58"/>
                    <a:pt x="25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9" y="58"/>
                    <a:pt x="0" y="49"/>
                    <a:pt x="0" y="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5" y="9"/>
                    <a:pt x="45" y="20"/>
                  </a:cubicBezTo>
                  <a:lnTo>
                    <a:pt x="45" y="38"/>
                  </a:lnTo>
                  <a:close/>
                </a:path>
              </a:pathLst>
            </a:custGeom>
            <a:solidFill>
              <a:srgbClr val="617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ṣľîdé">
              <a:extLst>
                <a:ext uri="{FF2B5EF4-FFF2-40B4-BE49-F238E27FC236}">
                  <a16:creationId xmlns:a16="http://schemas.microsoft.com/office/drawing/2014/main" id="{C3D60BF0-8E71-4EB0-9A4C-BE795A1D0092}"/>
                </a:ext>
              </a:extLst>
            </p:cNvPr>
            <p:cNvSpPr/>
            <p:nvPr/>
          </p:nvSpPr>
          <p:spPr bwMode="auto">
            <a:xfrm>
              <a:off x="6220619" y="2881313"/>
              <a:ext cx="157162" cy="201613"/>
            </a:xfrm>
            <a:custGeom>
              <a:avLst/>
              <a:gdLst>
                <a:gd name="T0" fmla="*/ 45 w 45"/>
                <a:gd name="T1" fmla="*/ 38 h 58"/>
                <a:gd name="T2" fmla="*/ 25 w 45"/>
                <a:gd name="T3" fmla="*/ 58 h 58"/>
                <a:gd name="T4" fmla="*/ 20 w 45"/>
                <a:gd name="T5" fmla="*/ 58 h 58"/>
                <a:gd name="T6" fmla="*/ 0 w 45"/>
                <a:gd name="T7" fmla="*/ 38 h 58"/>
                <a:gd name="T8" fmla="*/ 0 w 45"/>
                <a:gd name="T9" fmla="*/ 20 h 58"/>
                <a:gd name="T10" fmla="*/ 20 w 45"/>
                <a:gd name="T11" fmla="*/ 0 h 58"/>
                <a:gd name="T12" fmla="*/ 25 w 45"/>
                <a:gd name="T13" fmla="*/ 0 h 58"/>
                <a:gd name="T14" fmla="*/ 45 w 45"/>
                <a:gd name="T15" fmla="*/ 20 h 58"/>
                <a:gd name="T16" fmla="*/ 45 w 45"/>
                <a:gd name="T17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8">
                  <a:moveTo>
                    <a:pt x="45" y="38"/>
                  </a:moveTo>
                  <a:cubicBezTo>
                    <a:pt x="45" y="49"/>
                    <a:pt x="36" y="58"/>
                    <a:pt x="25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9" y="58"/>
                    <a:pt x="0" y="49"/>
                    <a:pt x="0" y="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5" y="9"/>
                    <a:pt x="45" y="20"/>
                  </a:cubicBezTo>
                  <a:lnTo>
                    <a:pt x="45" y="38"/>
                  </a:lnTo>
                  <a:close/>
                </a:path>
              </a:pathLst>
            </a:custGeom>
            <a:solidFill>
              <a:srgbClr val="617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ṧļîďè">
              <a:extLst>
                <a:ext uri="{FF2B5EF4-FFF2-40B4-BE49-F238E27FC236}">
                  <a16:creationId xmlns:a16="http://schemas.microsoft.com/office/drawing/2014/main" id="{9D44CA11-7B36-44E4-9E57-1398C47E872C}"/>
                </a:ext>
              </a:extLst>
            </p:cNvPr>
            <p:cNvSpPr/>
            <p:nvPr/>
          </p:nvSpPr>
          <p:spPr bwMode="auto">
            <a:xfrm>
              <a:off x="6587332" y="2881313"/>
              <a:ext cx="157162" cy="201613"/>
            </a:xfrm>
            <a:custGeom>
              <a:avLst/>
              <a:gdLst>
                <a:gd name="T0" fmla="*/ 45 w 45"/>
                <a:gd name="T1" fmla="*/ 38 h 58"/>
                <a:gd name="T2" fmla="*/ 25 w 45"/>
                <a:gd name="T3" fmla="*/ 58 h 58"/>
                <a:gd name="T4" fmla="*/ 20 w 45"/>
                <a:gd name="T5" fmla="*/ 58 h 58"/>
                <a:gd name="T6" fmla="*/ 0 w 45"/>
                <a:gd name="T7" fmla="*/ 38 h 58"/>
                <a:gd name="T8" fmla="*/ 0 w 45"/>
                <a:gd name="T9" fmla="*/ 20 h 58"/>
                <a:gd name="T10" fmla="*/ 20 w 45"/>
                <a:gd name="T11" fmla="*/ 0 h 58"/>
                <a:gd name="T12" fmla="*/ 25 w 45"/>
                <a:gd name="T13" fmla="*/ 0 h 58"/>
                <a:gd name="T14" fmla="*/ 45 w 45"/>
                <a:gd name="T15" fmla="*/ 20 h 58"/>
                <a:gd name="T16" fmla="*/ 45 w 45"/>
                <a:gd name="T17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8">
                  <a:moveTo>
                    <a:pt x="45" y="38"/>
                  </a:moveTo>
                  <a:cubicBezTo>
                    <a:pt x="45" y="49"/>
                    <a:pt x="36" y="58"/>
                    <a:pt x="25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9" y="58"/>
                    <a:pt x="0" y="49"/>
                    <a:pt x="0" y="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5" y="9"/>
                    <a:pt x="45" y="20"/>
                  </a:cubicBezTo>
                  <a:lnTo>
                    <a:pt x="45" y="38"/>
                  </a:lnTo>
                  <a:close/>
                </a:path>
              </a:pathLst>
            </a:custGeom>
            <a:solidFill>
              <a:srgbClr val="617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ṥļide">
              <a:extLst>
                <a:ext uri="{FF2B5EF4-FFF2-40B4-BE49-F238E27FC236}">
                  <a16:creationId xmlns:a16="http://schemas.microsoft.com/office/drawing/2014/main" id="{BE498A47-A34B-441D-8F5D-BEACBF1CC6A0}"/>
                </a:ext>
              </a:extLst>
            </p:cNvPr>
            <p:cNvSpPr/>
            <p:nvPr/>
          </p:nvSpPr>
          <p:spPr bwMode="auto">
            <a:xfrm>
              <a:off x="6950869" y="2881313"/>
              <a:ext cx="157162" cy="201613"/>
            </a:xfrm>
            <a:custGeom>
              <a:avLst/>
              <a:gdLst>
                <a:gd name="T0" fmla="*/ 45 w 45"/>
                <a:gd name="T1" fmla="*/ 38 h 58"/>
                <a:gd name="T2" fmla="*/ 25 w 45"/>
                <a:gd name="T3" fmla="*/ 58 h 58"/>
                <a:gd name="T4" fmla="*/ 20 w 45"/>
                <a:gd name="T5" fmla="*/ 58 h 58"/>
                <a:gd name="T6" fmla="*/ 0 w 45"/>
                <a:gd name="T7" fmla="*/ 38 h 58"/>
                <a:gd name="T8" fmla="*/ 0 w 45"/>
                <a:gd name="T9" fmla="*/ 20 h 58"/>
                <a:gd name="T10" fmla="*/ 20 w 45"/>
                <a:gd name="T11" fmla="*/ 0 h 58"/>
                <a:gd name="T12" fmla="*/ 25 w 45"/>
                <a:gd name="T13" fmla="*/ 0 h 58"/>
                <a:gd name="T14" fmla="*/ 45 w 45"/>
                <a:gd name="T15" fmla="*/ 20 h 58"/>
                <a:gd name="T16" fmla="*/ 45 w 45"/>
                <a:gd name="T17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8">
                  <a:moveTo>
                    <a:pt x="45" y="38"/>
                  </a:moveTo>
                  <a:cubicBezTo>
                    <a:pt x="45" y="49"/>
                    <a:pt x="36" y="58"/>
                    <a:pt x="25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9" y="58"/>
                    <a:pt x="0" y="49"/>
                    <a:pt x="0" y="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5" y="9"/>
                    <a:pt x="45" y="20"/>
                  </a:cubicBezTo>
                  <a:lnTo>
                    <a:pt x="45" y="38"/>
                  </a:lnTo>
                  <a:close/>
                </a:path>
              </a:pathLst>
            </a:custGeom>
            <a:solidFill>
              <a:srgbClr val="617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şľîḓè">
              <a:extLst>
                <a:ext uri="{FF2B5EF4-FFF2-40B4-BE49-F238E27FC236}">
                  <a16:creationId xmlns:a16="http://schemas.microsoft.com/office/drawing/2014/main" id="{13CA77BD-E6BD-4B02-95AB-6FEA0730CB59}"/>
                </a:ext>
              </a:extLst>
            </p:cNvPr>
            <p:cNvSpPr/>
            <p:nvPr/>
          </p:nvSpPr>
          <p:spPr bwMode="auto">
            <a:xfrm>
              <a:off x="7317582" y="2881313"/>
              <a:ext cx="157162" cy="201613"/>
            </a:xfrm>
            <a:custGeom>
              <a:avLst/>
              <a:gdLst>
                <a:gd name="T0" fmla="*/ 45 w 45"/>
                <a:gd name="T1" fmla="*/ 38 h 58"/>
                <a:gd name="T2" fmla="*/ 25 w 45"/>
                <a:gd name="T3" fmla="*/ 58 h 58"/>
                <a:gd name="T4" fmla="*/ 20 w 45"/>
                <a:gd name="T5" fmla="*/ 58 h 58"/>
                <a:gd name="T6" fmla="*/ 0 w 45"/>
                <a:gd name="T7" fmla="*/ 38 h 58"/>
                <a:gd name="T8" fmla="*/ 0 w 45"/>
                <a:gd name="T9" fmla="*/ 20 h 58"/>
                <a:gd name="T10" fmla="*/ 20 w 45"/>
                <a:gd name="T11" fmla="*/ 0 h 58"/>
                <a:gd name="T12" fmla="*/ 25 w 45"/>
                <a:gd name="T13" fmla="*/ 0 h 58"/>
                <a:gd name="T14" fmla="*/ 45 w 45"/>
                <a:gd name="T15" fmla="*/ 20 h 58"/>
                <a:gd name="T16" fmla="*/ 45 w 45"/>
                <a:gd name="T17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8">
                  <a:moveTo>
                    <a:pt x="45" y="38"/>
                  </a:moveTo>
                  <a:cubicBezTo>
                    <a:pt x="45" y="49"/>
                    <a:pt x="36" y="58"/>
                    <a:pt x="25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9" y="58"/>
                    <a:pt x="0" y="49"/>
                    <a:pt x="0" y="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5" y="9"/>
                    <a:pt x="45" y="20"/>
                  </a:cubicBezTo>
                  <a:lnTo>
                    <a:pt x="45" y="38"/>
                  </a:lnTo>
                  <a:close/>
                </a:path>
              </a:pathLst>
            </a:custGeom>
            <a:solidFill>
              <a:srgbClr val="617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ṩ1íḍe">
              <a:extLst>
                <a:ext uri="{FF2B5EF4-FFF2-40B4-BE49-F238E27FC236}">
                  <a16:creationId xmlns:a16="http://schemas.microsoft.com/office/drawing/2014/main" id="{569E4261-A404-4AE3-B93A-DEB97C50B467}"/>
                </a:ext>
              </a:extLst>
            </p:cNvPr>
            <p:cNvSpPr/>
            <p:nvPr/>
          </p:nvSpPr>
          <p:spPr bwMode="auto">
            <a:xfrm>
              <a:off x="7684294" y="2881313"/>
              <a:ext cx="157162" cy="201613"/>
            </a:xfrm>
            <a:custGeom>
              <a:avLst/>
              <a:gdLst>
                <a:gd name="T0" fmla="*/ 45 w 45"/>
                <a:gd name="T1" fmla="*/ 38 h 58"/>
                <a:gd name="T2" fmla="*/ 25 w 45"/>
                <a:gd name="T3" fmla="*/ 58 h 58"/>
                <a:gd name="T4" fmla="*/ 20 w 45"/>
                <a:gd name="T5" fmla="*/ 58 h 58"/>
                <a:gd name="T6" fmla="*/ 0 w 45"/>
                <a:gd name="T7" fmla="*/ 38 h 58"/>
                <a:gd name="T8" fmla="*/ 0 w 45"/>
                <a:gd name="T9" fmla="*/ 20 h 58"/>
                <a:gd name="T10" fmla="*/ 20 w 45"/>
                <a:gd name="T11" fmla="*/ 0 h 58"/>
                <a:gd name="T12" fmla="*/ 25 w 45"/>
                <a:gd name="T13" fmla="*/ 0 h 58"/>
                <a:gd name="T14" fmla="*/ 45 w 45"/>
                <a:gd name="T15" fmla="*/ 20 h 58"/>
                <a:gd name="T16" fmla="*/ 45 w 45"/>
                <a:gd name="T17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8">
                  <a:moveTo>
                    <a:pt x="45" y="38"/>
                  </a:moveTo>
                  <a:cubicBezTo>
                    <a:pt x="45" y="49"/>
                    <a:pt x="36" y="58"/>
                    <a:pt x="25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9" y="58"/>
                    <a:pt x="0" y="49"/>
                    <a:pt x="0" y="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0"/>
                    <a:pt x="45" y="9"/>
                    <a:pt x="45" y="20"/>
                  </a:cubicBezTo>
                  <a:lnTo>
                    <a:pt x="45" y="38"/>
                  </a:lnTo>
                  <a:close/>
                </a:path>
              </a:pathLst>
            </a:custGeom>
            <a:solidFill>
              <a:srgbClr val="617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śļïḍê">
              <a:extLst>
                <a:ext uri="{FF2B5EF4-FFF2-40B4-BE49-F238E27FC236}">
                  <a16:creationId xmlns:a16="http://schemas.microsoft.com/office/drawing/2014/main" id="{4E608D9A-92B1-4CB8-9883-1E9E267817AA}"/>
                </a:ext>
              </a:extLst>
            </p:cNvPr>
            <p:cNvSpPr/>
            <p:nvPr/>
          </p:nvSpPr>
          <p:spPr bwMode="auto">
            <a:xfrm>
              <a:off x="5595144" y="2270125"/>
              <a:ext cx="131762" cy="169863"/>
            </a:xfrm>
            <a:custGeom>
              <a:avLst/>
              <a:gdLst>
                <a:gd name="T0" fmla="*/ 38 w 38"/>
                <a:gd name="T1" fmla="*/ 32 h 49"/>
                <a:gd name="T2" fmla="*/ 21 w 38"/>
                <a:gd name="T3" fmla="*/ 49 h 49"/>
                <a:gd name="T4" fmla="*/ 17 w 38"/>
                <a:gd name="T5" fmla="*/ 49 h 49"/>
                <a:gd name="T6" fmla="*/ 0 w 38"/>
                <a:gd name="T7" fmla="*/ 32 h 49"/>
                <a:gd name="T8" fmla="*/ 0 w 38"/>
                <a:gd name="T9" fmla="*/ 17 h 49"/>
                <a:gd name="T10" fmla="*/ 17 w 38"/>
                <a:gd name="T11" fmla="*/ 0 h 49"/>
                <a:gd name="T12" fmla="*/ 21 w 38"/>
                <a:gd name="T13" fmla="*/ 0 h 49"/>
                <a:gd name="T14" fmla="*/ 38 w 38"/>
                <a:gd name="T15" fmla="*/ 17 h 49"/>
                <a:gd name="T16" fmla="*/ 38 w 38"/>
                <a:gd name="T17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49">
                  <a:moveTo>
                    <a:pt x="38" y="32"/>
                  </a:moveTo>
                  <a:cubicBezTo>
                    <a:pt x="38" y="41"/>
                    <a:pt x="31" y="49"/>
                    <a:pt x="21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8" y="49"/>
                    <a:pt x="0" y="41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1" y="0"/>
                    <a:pt x="38" y="7"/>
                    <a:pt x="38" y="17"/>
                  </a:cubicBezTo>
                  <a:lnTo>
                    <a:pt x="38" y="32"/>
                  </a:lnTo>
                  <a:close/>
                </a:path>
              </a:pathLst>
            </a:custGeom>
            <a:solidFill>
              <a:srgbClr val="788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ṧļiḑé">
              <a:extLst>
                <a:ext uri="{FF2B5EF4-FFF2-40B4-BE49-F238E27FC236}">
                  <a16:creationId xmlns:a16="http://schemas.microsoft.com/office/drawing/2014/main" id="{1A0C38FF-E17E-4E7B-B406-A7A86F890239}"/>
                </a:ext>
              </a:extLst>
            </p:cNvPr>
            <p:cNvSpPr/>
            <p:nvPr/>
          </p:nvSpPr>
          <p:spPr bwMode="auto">
            <a:xfrm>
              <a:off x="5906294" y="2270125"/>
              <a:ext cx="131762" cy="169863"/>
            </a:xfrm>
            <a:custGeom>
              <a:avLst/>
              <a:gdLst>
                <a:gd name="T0" fmla="*/ 38 w 38"/>
                <a:gd name="T1" fmla="*/ 32 h 49"/>
                <a:gd name="T2" fmla="*/ 21 w 38"/>
                <a:gd name="T3" fmla="*/ 49 h 49"/>
                <a:gd name="T4" fmla="*/ 17 w 38"/>
                <a:gd name="T5" fmla="*/ 49 h 49"/>
                <a:gd name="T6" fmla="*/ 0 w 38"/>
                <a:gd name="T7" fmla="*/ 32 h 49"/>
                <a:gd name="T8" fmla="*/ 0 w 38"/>
                <a:gd name="T9" fmla="*/ 17 h 49"/>
                <a:gd name="T10" fmla="*/ 17 w 38"/>
                <a:gd name="T11" fmla="*/ 0 h 49"/>
                <a:gd name="T12" fmla="*/ 21 w 38"/>
                <a:gd name="T13" fmla="*/ 0 h 49"/>
                <a:gd name="T14" fmla="*/ 38 w 38"/>
                <a:gd name="T15" fmla="*/ 17 h 49"/>
                <a:gd name="T16" fmla="*/ 38 w 38"/>
                <a:gd name="T17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49">
                  <a:moveTo>
                    <a:pt x="38" y="32"/>
                  </a:moveTo>
                  <a:cubicBezTo>
                    <a:pt x="38" y="41"/>
                    <a:pt x="31" y="49"/>
                    <a:pt x="21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8" y="49"/>
                    <a:pt x="0" y="41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1" y="0"/>
                    <a:pt x="38" y="7"/>
                    <a:pt x="38" y="17"/>
                  </a:cubicBezTo>
                  <a:lnTo>
                    <a:pt x="38" y="32"/>
                  </a:lnTo>
                  <a:close/>
                </a:path>
              </a:pathLst>
            </a:custGeom>
            <a:solidFill>
              <a:srgbClr val="788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$ļíḓê">
              <a:extLst>
                <a:ext uri="{FF2B5EF4-FFF2-40B4-BE49-F238E27FC236}">
                  <a16:creationId xmlns:a16="http://schemas.microsoft.com/office/drawing/2014/main" id="{6D0E5189-2764-4D9C-BD3E-C5399024A639}"/>
                </a:ext>
              </a:extLst>
            </p:cNvPr>
            <p:cNvSpPr/>
            <p:nvPr/>
          </p:nvSpPr>
          <p:spPr bwMode="auto">
            <a:xfrm>
              <a:off x="6215857" y="2270125"/>
              <a:ext cx="133350" cy="169863"/>
            </a:xfrm>
            <a:custGeom>
              <a:avLst/>
              <a:gdLst>
                <a:gd name="T0" fmla="*/ 38 w 38"/>
                <a:gd name="T1" fmla="*/ 32 h 49"/>
                <a:gd name="T2" fmla="*/ 21 w 38"/>
                <a:gd name="T3" fmla="*/ 49 h 49"/>
                <a:gd name="T4" fmla="*/ 17 w 38"/>
                <a:gd name="T5" fmla="*/ 49 h 49"/>
                <a:gd name="T6" fmla="*/ 0 w 38"/>
                <a:gd name="T7" fmla="*/ 32 h 49"/>
                <a:gd name="T8" fmla="*/ 0 w 38"/>
                <a:gd name="T9" fmla="*/ 17 h 49"/>
                <a:gd name="T10" fmla="*/ 17 w 38"/>
                <a:gd name="T11" fmla="*/ 0 h 49"/>
                <a:gd name="T12" fmla="*/ 21 w 38"/>
                <a:gd name="T13" fmla="*/ 0 h 49"/>
                <a:gd name="T14" fmla="*/ 38 w 38"/>
                <a:gd name="T15" fmla="*/ 17 h 49"/>
                <a:gd name="T16" fmla="*/ 38 w 38"/>
                <a:gd name="T17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49">
                  <a:moveTo>
                    <a:pt x="38" y="32"/>
                  </a:moveTo>
                  <a:cubicBezTo>
                    <a:pt x="38" y="41"/>
                    <a:pt x="31" y="49"/>
                    <a:pt x="21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8" y="49"/>
                    <a:pt x="0" y="41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1" y="0"/>
                    <a:pt x="38" y="7"/>
                    <a:pt x="38" y="17"/>
                  </a:cubicBezTo>
                  <a:lnTo>
                    <a:pt x="38" y="32"/>
                  </a:lnTo>
                  <a:close/>
                </a:path>
              </a:pathLst>
            </a:custGeom>
            <a:solidFill>
              <a:srgbClr val="788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ŝļîďé">
              <a:extLst>
                <a:ext uri="{FF2B5EF4-FFF2-40B4-BE49-F238E27FC236}">
                  <a16:creationId xmlns:a16="http://schemas.microsoft.com/office/drawing/2014/main" id="{270FDA23-F4D6-413B-AE7B-11F5CA0A8A2B}"/>
                </a:ext>
              </a:extLst>
            </p:cNvPr>
            <p:cNvSpPr/>
            <p:nvPr/>
          </p:nvSpPr>
          <p:spPr bwMode="auto">
            <a:xfrm>
              <a:off x="6527007" y="2270125"/>
              <a:ext cx="133350" cy="169863"/>
            </a:xfrm>
            <a:custGeom>
              <a:avLst/>
              <a:gdLst>
                <a:gd name="T0" fmla="*/ 38 w 38"/>
                <a:gd name="T1" fmla="*/ 32 h 49"/>
                <a:gd name="T2" fmla="*/ 21 w 38"/>
                <a:gd name="T3" fmla="*/ 49 h 49"/>
                <a:gd name="T4" fmla="*/ 17 w 38"/>
                <a:gd name="T5" fmla="*/ 49 h 49"/>
                <a:gd name="T6" fmla="*/ 0 w 38"/>
                <a:gd name="T7" fmla="*/ 32 h 49"/>
                <a:gd name="T8" fmla="*/ 0 w 38"/>
                <a:gd name="T9" fmla="*/ 17 h 49"/>
                <a:gd name="T10" fmla="*/ 17 w 38"/>
                <a:gd name="T11" fmla="*/ 0 h 49"/>
                <a:gd name="T12" fmla="*/ 21 w 38"/>
                <a:gd name="T13" fmla="*/ 0 h 49"/>
                <a:gd name="T14" fmla="*/ 38 w 38"/>
                <a:gd name="T15" fmla="*/ 17 h 49"/>
                <a:gd name="T16" fmla="*/ 38 w 38"/>
                <a:gd name="T17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49">
                  <a:moveTo>
                    <a:pt x="38" y="32"/>
                  </a:moveTo>
                  <a:cubicBezTo>
                    <a:pt x="38" y="41"/>
                    <a:pt x="31" y="49"/>
                    <a:pt x="21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8" y="49"/>
                    <a:pt x="0" y="41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1" y="0"/>
                    <a:pt x="38" y="7"/>
                    <a:pt x="38" y="17"/>
                  </a:cubicBezTo>
                  <a:lnTo>
                    <a:pt x="38" y="32"/>
                  </a:lnTo>
                  <a:close/>
                </a:path>
              </a:pathLst>
            </a:custGeom>
            <a:solidFill>
              <a:srgbClr val="788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ṧḻïḓé">
              <a:extLst>
                <a:ext uri="{FF2B5EF4-FFF2-40B4-BE49-F238E27FC236}">
                  <a16:creationId xmlns:a16="http://schemas.microsoft.com/office/drawing/2014/main" id="{7496B4A2-B9CE-4777-BEBC-A73B6D163449}"/>
                </a:ext>
              </a:extLst>
            </p:cNvPr>
            <p:cNvSpPr/>
            <p:nvPr/>
          </p:nvSpPr>
          <p:spPr bwMode="auto">
            <a:xfrm>
              <a:off x="6838157" y="2270125"/>
              <a:ext cx="133350" cy="169863"/>
            </a:xfrm>
            <a:custGeom>
              <a:avLst/>
              <a:gdLst>
                <a:gd name="T0" fmla="*/ 38 w 38"/>
                <a:gd name="T1" fmla="*/ 32 h 49"/>
                <a:gd name="T2" fmla="*/ 21 w 38"/>
                <a:gd name="T3" fmla="*/ 49 h 49"/>
                <a:gd name="T4" fmla="*/ 17 w 38"/>
                <a:gd name="T5" fmla="*/ 49 h 49"/>
                <a:gd name="T6" fmla="*/ 0 w 38"/>
                <a:gd name="T7" fmla="*/ 32 h 49"/>
                <a:gd name="T8" fmla="*/ 0 w 38"/>
                <a:gd name="T9" fmla="*/ 17 h 49"/>
                <a:gd name="T10" fmla="*/ 17 w 38"/>
                <a:gd name="T11" fmla="*/ 0 h 49"/>
                <a:gd name="T12" fmla="*/ 21 w 38"/>
                <a:gd name="T13" fmla="*/ 0 h 49"/>
                <a:gd name="T14" fmla="*/ 38 w 38"/>
                <a:gd name="T15" fmla="*/ 17 h 49"/>
                <a:gd name="T16" fmla="*/ 38 w 38"/>
                <a:gd name="T17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49">
                  <a:moveTo>
                    <a:pt x="38" y="32"/>
                  </a:moveTo>
                  <a:cubicBezTo>
                    <a:pt x="38" y="41"/>
                    <a:pt x="31" y="49"/>
                    <a:pt x="21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7" y="49"/>
                    <a:pt x="0" y="41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1" y="0"/>
                    <a:pt x="38" y="7"/>
                    <a:pt x="38" y="17"/>
                  </a:cubicBezTo>
                  <a:lnTo>
                    <a:pt x="38" y="32"/>
                  </a:lnTo>
                  <a:close/>
                </a:path>
              </a:pathLst>
            </a:custGeom>
            <a:solidFill>
              <a:srgbClr val="788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ṥľîḍé">
              <a:extLst>
                <a:ext uri="{FF2B5EF4-FFF2-40B4-BE49-F238E27FC236}">
                  <a16:creationId xmlns:a16="http://schemas.microsoft.com/office/drawing/2014/main" id="{76AD5565-A425-4413-8B2E-CAE862FFF5D9}"/>
                </a:ext>
              </a:extLst>
            </p:cNvPr>
            <p:cNvSpPr/>
            <p:nvPr/>
          </p:nvSpPr>
          <p:spPr bwMode="auto">
            <a:xfrm>
              <a:off x="7149307" y="2270125"/>
              <a:ext cx="133350" cy="169863"/>
            </a:xfrm>
            <a:custGeom>
              <a:avLst/>
              <a:gdLst>
                <a:gd name="T0" fmla="*/ 38 w 38"/>
                <a:gd name="T1" fmla="*/ 32 h 49"/>
                <a:gd name="T2" fmla="*/ 21 w 38"/>
                <a:gd name="T3" fmla="*/ 49 h 49"/>
                <a:gd name="T4" fmla="*/ 17 w 38"/>
                <a:gd name="T5" fmla="*/ 49 h 49"/>
                <a:gd name="T6" fmla="*/ 0 w 38"/>
                <a:gd name="T7" fmla="*/ 32 h 49"/>
                <a:gd name="T8" fmla="*/ 0 w 38"/>
                <a:gd name="T9" fmla="*/ 17 h 49"/>
                <a:gd name="T10" fmla="*/ 17 w 38"/>
                <a:gd name="T11" fmla="*/ 0 h 49"/>
                <a:gd name="T12" fmla="*/ 21 w 38"/>
                <a:gd name="T13" fmla="*/ 0 h 49"/>
                <a:gd name="T14" fmla="*/ 38 w 38"/>
                <a:gd name="T15" fmla="*/ 17 h 49"/>
                <a:gd name="T16" fmla="*/ 38 w 38"/>
                <a:gd name="T17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49">
                  <a:moveTo>
                    <a:pt x="38" y="32"/>
                  </a:moveTo>
                  <a:cubicBezTo>
                    <a:pt x="38" y="41"/>
                    <a:pt x="30" y="49"/>
                    <a:pt x="21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7" y="49"/>
                    <a:pt x="0" y="41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0" y="0"/>
                    <a:pt x="38" y="7"/>
                    <a:pt x="38" y="17"/>
                  </a:cubicBezTo>
                  <a:lnTo>
                    <a:pt x="38" y="32"/>
                  </a:lnTo>
                  <a:close/>
                </a:path>
              </a:pathLst>
            </a:custGeom>
            <a:solidFill>
              <a:srgbClr val="788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š1îḋè">
              <a:extLst>
                <a:ext uri="{FF2B5EF4-FFF2-40B4-BE49-F238E27FC236}">
                  <a16:creationId xmlns:a16="http://schemas.microsoft.com/office/drawing/2014/main" id="{09C31D4D-90B7-4690-A7D7-1F9250422191}"/>
                </a:ext>
              </a:extLst>
            </p:cNvPr>
            <p:cNvSpPr/>
            <p:nvPr/>
          </p:nvSpPr>
          <p:spPr bwMode="auto">
            <a:xfrm>
              <a:off x="7460457" y="2270125"/>
              <a:ext cx="131762" cy="169863"/>
            </a:xfrm>
            <a:custGeom>
              <a:avLst/>
              <a:gdLst>
                <a:gd name="T0" fmla="*/ 38 w 38"/>
                <a:gd name="T1" fmla="*/ 32 h 49"/>
                <a:gd name="T2" fmla="*/ 21 w 38"/>
                <a:gd name="T3" fmla="*/ 49 h 49"/>
                <a:gd name="T4" fmla="*/ 17 w 38"/>
                <a:gd name="T5" fmla="*/ 49 h 49"/>
                <a:gd name="T6" fmla="*/ 0 w 38"/>
                <a:gd name="T7" fmla="*/ 32 h 49"/>
                <a:gd name="T8" fmla="*/ 0 w 38"/>
                <a:gd name="T9" fmla="*/ 17 h 49"/>
                <a:gd name="T10" fmla="*/ 17 w 38"/>
                <a:gd name="T11" fmla="*/ 0 h 49"/>
                <a:gd name="T12" fmla="*/ 21 w 38"/>
                <a:gd name="T13" fmla="*/ 0 h 49"/>
                <a:gd name="T14" fmla="*/ 38 w 38"/>
                <a:gd name="T15" fmla="*/ 17 h 49"/>
                <a:gd name="T16" fmla="*/ 38 w 38"/>
                <a:gd name="T17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49">
                  <a:moveTo>
                    <a:pt x="38" y="32"/>
                  </a:moveTo>
                  <a:cubicBezTo>
                    <a:pt x="38" y="41"/>
                    <a:pt x="30" y="49"/>
                    <a:pt x="21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7" y="49"/>
                    <a:pt x="0" y="41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0" y="0"/>
                    <a:pt x="38" y="7"/>
                    <a:pt x="38" y="17"/>
                  </a:cubicBezTo>
                  <a:lnTo>
                    <a:pt x="38" y="32"/>
                  </a:lnTo>
                  <a:close/>
                </a:path>
              </a:pathLst>
            </a:custGeom>
            <a:solidFill>
              <a:srgbClr val="788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šľïḑé">
              <a:extLst>
                <a:ext uri="{FF2B5EF4-FFF2-40B4-BE49-F238E27FC236}">
                  <a16:creationId xmlns:a16="http://schemas.microsoft.com/office/drawing/2014/main" id="{9D5BED04-39BD-4EA3-8E29-1A21D2B165A6}"/>
                </a:ext>
              </a:extLst>
            </p:cNvPr>
            <p:cNvSpPr/>
            <p:nvPr/>
          </p:nvSpPr>
          <p:spPr bwMode="auto">
            <a:xfrm>
              <a:off x="6652419" y="1263650"/>
              <a:ext cx="950912" cy="806450"/>
            </a:xfrm>
            <a:prstGeom prst="rect">
              <a:avLst/>
            </a:prstGeom>
            <a:solidFill>
              <a:srgbClr val="EBAA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ṥḷiḓé">
              <a:extLst>
                <a:ext uri="{FF2B5EF4-FFF2-40B4-BE49-F238E27FC236}">
                  <a16:creationId xmlns:a16="http://schemas.microsoft.com/office/drawing/2014/main" id="{87B5D504-360F-449C-BB93-E500F1382EA3}"/>
                </a:ext>
              </a:extLst>
            </p:cNvPr>
            <p:cNvSpPr/>
            <p:nvPr/>
          </p:nvSpPr>
          <p:spPr bwMode="auto">
            <a:xfrm>
              <a:off x="7469982" y="1263650"/>
              <a:ext cx="133350" cy="806450"/>
            </a:xfrm>
            <a:prstGeom prst="rect">
              <a:avLst/>
            </a:prstGeom>
            <a:solidFill>
              <a:srgbClr val="C18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ṩlidé">
              <a:extLst>
                <a:ext uri="{FF2B5EF4-FFF2-40B4-BE49-F238E27FC236}">
                  <a16:creationId xmlns:a16="http://schemas.microsoft.com/office/drawing/2014/main" id="{A4BE8B6E-248A-48B2-B993-B613509D7C1A}"/>
                </a:ext>
              </a:extLst>
            </p:cNvPr>
            <p:cNvSpPr/>
            <p:nvPr/>
          </p:nvSpPr>
          <p:spPr bwMode="auto">
            <a:xfrm>
              <a:off x="6652419" y="2011363"/>
              <a:ext cx="817562" cy="58738"/>
            </a:xfrm>
            <a:prstGeom prst="rect">
              <a:avLst/>
            </a:prstGeom>
            <a:solidFill>
              <a:srgbClr val="D49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šḻïḑê">
              <a:extLst>
                <a:ext uri="{FF2B5EF4-FFF2-40B4-BE49-F238E27FC236}">
                  <a16:creationId xmlns:a16="http://schemas.microsoft.com/office/drawing/2014/main" id="{802DA0AF-CD81-4A63-A8EB-3F83E86CFD92}"/>
                </a:ext>
              </a:extLst>
            </p:cNvPr>
            <p:cNvSpPr/>
            <p:nvPr/>
          </p:nvSpPr>
          <p:spPr bwMode="auto">
            <a:xfrm>
              <a:off x="6652419" y="1350963"/>
              <a:ext cx="950912" cy="31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ŝḷïḑê">
              <a:extLst>
                <a:ext uri="{FF2B5EF4-FFF2-40B4-BE49-F238E27FC236}">
                  <a16:creationId xmlns:a16="http://schemas.microsoft.com/office/drawing/2014/main" id="{75A97E1E-399A-40EC-8755-9F344E7742FB}"/>
                </a:ext>
              </a:extLst>
            </p:cNvPr>
            <p:cNvSpPr/>
            <p:nvPr/>
          </p:nvSpPr>
          <p:spPr bwMode="auto">
            <a:xfrm>
              <a:off x="6652419" y="1435100"/>
              <a:ext cx="950912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şľíḋe">
              <a:extLst>
                <a:ext uri="{FF2B5EF4-FFF2-40B4-BE49-F238E27FC236}">
                  <a16:creationId xmlns:a16="http://schemas.microsoft.com/office/drawing/2014/main" id="{D34D64EC-B41F-453C-BEA2-8F1C201782D8}"/>
                </a:ext>
              </a:extLst>
            </p:cNvPr>
            <p:cNvSpPr/>
            <p:nvPr/>
          </p:nvSpPr>
          <p:spPr bwMode="auto">
            <a:xfrm>
              <a:off x="3721894" y="3470275"/>
              <a:ext cx="1035050" cy="249238"/>
            </a:xfrm>
            <a:custGeom>
              <a:avLst/>
              <a:gdLst>
                <a:gd name="T0" fmla="*/ 0 w 652"/>
                <a:gd name="T1" fmla="*/ 0 h 157"/>
                <a:gd name="T2" fmla="*/ 0 w 652"/>
                <a:gd name="T3" fmla="*/ 157 h 157"/>
                <a:gd name="T4" fmla="*/ 47 w 652"/>
                <a:gd name="T5" fmla="*/ 157 h 157"/>
                <a:gd name="T6" fmla="*/ 47 w 652"/>
                <a:gd name="T7" fmla="*/ 69 h 157"/>
                <a:gd name="T8" fmla="*/ 110 w 652"/>
                <a:gd name="T9" fmla="*/ 69 h 157"/>
                <a:gd name="T10" fmla="*/ 110 w 652"/>
                <a:gd name="T11" fmla="*/ 157 h 157"/>
                <a:gd name="T12" fmla="*/ 143 w 652"/>
                <a:gd name="T13" fmla="*/ 157 h 157"/>
                <a:gd name="T14" fmla="*/ 143 w 652"/>
                <a:gd name="T15" fmla="*/ 69 h 157"/>
                <a:gd name="T16" fmla="*/ 207 w 652"/>
                <a:gd name="T17" fmla="*/ 69 h 157"/>
                <a:gd name="T18" fmla="*/ 207 w 652"/>
                <a:gd name="T19" fmla="*/ 157 h 157"/>
                <a:gd name="T20" fmla="*/ 242 w 652"/>
                <a:gd name="T21" fmla="*/ 157 h 157"/>
                <a:gd name="T22" fmla="*/ 242 w 652"/>
                <a:gd name="T23" fmla="*/ 69 h 157"/>
                <a:gd name="T24" fmla="*/ 304 w 652"/>
                <a:gd name="T25" fmla="*/ 69 h 157"/>
                <a:gd name="T26" fmla="*/ 304 w 652"/>
                <a:gd name="T27" fmla="*/ 157 h 157"/>
                <a:gd name="T28" fmla="*/ 339 w 652"/>
                <a:gd name="T29" fmla="*/ 157 h 157"/>
                <a:gd name="T30" fmla="*/ 339 w 652"/>
                <a:gd name="T31" fmla="*/ 69 h 157"/>
                <a:gd name="T32" fmla="*/ 403 w 652"/>
                <a:gd name="T33" fmla="*/ 69 h 157"/>
                <a:gd name="T34" fmla="*/ 403 w 652"/>
                <a:gd name="T35" fmla="*/ 157 h 157"/>
                <a:gd name="T36" fmla="*/ 436 w 652"/>
                <a:gd name="T37" fmla="*/ 157 h 157"/>
                <a:gd name="T38" fmla="*/ 436 w 652"/>
                <a:gd name="T39" fmla="*/ 69 h 157"/>
                <a:gd name="T40" fmla="*/ 500 w 652"/>
                <a:gd name="T41" fmla="*/ 69 h 157"/>
                <a:gd name="T42" fmla="*/ 500 w 652"/>
                <a:gd name="T43" fmla="*/ 157 h 157"/>
                <a:gd name="T44" fmla="*/ 535 w 652"/>
                <a:gd name="T45" fmla="*/ 157 h 157"/>
                <a:gd name="T46" fmla="*/ 535 w 652"/>
                <a:gd name="T47" fmla="*/ 69 h 157"/>
                <a:gd name="T48" fmla="*/ 597 w 652"/>
                <a:gd name="T49" fmla="*/ 69 h 157"/>
                <a:gd name="T50" fmla="*/ 597 w 652"/>
                <a:gd name="T51" fmla="*/ 157 h 157"/>
                <a:gd name="T52" fmla="*/ 652 w 652"/>
                <a:gd name="T53" fmla="*/ 157 h 157"/>
                <a:gd name="T54" fmla="*/ 652 w 652"/>
                <a:gd name="T55" fmla="*/ 0 h 157"/>
                <a:gd name="T56" fmla="*/ 0 w 652"/>
                <a:gd name="T5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2" h="157">
                  <a:moveTo>
                    <a:pt x="0" y="0"/>
                  </a:moveTo>
                  <a:lnTo>
                    <a:pt x="0" y="157"/>
                  </a:lnTo>
                  <a:lnTo>
                    <a:pt x="47" y="157"/>
                  </a:lnTo>
                  <a:lnTo>
                    <a:pt x="47" y="69"/>
                  </a:lnTo>
                  <a:lnTo>
                    <a:pt x="110" y="69"/>
                  </a:lnTo>
                  <a:lnTo>
                    <a:pt x="110" y="157"/>
                  </a:lnTo>
                  <a:lnTo>
                    <a:pt x="143" y="157"/>
                  </a:lnTo>
                  <a:lnTo>
                    <a:pt x="143" y="69"/>
                  </a:lnTo>
                  <a:lnTo>
                    <a:pt x="207" y="69"/>
                  </a:lnTo>
                  <a:lnTo>
                    <a:pt x="207" y="157"/>
                  </a:lnTo>
                  <a:lnTo>
                    <a:pt x="242" y="157"/>
                  </a:lnTo>
                  <a:lnTo>
                    <a:pt x="242" y="69"/>
                  </a:lnTo>
                  <a:lnTo>
                    <a:pt x="304" y="69"/>
                  </a:lnTo>
                  <a:lnTo>
                    <a:pt x="304" y="157"/>
                  </a:lnTo>
                  <a:lnTo>
                    <a:pt x="339" y="157"/>
                  </a:lnTo>
                  <a:lnTo>
                    <a:pt x="339" y="69"/>
                  </a:lnTo>
                  <a:lnTo>
                    <a:pt x="403" y="69"/>
                  </a:lnTo>
                  <a:lnTo>
                    <a:pt x="403" y="157"/>
                  </a:lnTo>
                  <a:lnTo>
                    <a:pt x="436" y="157"/>
                  </a:lnTo>
                  <a:lnTo>
                    <a:pt x="436" y="69"/>
                  </a:lnTo>
                  <a:lnTo>
                    <a:pt x="500" y="69"/>
                  </a:lnTo>
                  <a:lnTo>
                    <a:pt x="500" y="157"/>
                  </a:lnTo>
                  <a:lnTo>
                    <a:pt x="535" y="157"/>
                  </a:lnTo>
                  <a:lnTo>
                    <a:pt x="535" y="69"/>
                  </a:lnTo>
                  <a:lnTo>
                    <a:pt x="597" y="69"/>
                  </a:lnTo>
                  <a:lnTo>
                    <a:pt x="597" y="157"/>
                  </a:lnTo>
                  <a:lnTo>
                    <a:pt x="652" y="157"/>
                  </a:lnTo>
                  <a:lnTo>
                    <a:pt x="6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9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9557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60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17" y="1603715"/>
            <a:ext cx="4727904" cy="24762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27" y="3249635"/>
            <a:ext cx="4815944" cy="246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1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棋子建模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0880F-A3DB-4CA2-9472-9FA706C1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棋子建模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371D2A-4172-424B-BCB6-5FA95F82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6" y="1525999"/>
            <a:ext cx="5837997" cy="28681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74" y="3319047"/>
            <a:ext cx="5164620" cy="280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336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8b37a825-0485-45e5-84ee-33df1808b7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054cc473-ac3f-4568-b0e4-1df011124793"/>
</p:tagLst>
</file>

<file path=ppt/theme/theme1.xml><?xml version="1.0" encoding="utf-8"?>
<a:theme xmlns:a="http://schemas.openxmlformats.org/drawingml/2006/main" name="主题5">
  <a:themeElements>
    <a:clrScheme name="自定义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E7721"/>
      </a:accent1>
      <a:accent2>
        <a:srgbClr val="4DAFCE"/>
      </a:accent2>
      <a:accent3>
        <a:srgbClr val="192834"/>
      </a:accent3>
      <a:accent4>
        <a:srgbClr val="F3B919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161</TotalTime>
  <Words>84</Words>
  <Application>Microsoft Office PowerPoint</Application>
  <PresentationFormat>宽屏</PresentationFormat>
  <Paragraphs>35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微软雅黑</vt:lpstr>
      <vt:lpstr>Arial</vt:lpstr>
      <vt:lpstr>主题5</vt:lpstr>
      <vt:lpstr>智造学术X</vt:lpstr>
      <vt:lpstr>背景介绍</vt:lpstr>
      <vt:lpstr>背景介绍</vt:lpstr>
      <vt:lpstr>规则展示</vt:lpstr>
      <vt:lpstr>规则展示</vt:lpstr>
      <vt:lpstr>代码展示</vt:lpstr>
      <vt:lpstr>代码</vt:lpstr>
      <vt:lpstr>棋子建模</vt:lpstr>
      <vt:lpstr>棋子建模</vt:lpstr>
      <vt:lpstr>Demo演示</vt:lpstr>
      <vt:lpstr>分工</vt:lpstr>
      <vt:lpstr>组内分工</vt:lpstr>
      <vt:lpstr>Thanks. And Happy Christmas.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liu kevin</cp:lastModifiedBy>
  <cp:revision>12</cp:revision>
  <cp:lastPrinted>2018-02-05T16:00:00Z</cp:lastPrinted>
  <dcterms:created xsi:type="dcterms:W3CDTF">2018-02-05T16:00:00Z</dcterms:created>
  <dcterms:modified xsi:type="dcterms:W3CDTF">2018-12-25T07:23:45Z</dcterms:modified>
  <cp:category>oral defense;resume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8b37a825-0485-45e5-84ee-33df1808b722</vt:lpwstr>
  </property>
</Properties>
</file>