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0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7E5B4-400C-4629-AF89-CCF9501ED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72D99-1CC0-44DA-A05A-569ED4EFE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8FC52-D0FA-4276-8705-59300226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55B-2BE0-4625-A78E-0A7F8E49FCD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7CCBB-63FF-43FB-8E7B-DE632967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9C304-E2D0-49B9-B310-50408FD3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1C76-E28D-4312-A01F-D23755276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2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74298-94FF-46C9-B6FA-6B5D4004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533E0-2BB3-47C4-833C-F4A6DA51A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43518-1471-4E22-AFD2-47EF45AE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55B-2BE0-4625-A78E-0A7F8E49FCD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1DC30-BB67-47E6-949B-7A86C5F5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17359-C1BD-4B06-998E-E577CD23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1C76-E28D-4312-A01F-D23755276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28DA57-2EFD-4822-BB8F-6A96C39A1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DA0A42-1086-4FDB-9C64-052490C2B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0E66B-2719-4CA8-B493-EB286155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55B-2BE0-4625-A78E-0A7F8E49FCD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5646F-4D17-4289-B7C7-6DFBAB55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A1C31-3356-4DD0-B70C-3DFE1EFA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1C76-E28D-4312-A01F-D23755276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2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9860A-B307-47B0-BB84-AF4F5551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CD83E-0ACF-4A79-8F51-803ECB7F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C2BA3-12A6-40F5-9BE1-45566A88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55B-2BE0-4625-A78E-0A7F8E49FCD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71689-7FF8-4510-BE65-73EC154A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5DE2C-D469-4AD6-958F-3B48A212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1C76-E28D-4312-A01F-D23755276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5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757EB-D24F-4DFB-A15E-B9471426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ECC7F-7BF4-4C28-A03C-1FC6346A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1C138-509A-446A-AF80-B0059E21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55B-2BE0-4625-A78E-0A7F8E49FCD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B9C9F-976D-4B31-9482-9C5C242E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BAE6C-8712-4FBC-82AA-06956BFB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1C76-E28D-4312-A01F-D23755276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26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F8A09-F7C9-4D17-8726-9757E84D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03C94-C4F7-48DA-B1B9-1A84F3031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32DD7-21B5-42A2-934B-B79419107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8EB927-B323-47D2-8643-48BD51D2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55B-2BE0-4625-A78E-0A7F8E49FCD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4C680-D8FF-4741-B971-CB1C9474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447E8-870E-4695-A3E2-F2A0F368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1C76-E28D-4312-A01F-D23755276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9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72419-9D74-4FB1-9477-33D5C42E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57B8AF-C5E4-4ECB-9646-BDFAA0F5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7914FE-D6BB-40A2-86C6-E59C4DF77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66DDFB-84F2-4940-A5EE-352E10073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EF13A6-1F1C-4B1D-9E05-4A2A27CD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E904C5-BDFD-4E7F-A074-070FD490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55B-2BE0-4625-A78E-0A7F8E49FCD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6BDC94-C2E9-44AF-9EB9-B6C6E4A1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55F967-3F24-499A-828A-60BA2BF8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1C76-E28D-4312-A01F-D23755276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8D4D3-B259-46E5-8D51-01C22EE1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32376-0965-4996-96F6-109A1ECC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55B-2BE0-4625-A78E-0A7F8E49FCD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CE4AFE-C01A-4002-9FAE-45C55420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47A99-94D6-49B4-803D-A84E0E2A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1C76-E28D-4312-A01F-D23755276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640CF8-B1D3-4C9E-87BB-DA31E965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55B-2BE0-4625-A78E-0A7F8E49FCD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285A79-F192-42A2-8FB7-5367E199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AC2221-ED83-4D51-A4C3-AE30FF58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1C76-E28D-4312-A01F-D23755276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3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65D00-1EB8-40E2-8FBC-6D1DA6E1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AC15-1F40-4B82-AE49-B1599FA8D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F9799B-2012-453C-8BAF-789FA2391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6660C-8E13-4FBC-92ED-83765D3F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55B-2BE0-4625-A78E-0A7F8E49FCD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08B93-92E8-42F9-8E30-45B19840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D6A1E-9288-481B-9F10-5442CD5F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1C76-E28D-4312-A01F-D23755276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2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6E576-8BB0-4B7A-B0FC-D39CB4E7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5415AF-3606-4E67-A4E6-860D65C49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C526F5-9027-483C-A871-BC4C5D8B0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AF6A0-6DA1-49AF-BFFC-51DCFCD7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255B-2BE0-4625-A78E-0A7F8E49FCD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424FCF-B2E8-4229-A05C-5EDA3B2C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A8719-5FC8-4482-97E6-0C12889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1C76-E28D-4312-A01F-D23755276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5C91F5-D08A-4577-A64A-8A94251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38205-5544-4E4C-99BD-14CE71C2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3392B-BF21-4334-B00B-3A8CE86E7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255B-2BE0-4625-A78E-0A7F8E49FCD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94723-6447-4560-9468-6395E2DA8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051A8-AE31-43EA-9E47-10532C853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1C76-E28D-4312-A01F-D23755276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6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ACB8-1E8D-40AF-996F-4D0B7C81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613994" cy="56703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워크샵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분석 사례 개선사항 도출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9787A-4440-4624-8C10-07584EE02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62650" y="6451004"/>
            <a:ext cx="266700" cy="309855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DB3245F4-CD3B-4646-9A8D-F52A63463ECC}" type="slidenum">
              <a:rPr kumimoji="1" lang="ko-KR" altLang="en-US" sz="1100">
                <a:solidFill>
                  <a:prstClr val="black">
                    <a:tint val="75000"/>
                  </a:prst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ko-KR" altLang="en-US" sz="1100" dirty="0">
              <a:solidFill>
                <a:prstClr val="black">
                  <a:tint val="75000"/>
                </a:prst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B5841E-CDBC-498A-814E-B342BCCDCB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7477" y="980728"/>
          <a:ext cx="9397044" cy="586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34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분석사례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모델 설계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OOO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현황분석 미흡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데이터 수집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활용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서비스는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시간 단위가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의미있으나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데이터가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일단위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데이터가 사용됨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활용된 분석모델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회귀모형은 과거데이터를 기반으로 하므로 현상 데이터가 변할 경우 모델예측도가 떨어짐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머신러닝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적용 필요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시각화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및 결과 활용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서비스 관점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단발성 분석으로 끝남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지속적으로 분석모델 업데이트 필요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12093"/>
                  </a:ext>
                </a:extLst>
              </a:tr>
              <a:tr h="426088">
                <a:tc rowSpan="2"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빅데이터 기반의 맞춤형 지진대응체계 과학화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-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국립재난안전연구원</a:t>
                      </a: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인적 자원 피해 상황에 대한 데이터 부족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새롭게 예측될 곳의 현황을 파악할 수 없음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지진이 다른 양상으로 발생하면 모델의 정확도 떨어짐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과밀화 현상 이외의 최적 대피소에 대한 결과가 도출되지 않았음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인적 자원 피해 상황에 대한 추가 조사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포항 이외의 지역에서도 데이터 수집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지진 발생 시 다양한 측면을 고려하여 모형 도출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최적 대피소에 대한 분석 진행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9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2]</a:t>
                      </a: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13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3]</a:t>
                      </a: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13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59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4]</a:t>
                      </a: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99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KoPubWorld돋움체 Light</vt:lpstr>
      <vt:lpstr>KoPubWorld돋움체 Medium</vt:lpstr>
      <vt:lpstr>맑은 고딕</vt:lpstr>
      <vt:lpstr>Arial</vt:lpstr>
      <vt:lpstr>Office 테마</vt:lpstr>
      <vt:lpstr>워크샵3 | 분석 사례 개선사항 도출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워크샵3 | 분석 사례 개선사항 도출</dc:title>
  <dc:creator>User</dc:creator>
  <cp:lastModifiedBy>User</cp:lastModifiedBy>
  <cp:revision>1</cp:revision>
  <dcterms:created xsi:type="dcterms:W3CDTF">2020-09-10T07:13:44Z</dcterms:created>
  <dcterms:modified xsi:type="dcterms:W3CDTF">2020-09-10T07:13:52Z</dcterms:modified>
</cp:coreProperties>
</file>