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73" r:id="rId4"/>
    <p:sldId id="276" r:id="rId5"/>
    <p:sldId id="257" r:id="rId6"/>
    <p:sldId id="258" r:id="rId7"/>
    <p:sldId id="259" r:id="rId8"/>
    <p:sldId id="263" r:id="rId9"/>
    <p:sldId id="260" r:id="rId10"/>
    <p:sldId id="266" r:id="rId11"/>
    <p:sldId id="274" r:id="rId12"/>
    <p:sldId id="275" r:id="rId13"/>
  </p:sldIdLst>
  <p:sldSz cx="12192000" cy="6858000"/>
  <p:notesSz cx="6858000" cy="9144000"/>
  <p:embeddedFontLst>
    <p:embeddedFont>
      <p:font typeface="휴먼둥근헤드라인" panose="02030504000101010101" pitchFamily="18" charset="-127"/>
      <p:regular r:id="rId14"/>
    </p:embeddedFont>
    <p:embeddedFont>
      <p:font typeface="Candara Light" panose="020E0502030303020204" pitchFamily="34" charset="0"/>
      <p:regular r:id="rId15"/>
      <p:italic r:id="rId16"/>
    </p:embeddedFont>
    <p:embeddedFont>
      <p:font typeface="Castellar" panose="020A0402060406010301" pitchFamily="18" charset="0"/>
      <p:regular r:id="rId17"/>
    </p:embeddedFont>
    <p:embeddedFont>
      <p:font typeface="KoPub돋움체 Medium" panose="02020603020101020101" pitchFamily="18" charset="-127"/>
      <p:regular r:id="rId18"/>
    </p:embeddedFont>
    <p:embeddedFont>
      <p:font typeface="Webdings" panose="05030102010509060703" pitchFamily="18" charset="2"/>
      <p:regular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배달의민족 주아" panose="02020603020101020101" pitchFamily="18" charset="-127"/>
      <p:regular r:id="rId22"/>
    </p:embeddedFont>
    <p:embeddedFont>
      <p:font typeface="한컴 윤고딕 230" panose="02020603020101020101" pitchFamily="18" charset="-127"/>
      <p:regular r:id="rId23"/>
    </p:embeddedFont>
    <p:embeddedFont>
      <p:font typeface="한컴 윤고딕 240" panose="02020603020101020101" pitchFamily="18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8EA71C-AED5-42DC-AC3C-597384E16ED5}" v="88" dt="2020-05-14T08:53:00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4CCDC-A7FC-47B7-B964-A946F80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A2EB7-B509-4BEF-9AF5-A5932D487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1FCB0-C265-40EC-8B6F-87A02510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367D5-CCD0-4952-B154-39368748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E2672-723D-4327-BBCA-A3BDA4F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0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CD846-4AC9-41D9-A2A8-748C8C8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052B1-201B-43AB-907E-97D61D006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AFC2D9-3EDA-4958-A4C4-EFEF6A7C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FFE883-A1F7-46F8-9376-B1002368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5D655-71A9-4BC0-8764-019BA58F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8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21F68D-7524-4BC5-B938-EDDAEC1D6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AEF880-BF5D-4B78-81C2-CB33B1733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F511E-FE52-433F-A1F1-1C237C19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0A298-5099-4D05-BBF3-2376B4D93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7A2DA-2C2E-4D1B-A8CA-A1A0FC0A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0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8ACAE-F109-4481-9638-F0B05F09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FF07B-8458-418E-AEEB-91B564B2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9A492-01B7-4A10-B47D-42F24A3C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86335-74C6-4E83-B8B7-6154921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8717A3-1482-4AB4-8549-3151A908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542F-CAEE-4BF7-8517-E4F8DA16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38B09-A793-4411-B803-29C9778E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F2B1B-6FC2-4A7D-9719-F775E31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76336-DBEC-44BC-BF2D-16CB23EF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0CF80C-043E-4ADB-AE1C-40157543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13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9F2A-D8AC-417B-A3BC-D158A73C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3D62E9-1E69-4540-ABE5-28B8919A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B8875-1B94-4FBD-9D16-4722B026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3CBB1-9CBA-4598-A85B-8F8BE9E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2D109-570D-4AEF-9ED4-C07B0BF9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336B0-B66B-4D57-935D-EF15A358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3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69D98-CF12-449A-9DA9-1C4EBEAD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4DA5D-04C2-4ED1-A0BC-A58B141C6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CD53F-3B03-4E2B-8947-9A19B3A4F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471A1B-5693-4833-90FC-034FEC612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EC57D-B3ED-49E5-99BC-83640F2B8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E457E-EF5F-4232-8AD1-10A554F1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EE1454-2E67-49D5-9922-9603C36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406EE3-3C98-48BD-BD77-518F7C34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2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05D81-5CFB-454D-82FE-BAC0E7E9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10A3FD-1DEF-4238-914A-B82C6672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13CC02-2870-4BF3-BC6B-E421A33F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AD06F-910A-40DD-97D2-A91FE752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3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129570-59FC-4F2D-9990-2980AF57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9D993-63B2-4463-A499-F3CDCE97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C13A7-3C07-4ED2-BCEB-F67188EF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5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C61AB-10A4-4C8E-BEC6-34936CB1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46F2B-591F-465C-954E-821EDC156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D5DF6-EACF-4E58-9D4E-96A72A2E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961D04-272B-49D0-9C5A-4F4112AC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4A14C2-E55E-4D79-927B-27F9D73A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32C65-60FD-4293-86B2-76E184F4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0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9CCBD-C4B0-4434-BA98-A4C1DA66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D60CB6-BCF9-4F27-9D4B-B870FC395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B06A72-A680-4FFA-A859-3733E5969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956EE-D1D5-4C23-9F40-BAE2A24F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F140B-B00A-49F4-8D51-F3EB2F56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E4A58-57B3-4891-907D-81F38D77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70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8672BD-C538-4BD5-B704-938774BB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DC5DC-0FB8-4C23-9258-A2E6ADF8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8EF6F-DB8E-4B21-B878-BB5473F100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0995A-CC43-4FDE-811C-671D6EFD330E}" type="datetimeFigureOut">
              <a:rPr lang="ko-KR" altLang="en-US" smtClean="0"/>
              <a:t>2020-05-15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B64AD-A17E-4F91-B73D-16C042C01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B48B6E-7D73-4996-BBC3-54A53D8EB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0517-EBB4-46B6-8BCB-8F9C1FF59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6.png"/><Relationship Id="rId7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.png"/><Relationship Id="rId4" Type="http://schemas.openxmlformats.org/officeDocument/2006/relationships/image" Target="../media/image42.jpg"/><Relationship Id="rId9" Type="http://schemas.openxmlformats.org/officeDocument/2006/relationships/hyperlink" Target="http://www.the-qescapedj.co.kr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6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5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6.png"/><Relationship Id="rId21" Type="http://schemas.openxmlformats.org/officeDocument/2006/relationships/image" Target="../media/image31.png"/><Relationship Id="rId7" Type="http://schemas.openxmlformats.org/officeDocument/2006/relationships/image" Target="../media/image44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5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42.jp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식탁용기구, 접시, 플레이트, 앉아있는이(가) 표시된 사진&#10;&#10;자동 생성된 설명">
            <a:extLst>
              <a:ext uri="{FF2B5EF4-FFF2-40B4-BE49-F238E27FC236}">
                <a16:creationId xmlns:a16="http://schemas.microsoft.com/office/drawing/2014/main" id="{B12EEE55-A070-4DDB-9CA5-715284521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596" y="1133429"/>
            <a:ext cx="4724809" cy="3029975"/>
          </a:xfrm>
          <a:prstGeom prst="rect">
            <a:avLst/>
          </a:prstGeom>
        </p:spPr>
      </p:pic>
      <p:pic>
        <p:nvPicPr>
          <p:cNvPr id="7" name="그림 6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5EFA8E62-4373-45EC-A766-521C61BCE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00" y="5078221"/>
            <a:ext cx="17558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1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6AE9C85D-302E-4FD9-A28B-A1A4AF75C591}"/>
              </a:ext>
            </a:extLst>
          </p:cNvPr>
          <p:cNvGrpSpPr/>
          <p:nvPr/>
        </p:nvGrpSpPr>
        <p:grpSpPr>
          <a:xfrm>
            <a:off x="-9833" y="0"/>
            <a:ext cx="12201833" cy="6857999"/>
            <a:chOff x="-9833" y="0"/>
            <a:chExt cx="12201833" cy="685799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A61E5DA-5528-4D15-9553-99032C632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5405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43BD23-3024-451E-B2C5-799701ACBF15}"/>
                </a:ext>
              </a:extLst>
            </p:cNvPr>
            <p:cNvSpPr txBox="1"/>
            <p:nvPr/>
          </p:nvSpPr>
          <p:spPr>
            <a:xfrm>
              <a:off x="4069421" y="36532"/>
              <a:ext cx="982980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슬기로운 여가생활</a:t>
              </a:r>
            </a:p>
          </p:txBody>
        </p:sp>
        <p:pic>
          <p:nvPicPr>
            <p:cNvPr id="27" name="그림 26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B312E2CB-137E-43D4-AF96-C518C1503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83" y="57151"/>
              <a:ext cx="160020" cy="16002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5720EA-C2C6-429D-859D-78A3DBC76D6A}"/>
                </a:ext>
              </a:extLst>
            </p:cNvPr>
            <p:cNvSpPr/>
            <p:nvPr/>
          </p:nvSpPr>
          <p:spPr>
            <a:xfrm>
              <a:off x="-9833" y="550606"/>
              <a:ext cx="12074013" cy="630739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60BC115-F70C-4E4D-85A6-85C8462F3C7F}"/>
              </a:ext>
            </a:extLst>
          </p:cNvPr>
          <p:cNvSpPr/>
          <p:nvPr/>
        </p:nvSpPr>
        <p:spPr>
          <a:xfrm>
            <a:off x="2750479" y="1508289"/>
            <a:ext cx="779116" cy="2168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모임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6CA6B8C-B745-4FF5-99EB-11564E9C0F27}"/>
              </a:ext>
            </a:extLst>
          </p:cNvPr>
          <p:cNvSpPr/>
          <p:nvPr/>
        </p:nvSpPr>
        <p:spPr>
          <a:xfrm>
            <a:off x="3715155" y="1508289"/>
            <a:ext cx="779116" cy="2168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놀이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게임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867AA61-48FA-441B-90DC-77FA8A167ABB}"/>
              </a:ext>
            </a:extLst>
          </p:cNvPr>
          <p:cNvSpPr/>
          <p:nvPr/>
        </p:nvSpPr>
        <p:spPr>
          <a:xfrm>
            <a:off x="4679831" y="1508289"/>
            <a:ext cx="779116" cy="2168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/>
              <a:t>비정기</a:t>
            </a:r>
            <a:endParaRPr lang="ko-KR" altLang="en-US" sz="1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1443A01-33FB-46AF-892E-C02B5968064E}"/>
              </a:ext>
            </a:extLst>
          </p:cNvPr>
          <p:cNvSpPr/>
          <p:nvPr/>
        </p:nvSpPr>
        <p:spPr>
          <a:xfrm>
            <a:off x="6749261" y="1508289"/>
            <a:ext cx="779116" cy="21681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인원 </a:t>
            </a:r>
            <a:r>
              <a:rPr lang="en-US" altLang="ko-KR" sz="1000" b="1" dirty="0"/>
              <a:t>2/4</a:t>
            </a:r>
            <a:endParaRPr lang="ko-KR" altLang="en-US" sz="10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B0FB2C-7745-44D4-BEC5-217B75C72B06}"/>
              </a:ext>
            </a:extLst>
          </p:cNvPr>
          <p:cNvGrpSpPr/>
          <p:nvPr/>
        </p:nvGrpSpPr>
        <p:grpSpPr>
          <a:xfrm>
            <a:off x="1773936" y="720208"/>
            <a:ext cx="8644128" cy="754702"/>
            <a:chOff x="1773936" y="720208"/>
            <a:chExt cx="8644128" cy="754702"/>
          </a:xfrm>
        </p:grpSpPr>
        <p:pic>
          <p:nvPicPr>
            <p:cNvPr id="10" name="그림 9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C6E21ECA-06B7-4D2D-90F1-18F13781F0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495"/>
            <a:stretch/>
          </p:blipFill>
          <p:spPr>
            <a:xfrm>
              <a:off x="1773936" y="720208"/>
              <a:ext cx="8644128" cy="75470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1F007B3-1577-453D-8430-A9F9A4D06B1F}"/>
                </a:ext>
              </a:extLst>
            </p:cNvPr>
            <p:cNvSpPr/>
            <p:nvPr/>
          </p:nvSpPr>
          <p:spPr>
            <a:xfrm>
              <a:off x="2672080" y="720208"/>
              <a:ext cx="802640" cy="49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 descr="식탁용기구, 접시, 플레이트, 앉아있는이(가) 표시된 사진&#10;&#10;자동 생성된 설명">
              <a:extLst>
                <a:ext uri="{FF2B5EF4-FFF2-40B4-BE49-F238E27FC236}">
                  <a16:creationId xmlns:a16="http://schemas.microsoft.com/office/drawing/2014/main" id="{07528DF5-327F-4B1C-AB60-57EA361F4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080" y="738882"/>
              <a:ext cx="802640" cy="514725"/>
            </a:xfrm>
            <a:prstGeom prst="rect">
              <a:avLst/>
            </a:prstGeom>
          </p:spPr>
        </p:pic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2495332-5025-4376-8CDF-82F73D58C588}"/>
                </a:ext>
              </a:extLst>
            </p:cNvPr>
            <p:cNvSpPr/>
            <p:nvPr/>
          </p:nvSpPr>
          <p:spPr>
            <a:xfrm>
              <a:off x="7675880" y="824347"/>
              <a:ext cx="782320" cy="34798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강좌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모임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 만들기</a:t>
              </a:r>
              <a:r>
                <a:rPr lang="en-US" altLang="ko-KR" sz="800" dirty="0">
                  <a:latin typeface="Wingdings" panose="05000000000000000000" pitchFamily="2" charset="2"/>
                </a:rPr>
                <a:t>!</a:t>
              </a:r>
              <a:endParaRPr lang="ko-KR" altLang="en-US" sz="800" dirty="0"/>
            </a:p>
          </p:txBody>
        </p:sp>
        <p:pic>
          <p:nvPicPr>
            <p:cNvPr id="14" name="그림 13" descr="거울이(가) 표시된 사진&#10;&#10;자동 생성된 설명">
              <a:extLst>
                <a:ext uri="{FF2B5EF4-FFF2-40B4-BE49-F238E27FC236}">
                  <a16:creationId xmlns:a16="http://schemas.microsoft.com/office/drawing/2014/main" id="{85CE5010-F6FD-48FD-9891-BD843374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386" y="834507"/>
              <a:ext cx="347981" cy="34798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BBA057-9C68-4E09-B8DB-C143C4F1E520}"/>
                </a:ext>
              </a:extLst>
            </p:cNvPr>
            <p:cNvSpPr txBox="1"/>
            <p:nvPr/>
          </p:nvSpPr>
          <p:spPr>
            <a:xfrm>
              <a:off x="9308367" y="877692"/>
              <a:ext cx="6078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50000"/>
                    </a:schemeClr>
                  </a:solidFill>
                </a:rPr>
                <a:t>안지연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298870-B3C2-441D-9998-600F0FCADFA9}"/>
              </a:ext>
            </a:extLst>
          </p:cNvPr>
          <p:cNvSpPr txBox="1"/>
          <p:nvPr/>
        </p:nvSpPr>
        <p:spPr>
          <a:xfrm>
            <a:off x="5458947" y="1484742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11:00~12:30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D5EF0-9265-47D1-AEA6-3A7F23C1196B}"/>
              </a:ext>
            </a:extLst>
          </p:cNvPr>
          <p:cNvSpPr txBox="1"/>
          <p:nvPr/>
        </p:nvSpPr>
        <p:spPr>
          <a:xfrm>
            <a:off x="2676058" y="1893555"/>
            <a:ext cx="33586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둔산동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더큐이스케이프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일요일 조조 </a:t>
            </a:r>
            <a:r>
              <a:rPr lang="ko-KR" altLang="en-US" sz="1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방탈출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F568D-06C6-4E1F-8809-1FD35618BE22}"/>
              </a:ext>
            </a:extLst>
          </p:cNvPr>
          <p:cNvSpPr txBox="1"/>
          <p:nvPr/>
        </p:nvSpPr>
        <p:spPr>
          <a:xfrm>
            <a:off x="6368305" y="1916638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모임장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안지연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998744-7957-4CEA-B93B-AB0D579D314C}"/>
              </a:ext>
            </a:extLst>
          </p:cNvPr>
          <p:cNvSpPr txBox="1"/>
          <p:nvPr/>
        </p:nvSpPr>
        <p:spPr>
          <a:xfrm>
            <a:off x="7931387" y="1916638"/>
            <a:ext cx="1984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작성일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2020.05.13 13:20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03A5E26-9B7F-41F7-A005-AA92B158C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972" y="2193637"/>
            <a:ext cx="2879254" cy="338893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1A23C7F-EC1D-4416-B65C-80879AB69F7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9012"/>
          <a:stretch/>
        </p:blipFill>
        <p:spPr>
          <a:xfrm>
            <a:off x="2750479" y="2300751"/>
            <a:ext cx="4037670" cy="3204503"/>
          </a:xfrm>
          <a:prstGeom prst="rect">
            <a:avLst/>
          </a:prstGeom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3EC2DD-52D9-46FD-A9D6-1C4F12D81D57}"/>
              </a:ext>
            </a:extLst>
          </p:cNvPr>
          <p:cNvSpPr/>
          <p:nvPr/>
        </p:nvSpPr>
        <p:spPr>
          <a:xfrm>
            <a:off x="9051963" y="1508289"/>
            <a:ext cx="779116" cy="21681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/>
              <a:t>모집중</a:t>
            </a:r>
            <a:endParaRPr lang="ko-KR" altLang="en-US" sz="1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EFBC45-4274-4C1B-8DC2-BBB10AEF4D33}"/>
              </a:ext>
            </a:extLst>
          </p:cNvPr>
          <p:cNvSpPr txBox="1"/>
          <p:nvPr/>
        </p:nvSpPr>
        <p:spPr>
          <a:xfrm>
            <a:off x="2750479" y="5638844"/>
            <a:ext cx="4037670" cy="357366"/>
          </a:xfrm>
          <a:prstGeom prst="roundRect">
            <a:avLst>
              <a:gd name="adj" fmla="val 39125"/>
            </a:avLst>
          </a:prstGeom>
          <a:solidFill>
            <a:srgbClr val="F39203">
              <a:alpha val="57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#</a:t>
            </a:r>
            <a:r>
              <a:rPr lang="ko-KR" altLang="en-US" sz="1200" b="1" dirty="0" err="1">
                <a:solidFill>
                  <a:schemeClr val="bg1"/>
                </a:solidFill>
              </a:rPr>
              <a:t>방탈출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#</a:t>
            </a:r>
            <a:r>
              <a:rPr lang="ko-KR" altLang="en-US" sz="1200" b="1" dirty="0" err="1">
                <a:solidFill>
                  <a:schemeClr val="bg1"/>
                </a:solidFill>
              </a:rPr>
              <a:t>둔산동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#</a:t>
            </a:r>
            <a:r>
              <a:rPr lang="ko-KR" altLang="en-US" sz="1200" b="1" dirty="0" err="1">
                <a:solidFill>
                  <a:schemeClr val="bg1"/>
                </a:solidFill>
              </a:rPr>
              <a:t>더큐이스케이프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#</a:t>
            </a:r>
            <a:r>
              <a:rPr lang="ko-KR" altLang="en-US" sz="1200" b="1" dirty="0">
                <a:solidFill>
                  <a:schemeClr val="bg1"/>
                </a:solidFill>
              </a:rPr>
              <a:t>조조 </a:t>
            </a:r>
            <a:r>
              <a:rPr lang="en-US" altLang="ko-KR" sz="1200" b="1" dirty="0">
                <a:solidFill>
                  <a:schemeClr val="bg1"/>
                </a:solidFill>
              </a:rPr>
              <a:t>#</a:t>
            </a:r>
            <a:r>
              <a:rPr lang="ko-KR" altLang="en-US" sz="1200" b="1" dirty="0">
                <a:solidFill>
                  <a:schemeClr val="bg1"/>
                </a:solidFill>
              </a:rPr>
              <a:t>주말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3B4E5-C138-48C3-8D26-D1EF8E214591}"/>
              </a:ext>
            </a:extLst>
          </p:cNvPr>
          <p:cNvSpPr txBox="1"/>
          <p:nvPr/>
        </p:nvSpPr>
        <p:spPr>
          <a:xfrm>
            <a:off x="7027140" y="5686722"/>
            <a:ext cx="3500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참고 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URL  </a:t>
            </a:r>
            <a:r>
              <a:rPr lang="en-US" altLang="ko-KR" sz="1100" dirty="0">
                <a:hlinkClick r:id="rId9"/>
              </a:rPr>
              <a:t>http://www.the-qescapedj.co.kr/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E57550-ADEC-4AF3-BAC0-CDFE2B747FA5}"/>
              </a:ext>
            </a:extLst>
          </p:cNvPr>
          <p:cNvSpPr txBox="1"/>
          <p:nvPr/>
        </p:nvSpPr>
        <p:spPr>
          <a:xfrm>
            <a:off x="7538209" y="1482358"/>
            <a:ext cx="1367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모임비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16,000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원</a:t>
            </a:r>
          </a:p>
        </p:txBody>
      </p:sp>
      <p:sp>
        <p:nvSpPr>
          <p:cNvPr id="32" name="말풍선: 모서리가 둥근 사각형 31">
            <a:extLst>
              <a:ext uri="{FF2B5EF4-FFF2-40B4-BE49-F238E27FC236}">
                <a16:creationId xmlns:a16="http://schemas.microsoft.com/office/drawing/2014/main" id="{E5602B57-9D47-4943-8FA2-DC42A2852064}"/>
              </a:ext>
            </a:extLst>
          </p:cNvPr>
          <p:cNvSpPr/>
          <p:nvPr/>
        </p:nvSpPr>
        <p:spPr>
          <a:xfrm>
            <a:off x="6919081" y="2137129"/>
            <a:ext cx="1441451" cy="375328"/>
          </a:xfrm>
          <a:custGeom>
            <a:avLst/>
            <a:gdLst>
              <a:gd name="connsiteX0" fmla="*/ 0 w 1743326"/>
              <a:gd name="connsiteY0" fmla="*/ 37961 h 227764"/>
              <a:gd name="connsiteX1" fmla="*/ 37961 w 1743326"/>
              <a:gd name="connsiteY1" fmla="*/ 0 h 227764"/>
              <a:gd name="connsiteX2" fmla="*/ 290554 w 1743326"/>
              <a:gd name="connsiteY2" fmla="*/ 0 h 227764"/>
              <a:gd name="connsiteX3" fmla="*/ 478979 w 1743326"/>
              <a:gd name="connsiteY3" fmla="*/ -147564 h 227764"/>
              <a:gd name="connsiteX4" fmla="*/ 726386 w 1743326"/>
              <a:gd name="connsiteY4" fmla="*/ 0 h 227764"/>
              <a:gd name="connsiteX5" fmla="*/ 1705365 w 1743326"/>
              <a:gd name="connsiteY5" fmla="*/ 0 h 227764"/>
              <a:gd name="connsiteX6" fmla="*/ 1743326 w 1743326"/>
              <a:gd name="connsiteY6" fmla="*/ 37961 h 227764"/>
              <a:gd name="connsiteX7" fmla="*/ 1743326 w 1743326"/>
              <a:gd name="connsiteY7" fmla="*/ 37961 h 227764"/>
              <a:gd name="connsiteX8" fmla="*/ 1743326 w 1743326"/>
              <a:gd name="connsiteY8" fmla="*/ 37961 h 227764"/>
              <a:gd name="connsiteX9" fmla="*/ 1743326 w 1743326"/>
              <a:gd name="connsiteY9" fmla="*/ 94902 h 227764"/>
              <a:gd name="connsiteX10" fmla="*/ 1743326 w 1743326"/>
              <a:gd name="connsiteY10" fmla="*/ 189803 h 227764"/>
              <a:gd name="connsiteX11" fmla="*/ 1705365 w 1743326"/>
              <a:gd name="connsiteY11" fmla="*/ 227764 h 227764"/>
              <a:gd name="connsiteX12" fmla="*/ 726386 w 1743326"/>
              <a:gd name="connsiteY12" fmla="*/ 227764 h 227764"/>
              <a:gd name="connsiteX13" fmla="*/ 290554 w 1743326"/>
              <a:gd name="connsiteY13" fmla="*/ 227764 h 227764"/>
              <a:gd name="connsiteX14" fmla="*/ 290554 w 1743326"/>
              <a:gd name="connsiteY14" fmla="*/ 227764 h 227764"/>
              <a:gd name="connsiteX15" fmla="*/ 37961 w 1743326"/>
              <a:gd name="connsiteY15" fmla="*/ 227764 h 227764"/>
              <a:gd name="connsiteX16" fmla="*/ 0 w 1743326"/>
              <a:gd name="connsiteY16" fmla="*/ 189803 h 227764"/>
              <a:gd name="connsiteX17" fmla="*/ 0 w 1743326"/>
              <a:gd name="connsiteY17" fmla="*/ 94902 h 227764"/>
              <a:gd name="connsiteX18" fmla="*/ 0 w 1743326"/>
              <a:gd name="connsiteY18" fmla="*/ 37961 h 227764"/>
              <a:gd name="connsiteX19" fmla="*/ 0 w 1743326"/>
              <a:gd name="connsiteY19" fmla="*/ 37961 h 227764"/>
              <a:gd name="connsiteX0" fmla="*/ 0 w 1743326"/>
              <a:gd name="connsiteY0" fmla="*/ 185525 h 375328"/>
              <a:gd name="connsiteX1" fmla="*/ 37961 w 1743326"/>
              <a:gd name="connsiteY1" fmla="*/ 147564 h 375328"/>
              <a:gd name="connsiteX2" fmla="*/ 428205 w 1743326"/>
              <a:gd name="connsiteY2" fmla="*/ 147564 h 375328"/>
              <a:gd name="connsiteX3" fmla="*/ 478979 w 1743326"/>
              <a:gd name="connsiteY3" fmla="*/ 0 h 375328"/>
              <a:gd name="connsiteX4" fmla="*/ 726386 w 1743326"/>
              <a:gd name="connsiteY4" fmla="*/ 147564 h 375328"/>
              <a:gd name="connsiteX5" fmla="*/ 1705365 w 1743326"/>
              <a:gd name="connsiteY5" fmla="*/ 147564 h 375328"/>
              <a:gd name="connsiteX6" fmla="*/ 1743326 w 1743326"/>
              <a:gd name="connsiteY6" fmla="*/ 185525 h 375328"/>
              <a:gd name="connsiteX7" fmla="*/ 1743326 w 1743326"/>
              <a:gd name="connsiteY7" fmla="*/ 185525 h 375328"/>
              <a:gd name="connsiteX8" fmla="*/ 1743326 w 1743326"/>
              <a:gd name="connsiteY8" fmla="*/ 185525 h 375328"/>
              <a:gd name="connsiteX9" fmla="*/ 1743326 w 1743326"/>
              <a:gd name="connsiteY9" fmla="*/ 242466 h 375328"/>
              <a:gd name="connsiteX10" fmla="*/ 1743326 w 1743326"/>
              <a:gd name="connsiteY10" fmla="*/ 337367 h 375328"/>
              <a:gd name="connsiteX11" fmla="*/ 1705365 w 1743326"/>
              <a:gd name="connsiteY11" fmla="*/ 375328 h 375328"/>
              <a:gd name="connsiteX12" fmla="*/ 726386 w 1743326"/>
              <a:gd name="connsiteY12" fmla="*/ 375328 h 375328"/>
              <a:gd name="connsiteX13" fmla="*/ 290554 w 1743326"/>
              <a:gd name="connsiteY13" fmla="*/ 375328 h 375328"/>
              <a:gd name="connsiteX14" fmla="*/ 290554 w 1743326"/>
              <a:gd name="connsiteY14" fmla="*/ 375328 h 375328"/>
              <a:gd name="connsiteX15" fmla="*/ 37961 w 1743326"/>
              <a:gd name="connsiteY15" fmla="*/ 375328 h 375328"/>
              <a:gd name="connsiteX16" fmla="*/ 0 w 1743326"/>
              <a:gd name="connsiteY16" fmla="*/ 337367 h 375328"/>
              <a:gd name="connsiteX17" fmla="*/ 0 w 1743326"/>
              <a:gd name="connsiteY17" fmla="*/ 242466 h 375328"/>
              <a:gd name="connsiteX18" fmla="*/ 0 w 1743326"/>
              <a:gd name="connsiteY18" fmla="*/ 185525 h 375328"/>
              <a:gd name="connsiteX19" fmla="*/ 0 w 1743326"/>
              <a:gd name="connsiteY19" fmla="*/ 185525 h 375328"/>
              <a:gd name="connsiteX0" fmla="*/ 0 w 1743326"/>
              <a:gd name="connsiteY0" fmla="*/ 185525 h 375328"/>
              <a:gd name="connsiteX1" fmla="*/ 37961 w 1743326"/>
              <a:gd name="connsiteY1" fmla="*/ 147564 h 375328"/>
              <a:gd name="connsiteX2" fmla="*/ 428205 w 1743326"/>
              <a:gd name="connsiteY2" fmla="*/ 147564 h 375328"/>
              <a:gd name="connsiteX3" fmla="*/ 478979 w 1743326"/>
              <a:gd name="connsiteY3" fmla="*/ 0 h 375328"/>
              <a:gd name="connsiteX4" fmla="*/ 559237 w 1743326"/>
              <a:gd name="connsiteY4" fmla="*/ 147564 h 375328"/>
              <a:gd name="connsiteX5" fmla="*/ 1705365 w 1743326"/>
              <a:gd name="connsiteY5" fmla="*/ 147564 h 375328"/>
              <a:gd name="connsiteX6" fmla="*/ 1743326 w 1743326"/>
              <a:gd name="connsiteY6" fmla="*/ 185525 h 375328"/>
              <a:gd name="connsiteX7" fmla="*/ 1743326 w 1743326"/>
              <a:gd name="connsiteY7" fmla="*/ 185525 h 375328"/>
              <a:gd name="connsiteX8" fmla="*/ 1743326 w 1743326"/>
              <a:gd name="connsiteY8" fmla="*/ 185525 h 375328"/>
              <a:gd name="connsiteX9" fmla="*/ 1743326 w 1743326"/>
              <a:gd name="connsiteY9" fmla="*/ 242466 h 375328"/>
              <a:gd name="connsiteX10" fmla="*/ 1743326 w 1743326"/>
              <a:gd name="connsiteY10" fmla="*/ 337367 h 375328"/>
              <a:gd name="connsiteX11" fmla="*/ 1705365 w 1743326"/>
              <a:gd name="connsiteY11" fmla="*/ 375328 h 375328"/>
              <a:gd name="connsiteX12" fmla="*/ 726386 w 1743326"/>
              <a:gd name="connsiteY12" fmla="*/ 375328 h 375328"/>
              <a:gd name="connsiteX13" fmla="*/ 290554 w 1743326"/>
              <a:gd name="connsiteY13" fmla="*/ 375328 h 375328"/>
              <a:gd name="connsiteX14" fmla="*/ 290554 w 1743326"/>
              <a:gd name="connsiteY14" fmla="*/ 375328 h 375328"/>
              <a:gd name="connsiteX15" fmla="*/ 37961 w 1743326"/>
              <a:gd name="connsiteY15" fmla="*/ 375328 h 375328"/>
              <a:gd name="connsiteX16" fmla="*/ 0 w 1743326"/>
              <a:gd name="connsiteY16" fmla="*/ 337367 h 375328"/>
              <a:gd name="connsiteX17" fmla="*/ 0 w 1743326"/>
              <a:gd name="connsiteY17" fmla="*/ 242466 h 375328"/>
              <a:gd name="connsiteX18" fmla="*/ 0 w 1743326"/>
              <a:gd name="connsiteY18" fmla="*/ 185525 h 375328"/>
              <a:gd name="connsiteX19" fmla="*/ 0 w 1743326"/>
              <a:gd name="connsiteY19" fmla="*/ 185525 h 375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43326" h="375328">
                <a:moveTo>
                  <a:pt x="0" y="185525"/>
                </a:moveTo>
                <a:cubicBezTo>
                  <a:pt x="0" y="164560"/>
                  <a:pt x="16996" y="147564"/>
                  <a:pt x="37961" y="147564"/>
                </a:cubicBezTo>
                <a:lnTo>
                  <a:pt x="428205" y="147564"/>
                </a:lnTo>
                <a:lnTo>
                  <a:pt x="478979" y="0"/>
                </a:lnTo>
                <a:lnTo>
                  <a:pt x="559237" y="147564"/>
                </a:lnTo>
                <a:lnTo>
                  <a:pt x="1705365" y="147564"/>
                </a:lnTo>
                <a:cubicBezTo>
                  <a:pt x="1726330" y="147564"/>
                  <a:pt x="1743326" y="164560"/>
                  <a:pt x="1743326" y="185525"/>
                </a:cubicBezTo>
                <a:lnTo>
                  <a:pt x="1743326" y="185525"/>
                </a:lnTo>
                <a:lnTo>
                  <a:pt x="1743326" y="185525"/>
                </a:lnTo>
                <a:lnTo>
                  <a:pt x="1743326" y="242466"/>
                </a:lnTo>
                <a:lnTo>
                  <a:pt x="1743326" y="337367"/>
                </a:lnTo>
                <a:cubicBezTo>
                  <a:pt x="1743326" y="358332"/>
                  <a:pt x="1726330" y="375328"/>
                  <a:pt x="1705365" y="375328"/>
                </a:cubicBezTo>
                <a:lnTo>
                  <a:pt x="726386" y="375328"/>
                </a:lnTo>
                <a:lnTo>
                  <a:pt x="290554" y="375328"/>
                </a:lnTo>
                <a:lnTo>
                  <a:pt x="290554" y="375328"/>
                </a:lnTo>
                <a:lnTo>
                  <a:pt x="37961" y="375328"/>
                </a:lnTo>
                <a:cubicBezTo>
                  <a:pt x="16996" y="375328"/>
                  <a:pt x="0" y="358332"/>
                  <a:pt x="0" y="337367"/>
                </a:cubicBezTo>
                <a:lnTo>
                  <a:pt x="0" y="242466"/>
                </a:lnTo>
                <a:lnTo>
                  <a:pt x="0" y="185525"/>
                </a:lnTo>
                <a:lnTo>
                  <a:pt x="0" y="185525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카카오톡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: ajy1213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93214DC7-8AAC-4A70-AF12-038952A8FCBA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H="1">
            <a:off x="8364572" y="282536"/>
            <a:ext cx="821916" cy="3273422"/>
          </a:xfrm>
          <a:prstGeom prst="curvedConnector4">
            <a:avLst>
              <a:gd name="adj1" fmla="val -27813"/>
              <a:gd name="adj2" fmla="val 55950"/>
            </a:avLst>
          </a:prstGeom>
          <a:ln w="952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22DBED-6974-4ED4-B94E-EAD143998B16}"/>
              </a:ext>
            </a:extLst>
          </p:cNvPr>
          <p:cNvGrpSpPr/>
          <p:nvPr/>
        </p:nvGrpSpPr>
        <p:grpSpPr>
          <a:xfrm>
            <a:off x="10455004" y="1868519"/>
            <a:ext cx="1255214" cy="1149983"/>
            <a:chOff x="10368904" y="2190901"/>
            <a:chExt cx="1488799" cy="975086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4DAE4EB-FDC6-44ED-ACD5-D2F7D5571B0A}"/>
                </a:ext>
              </a:extLst>
            </p:cNvPr>
            <p:cNvSpPr/>
            <p:nvPr/>
          </p:nvSpPr>
          <p:spPr>
            <a:xfrm>
              <a:off x="10376347" y="2190901"/>
              <a:ext cx="1481356" cy="97508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/>
                <a:t>참여자 현황 </a:t>
              </a:r>
              <a:r>
                <a:rPr lang="en-US" altLang="ko-KR" sz="1050" b="1" dirty="0"/>
                <a:t>2/4</a:t>
              </a:r>
            </a:p>
            <a:p>
              <a:pPr algn="ctr"/>
              <a:endParaRPr lang="en-US" altLang="ko-KR" sz="105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안지연</a:t>
              </a:r>
              <a:endParaRPr lang="en-US" altLang="ko-KR" sz="1050" b="1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김수빈</a:t>
              </a:r>
              <a:endParaRPr lang="en-US" altLang="ko-KR" sz="1050" b="1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1497009-866C-404E-A2FD-F46015678D99}"/>
                </a:ext>
              </a:extLst>
            </p:cNvPr>
            <p:cNvCxnSpPr>
              <a:cxnSpLocks/>
            </p:cNvCxnSpPr>
            <p:nvPr/>
          </p:nvCxnSpPr>
          <p:spPr>
            <a:xfrm>
              <a:off x="10368904" y="2624460"/>
              <a:ext cx="14887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165B9DB-45ED-41E3-ADA1-FD4D01694F88}"/>
              </a:ext>
            </a:extLst>
          </p:cNvPr>
          <p:cNvSpPr txBox="1"/>
          <p:nvPr/>
        </p:nvSpPr>
        <p:spPr>
          <a:xfrm>
            <a:off x="2750479" y="6235653"/>
            <a:ext cx="7080600" cy="7694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일요일 </a:t>
            </a:r>
            <a:r>
              <a:rPr lang="en-US" altLang="ko-KR" sz="1100" dirty="0"/>
              <a:t>(5/17) </a:t>
            </a:r>
            <a:r>
              <a:rPr lang="ko-KR" altLang="en-US" sz="1100" dirty="0"/>
              <a:t>대전 </a:t>
            </a:r>
            <a:r>
              <a:rPr lang="ko-KR" altLang="en-US" sz="1100" dirty="0" err="1"/>
              <a:t>둔산동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더큐이스케이프</a:t>
            </a:r>
            <a:r>
              <a:rPr lang="ko-KR" altLang="en-US" sz="1100" dirty="0"/>
              <a:t> </a:t>
            </a:r>
            <a:r>
              <a:rPr lang="en-US" altLang="ko-KR" sz="1100" dirty="0"/>
              <a:t>‘</a:t>
            </a:r>
            <a:r>
              <a:rPr lang="ko-KR" altLang="en-US" sz="1100" dirty="0" err="1"/>
              <a:t>로스트원더랜드</a:t>
            </a:r>
            <a:r>
              <a:rPr lang="en-US" altLang="ko-KR" sz="1100" dirty="0"/>
              <a:t>’</a:t>
            </a:r>
            <a:r>
              <a:rPr lang="ko-KR" altLang="en-US" sz="1100" dirty="0"/>
              <a:t> 테마 </a:t>
            </a:r>
            <a:r>
              <a:rPr lang="en-US" altLang="ko-KR" sz="1100" dirty="0"/>
              <a:t>11</a:t>
            </a:r>
            <a:r>
              <a:rPr lang="ko-KR" altLang="en-US" sz="1100" dirty="0"/>
              <a:t>시 타임 인원 모집합니다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같이 탈출하실 분들 </a:t>
            </a:r>
            <a:r>
              <a:rPr lang="ko-KR" altLang="en-US" sz="1100" dirty="0" err="1"/>
              <a:t>구해여</a:t>
            </a:r>
            <a:r>
              <a:rPr lang="en-US" altLang="ko-KR" sz="1100" dirty="0"/>
              <a:t>!!!</a:t>
            </a:r>
          </a:p>
          <a:p>
            <a:r>
              <a:rPr lang="ko-KR" altLang="en-US" sz="1100" dirty="0"/>
              <a:t>조조할인으로 </a:t>
            </a:r>
            <a:r>
              <a:rPr lang="en-US" altLang="ko-KR" sz="1100" dirty="0"/>
              <a:t>16000</a:t>
            </a:r>
            <a:r>
              <a:rPr lang="ko-KR" altLang="en-US" sz="1100" dirty="0"/>
              <a:t>원에 하실 수 있습니다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시작 </a:t>
            </a:r>
            <a:r>
              <a:rPr lang="en-US" altLang="ko-KR" sz="1100" dirty="0"/>
              <a:t>30</a:t>
            </a:r>
            <a:r>
              <a:rPr lang="ko-KR" altLang="en-US" sz="1100" dirty="0"/>
              <a:t>분 전에 만나기로 해요</a:t>
            </a:r>
            <a:r>
              <a:rPr lang="en-US" altLang="ko-KR" sz="1100" dirty="0"/>
              <a:t>!</a:t>
            </a:r>
          </a:p>
          <a:p>
            <a:endParaRPr lang="ko-KR" altLang="en-US" sz="1100" dirty="0"/>
          </a:p>
        </p:txBody>
      </p:sp>
      <p:sp>
        <p:nvSpPr>
          <p:cNvPr id="45" name="하트 44">
            <a:extLst>
              <a:ext uri="{FF2B5EF4-FFF2-40B4-BE49-F238E27FC236}">
                <a16:creationId xmlns:a16="http://schemas.microsoft.com/office/drawing/2014/main" id="{B29D9A9B-E691-4F68-9DF1-4A0BE038771F}"/>
              </a:ext>
            </a:extLst>
          </p:cNvPr>
          <p:cNvSpPr/>
          <p:nvPr/>
        </p:nvSpPr>
        <p:spPr>
          <a:xfrm>
            <a:off x="5965627" y="1928944"/>
            <a:ext cx="249714" cy="219861"/>
          </a:xfrm>
          <a:prstGeom prst="heart">
            <a:avLst/>
          </a:prstGeom>
          <a:solidFill>
            <a:srgbClr val="A4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22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320BC2-3667-46DF-A613-9385694A3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"/>
          <a:stretch/>
        </p:blipFill>
        <p:spPr>
          <a:xfrm>
            <a:off x="5029258" y="1177607"/>
            <a:ext cx="6341369" cy="47669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8523D-ED99-4526-BB31-416E4A8DA90A}"/>
              </a:ext>
            </a:extLst>
          </p:cNvPr>
          <p:cNvSpPr txBox="1"/>
          <p:nvPr/>
        </p:nvSpPr>
        <p:spPr>
          <a:xfrm>
            <a:off x="1790228" y="1859280"/>
            <a:ext cx="18630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현재까지의</a:t>
            </a:r>
            <a:endParaRPr lang="en-US" altLang="ko-KR" sz="3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3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진행상황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25080-47CD-45E2-8E56-D136C89355B2}"/>
              </a:ext>
            </a:extLst>
          </p:cNvPr>
          <p:cNvSpPr txBox="1"/>
          <p:nvPr/>
        </p:nvSpPr>
        <p:spPr>
          <a:xfrm>
            <a:off x="1218758" y="3837354"/>
            <a:ext cx="3005951" cy="877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여가생활 관련 데이터 수집</a:t>
            </a:r>
            <a:endParaRPr lang="en-US" altLang="ko-KR" dirty="0"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강좌</a:t>
            </a:r>
            <a:r>
              <a: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/</a:t>
            </a:r>
            <a:r>
              <a: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모임 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87821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7C0493-4645-42DC-A5AA-C428253AC115}"/>
              </a:ext>
            </a:extLst>
          </p:cNvPr>
          <p:cNvSpPr txBox="1"/>
          <p:nvPr/>
        </p:nvSpPr>
        <p:spPr>
          <a:xfrm>
            <a:off x="4081667" y="2310676"/>
            <a:ext cx="4028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accent6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감사합니다</a:t>
            </a:r>
          </a:p>
        </p:txBody>
      </p:sp>
      <p:pic>
        <p:nvPicPr>
          <p:cNvPr id="5" name="그림 4" descr="표지판, 시계이(가) 표시된 사진&#10;&#10;자동 생성된 설명">
            <a:extLst>
              <a:ext uri="{FF2B5EF4-FFF2-40B4-BE49-F238E27FC236}">
                <a16:creationId xmlns:a16="http://schemas.microsoft.com/office/drawing/2014/main" id="{295E18F2-D130-4DE2-A457-593F6985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100" y="5078221"/>
            <a:ext cx="1755800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3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id="{331FC9D0-F972-4E4B-B384-FC724D705499}"/>
              </a:ext>
            </a:extLst>
          </p:cNvPr>
          <p:cNvGrpSpPr/>
          <p:nvPr/>
        </p:nvGrpSpPr>
        <p:grpSpPr>
          <a:xfrm>
            <a:off x="6884905" y="201083"/>
            <a:ext cx="4750538" cy="2755477"/>
            <a:chOff x="37622" y="316162"/>
            <a:chExt cx="5924278" cy="3436287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7C5A23C-0575-4F1F-9C4D-38F5EC4CD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283" y="316162"/>
              <a:ext cx="5661617" cy="343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E051EEE9-5306-4665-9AC8-2A0B50F28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95" t="77200" r="37622"/>
            <a:stretch/>
          </p:blipFill>
          <p:spPr>
            <a:xfrm>
              <a:off x="791693" y="923046"/>
              <a:ext cx="508366" cy="574353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43BBCF59-BFF0-4687-86D0-182A76061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95" t="77200" r="37622"/>
            <a:stretch/>
          </p:blipFill>
          <p:spPr>
            <a:xfrm>
              <a:off x="37622" y="1396162"/>
              <a:ext cx="508366" cy="574353"/>
            </a:xfrm>
            <a:prstGeom prst="rect">
              <a:avLst/>
            </a:prstGeom>
          </p:spPr>
        </p:pic>
        <p:pic>
          <p:nvPicPr>
            <p:cNvPr id="99" name="그림 98">
              <a:extLst>
                <a:ext uri="{FF2B5EF4-FFF2-40B4-BE49-F238E27FC236}">
                  <a16:creationId xmlns:a16="http://schemas.microsoft.com/office/drawing/2014/main" id="{E38B0986-009A-4804-A3CD-8C1F28B2E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95" t="77200" r="37622"/>
            <a:stretch/>
          </p:blipFill>
          <p:spPr>
            <a:xfrm>
              <a:off x="465351" y="1879442"/>
              <a:ext cx="508366" cy="574353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4E2E17DF-6DE6-41FB-97DA-D27DE9560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895" t="77200" r="37622"/>
            <a:stretch/>
          </p:blipFill>
          <p:spPr>
            <a:xfrm>
              <a:off x="646236" y="2367044"/>
              <a:ext cx="508366" cy="574353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428D45-D40B-41FB-BBC7-E1BD107F09C9}"/>
              </a:ext>
            </a:extLst>
          </p:cNvPr>
          <p:cNvGrpSpPr/>
          <p:nvPr/>
        </p:nvGrpSpPr>
        <p:grpSpPr>
          <a:xfrm>
            <a:off x="6609166" y="3083042"/>
            <a:ext cx="5582833" cy="3781882"/>
            <a:chOff x="217131" y="228902"/>
            <a:chExt cx="5986112" cy="400736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559D620-0CFF-4EE6-90F6-0E68DA8E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31" y="228902"/>
              <a:ext cx="5986112" cy="4007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0DD9A1C6-6878-4A76-B15F-A8AE4AB4A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000" r="31565" b="68787"/>
            <a:stretch/>
          </p:blipFill>
          <p:spPr>
            <a:xfrm rot="938256">
              <a:off x="828040" y="2467546"/>
              <a:ext cx="909321" cy="1001308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AE40EFB-B8BD-48F4-B8DC-857B9E2F448B}"/>
              </a:ext>
            </a:extLst>
          </p:cNvPr>
          <p:cNvGrpSpPr/>
          <p:nvPr/>
        </p:nvGrpSpPr>
        <p:grpSpPr>
          <a:xfrm>
            <a:off x="163402" y="830936"/>
            <a:ext cx="7222236" cy="4251247"/>
            <a:chOff x="279735" y="275730"/>
            <a:chExt cx="7222236" cy="4251247"/>
          </a:xfrm>
        </p:grpSpPr>
        <p:pic>
          <p:nvPicPr>
            <p:cNvPr id="103" name="그림 102" descr="테이블이(가) 표시된 사진&#10;&#10;자동 생성된 설명">
              <a:extLst>
                <a:ext uri="{FF2B5EF4-FFF2-40B4-BE49-F238E27FC236}">
                  <a16:creationId xmlns:a16="http://schemas.microsoft.com/office/drawing/2014/main" id="{54F27866-ABAC-4BA9-A184-6AF210C86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334382">
              <a:off x="279735" y="275730"/>
              <a:ext cx="5987671" cy="4251247"/>
            </a:xfrm>
            <a:prstGeom prst="rect">
              <a:avLst/>
            </a:prstGeom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852CB0C-1950-4E9B-B242-363230F80BDB}"/>
                </a:ext>
              </a:extLst>
            </p:cNvPr>
            <p:cNvGrpSpPr/>
            <p:nvPr/>
          </p:nvGrpSpPr>
          <p:grpSpPr>
            <a:xfrm rot="21331814">
              <a:off x="822695" y="1563086"/>
              <a:ext cx="6679276" cy="1446550"/>
              <a:chOff x="655117" y="1769882"/>
              <a:chExt cx="6679276" cy="1446550"/>
            </a:xfrm>
          </p:grpSpPr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90760F73-D8C0-42EA-83C2-CD0321AE3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509101">
                <a:off x="655117" y="1769882"/>
                <a:ext cx="6679276" cy="144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워라밸</a:t>
                </a:r>
                <a:r>
                  <a:rPr kumimoji="0" lang="ko-KR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문화 확산으로 '여가 시간, 휴가 사용일, 문화예술 </a:t>
                </a:r>
                <a:r>
                  <a:rPr kumimoji="0" lang="ko-KR" altLang="ko-KR" sz="12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관람률</a:t>
                </a:r>
                <a:r>
                  <a:rPr kumimoji="0" lang="ko-KR" altLang="ko-KR" sz="1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' 등 증가</a:t>
                </a:r>
              </a:p>
              <a:p>
                <a:pPr lvl="0" eaLnBrk="0" fontAlgn="ctr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rgbClr val="70707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ko-KR" sz="800" dirty="0">
                    <a:latin typeface="Wingdings" panose="05000000000000000000" pitchFamily="2" charset="2"/>
                  </a:rPr>
                  <a:t>!</a:t>
                </a:r>
                <a:r>
                  <a:rPr kumimoji="0" lang="ko-KR" altLang="ko-KR" sz="800" b="0" i="0" u="none" strike="noStrike" cap="none" normalizeH="0" baseline="0" dirty="0" err="1">
                    <a:ln>
                      <a:noFill/>
                    </a:ln>
                    <a:solidFill>
                      <a:srgbClr val="707070"/>
                    </a:solidFill>
                    <a:effectLst/>
                    <a:latin typeface="Arial" panose="020B0604020202020204" pitchFamily="34" charset="0"/>
                  </a:rPr>
                  <a:t>데일리타임즈W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rgbClr val="707070"/>
                    </a:solidFill>
                    <a:effectLst/>
                    <a:latin typeface="Arial" panose="020B0604020202020204" pitchFamily="34" charset="0"/>
                  </a:rPr>
                  <a:t> 김수영 기자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rgbClr val="707070"/>
                    </a:solidFill>
                    <a:effectLst/>
                    <a:latin typeface="Arial" panose="020B0604020202020204" pitchFamily="34" charset="0"/>
                  </a:rPr>
                  <a:t>     |   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rgbClr val="70707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ko-KR" sz="800" dirty="0">
                    <a:latin typeface="Wingdings" panose="05000000000000000000" pitchFamily="2" charset="2"/>
                  </a:rPr>
                  <a:t>6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rgbClr val="707070"/>
                    </a:solidFill>
                    <a:effectLst/>
                    <a:latin typeface="Arial" panose="020B0604020202020204" pitchFamily="34" charset="0"/>
                  </a:rPr>
                  <a:t>승인 2020.02.07 17:35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rgbClr val="707070"/>
                    </a:solidFill>
                    <a:effectLst/>
                    <a:latin typeface="Arial" panose="020B0604020202020204" pitchFamily="34" charset="0"/>
                  </a:rPr>
                  <a:t>     |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    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rgbClr val="70707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ko-KR" sz="800" dirty="0">
                    <a:latin typeface="Webdings" panose="05030102010509060703" pitchFamily="18" charset="2"/>
                  </a:rPr>
                  <a:t>^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rgbClr val="707070"/>
                    </a:solidFill>
                    <a:effectLst/>
                    <a:latin typeface="Arial" panose="020B0604020202020204" pitchFamily="34" charset="0"/>
                  </a:rPr>
                  <a:t>댓글 0</a:t>
                </a:r>
                <a:endParaRPr kumimoji="0" lang="ko-KR" altLang="ko-KR" sz="800" b="0" i="0" u="none" strike="noStrike" cap="none" normalizeH="0" baseline="0" dirty="0">
                  <a:ln>
                    <a:noFill/>
                  </a:ln>
                  <a:solidFill>
                    <a:srgbClr val="222222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Webdings" panose="05030102010509060703" pitchFamily="18" charset="2"/>
                  </a:rPr>
                  <a:t> </a:t>
                </a:r>
                <a:r>
                  <a:rPr kumimoji="0" lang="ko-KR" altLang="ko-KR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 </a:t>
                </a:r>
                <a:r>
                  <a:rPr kumimoji="0" lang="ko-KR" altLang="ko-KR" sz="1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   </a:t>
                </a:r>
                <a:endParaRPr kumimoji="0" lang="ko-KR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105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kumimoji="0" lang="ko-KR" altLang="ko-KR" sz="105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국민문화예술활동조사, </a:t>
                </a:r>
                <a:r>
                  <a:rPr kumimoji="0" lang="ko-KR" altLang="ko-KR" sz="105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국민여가활동조사</a:t>
                </a:r>
                <a:r>
                  <a:rPr kumimoji="0" lang="ko-KR" altLang="ko-KR" sz="105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근로자휴가조사 결과 발표</a:t>
                </a:r>
                <a:br>
                  <a:rPr kumimoji="0" lang="ko-KR" altLang="ko-KR" sz="105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kumimoji="0" lang="en-US" altLang="ko-KR" sz="105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kumimoji="0" lang="ko-KR" altLang="ko-KR" sz="105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평균 여가시간 평일 3.5시간, 휴일 5.4시간으로 ‘일과 삶의 균형’ 정착</a:t>
                </a:r>
                <a:br>
                  <a:rPr kumimoji="0" lang="ko-KR" altLang="ko-KR" sz="105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</a:br>
                <a:r>
                  <a:rPr kumimoji="0" lang="en-US" altLang="ko-KR" sz="105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</a:t>
                </a:r>
                <a:r>
                  <a:rPr kumimoji="0" lang="ko-KR" altLang="ko-KR" sz="105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2018년 근로자 연차휴가 평균 사용 일수 9.9일로 2017년 대비 1.4일 증가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ko-KR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5C692836-6F29-4279-ADC8-8266DA5590B5}"/>
                  </a:ext>
                </a:extLst>
              </p:cNvPr>
              <p:cNvCxnSpPr>
                <a:cxnSpLocks/>
              </p:cNvCxnSpPr>
              <p:nvPr/>
            </p:nvCxnSpPr>
            <p:spPr>
              <a:xfrm rot="268186">
                <a:off x="898644" y="2633996"/>
                <a:ext cx="37739" cy="466994"/>
              </a:xfrm>
              <a:prstGeom prst="line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819BDD2B-D6B3-4010-9116-EC09ACC82204}"/>
              </a:ext>
            </a:extLst>
          </p:cNvPr>
          <p:cNvSpPr txBox="1"/>
          <p:nvPr/>
        </p:nvSpPr>
        <p:spPr>
          <a:xfrm rot="21240092">
            <a:off x="2505698" y="152873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astellar" panose="020A0402060406010301" pitchFamily="18" charset="0"/>
                <a:ea typeface="STXingkai" panose="020B0503020204020204" pitchFamily="2" charset="-122"/>
              </a:rPr>
              <a:t>NEWS</a:t>
            </a:r>
            <a:endParaRPr lang="ko-KR" altLang="en-US" sz="2400" dirty="0">
              <a:latin typeface="Castellar" panose="020A0402060406010301" pitchFamily="18" charset="0"/>
            </a:endParaRPr>
          </a:p>
        </p:txBody>
      </p: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397403BD-13E8-4C62-8639-CFF7DCEA23BF}"/>
              </a:ext>
            </a:extLst>
          </p:cNvPr>
          <p:cNvCxnSpPr>
            <a:cxnSpLocks/>
          </p:cNvCxnSpPr>
          <p:nvPr/>
        </p:nvCxnSpPr>
        <p:spPr>
          <a:xfrm rot="45978" flipV="1">
            <a:off x="3667760" y="1475155"/>
            <a:ext cx="1838960" cy="21323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D97A653C-E864-46AA-B005-6D50368CDAA4}"/>
              </a:ext>
            </a:extLst>
          </p:cNvPr>
          <p:cNvCxnSpPr>
            <a:cxnSpLocks/>
          </p:cNvCxnSpPr>
          <p:nvPr/>
        </p:nvCxnSpPr>
        <p:spPr>
          <a:xfrm rot="45978" flipV="1">
            <a:off x="571394" y="1811469"/>
            <a:ext cx="1838960" cy="21323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68FFAE9-EF49-4CB0-B069-1F7457C49EBC}"/>
              </a:ext>
            </a:extLst>
          </p:cNvPr>
          <p:cNvCxnSpPr>
            <a:cxnSpLocks/>
          </p:cNvCxnSpPr>
          <p:nvPr/>
        </p:nvCxnSpPr>
        <p:spPr>
          <a:xfrm flipV="1">
            <a:off x="567680" y="1759570"/>
            <a:ext cx="5003870" cy="51280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7BD2F253-1425-4F32-83DC-4FD531271E93}"/>
              </a:ext>
            </a:extLst>
          </p:cNvPr>
          <p:cNvCxnSpPr>
            <a:cxnSpLocks/>
          </p:cNvCxnSpPr>
          <p:nvPr/>
        </p:nvCxnSpPr>
        <p:spPr>
          <a:xfrm rot="45978" flipV="1">
            <a:off x="556557" y="1210937"/>
            <a:ext cx="4879043" cy="56882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그림 1026">
            <a:extLst>
              <a:ext uri="{FF2B5EF4-FFF2-40B4-BE49-F238E27FC236}">
                <a16:creationId xmlns:a16="http://schemas.microsoft.com/office/drawing/2014/main" id="{9FBE1B3B-C6C6-459C-9B73-E7B00B2699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00"/>
          <a:stretch/>
        </p:blipFill>
        <p:spPr>
          <a:xfrm rot="21240842">
            <a:off x="584469" y="3591382"/>
            <a:ext cx="5459975" cy="127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9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공정위, 빅데이터 활용 사건-업무 '더 신속하게' 처리 - 전자신문">
            <a:extLst>
              <a:ext uri="{FF2B5EF4-FFF2-40B4-BE49-F238E27FC236}">
                <a16:creationId xmlns:a16="http://schemas.microsoft.com/office/drawing/2014/main" id="{8B5B1DF5-7240-4D3E-AB05-F5AD6915F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44" y="1282540"/>
            <a:ext cx="4292918" cy="429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 descr="식탁용기구, 접시, 플레이트, 앉아있는이(가) 표시된 사진&#10;&#10;자동 생성된 설명">
            <a:extLst>
              <a:ext uri="{FF2B5EF4-FFF2-40B4-BE49-F238E27FC236}">
                <a16:creationId xmlns:a16="http://schemas.microsoft.com/office/drawing/2014/main" id="{9A9B1867-03B2-4102-A918-59A9B445E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07" y="2215056"/>
            <a:ext cx="4292918" cy="27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21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6E69DDD4-2832-4F7D-A6D6-F40FEC00AE6D}"/>
              </a:ext>
            </a:extLst>
          </p:cNvPr>
          <p:cNvSpPr/>
          <p:nvPr/>
        </p:nvSpPr>
        <p:spPr>
          <a:xfrm>
            <a:off x="6746488" y="1338890"/>
            <a:ext cx="4650260" cy="4192858"/>
          </a:xfrm>
          <a:custGeom>
            <a:avLst/>
            <a:gdLst>
              <a:gd name="connsiteX0" fmla="*/ 698824 w 4650260"/>
              <a:gd name="connsiteY0" fmla="*/ 0 h 4192858"/>
              <a:gd name="connsiteX1" fmla="*/ 2140662 w 4650260"/>
              <a:gd name="connsiteY1" fmla="*/ 0 h 4192858"/>
              <a:gd name="connsiteX2" fmla="*/ 3951436 w 4650260"/>
              <a:gd name="connsiteY2" fmla="*/ 0 h 4192858"/>
              <a:gd name="connsiteX3" fmla="*/ 4650260 w 4650260"/>
              <a:gd name="connsiteY3" fmla="*/ 698824 h 4192858"/>
              <a:gd name="connsiteX4" fmla="*/ 4650260 w 4650260"/>
              <a:gd name="connsiteY4" fmla="*/ 3494034 h 4192858"/>
              <a:gd name="connsiteX5" fmla="*/ 3951436 w 4650260"/>
              <a:gd name="connsiteY5" fmla="*/ 4192858 h 4192858"/>
              <a:gd name="connsiteX6" fmla="*/ 2026349 w 4650260"/>
              <a:gd name="connsiteY6" fmla="*/ 4192858 h 4192858"/>
              <a:gd name="connsiteX7" fmla="*/ 698824 w 4650260"/>
              <a:gd name="connsiteY7" fmla="*/ 4192858 h 4192858"/>
              <a:gd name="connsiteX8" fmla="*/ 0 w 4650260"/>
              <a:gd name="connsiteY8" fmla="*/ 3494034 h 4192858"/>
              <a:gd name="connsiteX9" fmla="*/ 0 w 4650260"/>
              <a:gd name="connsiteY9" fmla="*/ 698824 h 4192858"/>
              <a:gd name="connsiteX10" fmla="*/ 698824 w 4650260"/>
              <a:gd name="connsiteY10" fmla="*/ 0 h 419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50260" h="4192858">
                <a:moveTo>
                  <a:pt x="698824" y="0"/>
                </a:moveTo>
                <a:lnTo>
                  <a:pt x="2140662" y="0"/>
                </a:lnTo>
                <a:lnTo>
                  <a:pt x="3951436" y="0"/>
                </a:lnTo>
                <a:cubicBezTo>
                  <a:pt x="4337386" y="0"/>
                  <a:pt x="4650260" y="312874"/>
                  <a:pt x="4650260" y="698824"/>
                </a:cubicBezTo>
                <a:lnTo>
                  <a:pt x="4650260" y="3494034"/>
                </a:lnTo>
                <a:cubicBezTo>
                  <a:pt x="4650260" y="3879984"/>
                  <a:pt x="4337386" y="4192858"/>
                  <a:pt x="3951436" y="4192858"/>
                </a:cubicBezTo>
                <a:lnTo>
                  <a:pt x="2026349" y="4192858"/>
                </a:lnTo>
                <a:lnTo>
                  <a:pt x="698824" y="4192858"/>
                </a:lnTo>
                <a:cubicBezTo>
                  <a:pt x="312874" y="4192858"/>
                  <a:pt x="0" y="3879984"/>
                  <a:pt x="0" y="3494034"/>
                </a:cubicBezTo>
                <a:lnTo>
                  <a:pt x="0" y="698824"/>
                </a:lnTo>
                <a:cubicBezTo>
                  <a:pt x="0" y="312874"/>
                  <a:pt x="312874" y="0"/>
                  <a:pt x="698824" y="0"/>
                </a:cubicBezTo>
                <a:close/>
              </a:path>
            </a:pathLst>
          </a:custGeom>
          <a:solidFill>
            <a:schemeClr val="accent6">
              <a:alpha val="64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EAA1BA6-54ED-40C2-9540-B08EF00347F5}"/>
              </a:ext>
            </a:extLst>
          </p:cNvPr>
          <p:cNvSpPr/>
          <p:nvPr/>
        </p:nvSpPr>
        <p:spPr>
          <a:xfrm>
            <a:off x="3304851" y="636778"/>
            <a:ext cx="5582299" cy="5584445"/>
          </a:xfrm>
          <a:prstGeom prst="ellipse">
            <a:avLst/>
          </a:prstGeom>
          <a:solidFill>
            <a:schemeClr val="accent5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17FEE2AE-A568-4B70-A5F9-96E3ACE8995F}"/>
              </a:ext>
            </a:extLst>
          </p:cNvPr>
          <p:cNvSpPr/>
          <p:nvPr/>
        </p:nvSpPr>
        <p:spPr>
          <a:xfrm>
            <a:off x="804319" y="1338890"/>
            <a:ext cx="4650261" cy="4192858"/>
          </a:xfrm>
          <a:custGeom>
            <a:avLst/>
            <a:gdLst>
              <a:gd name="connsiteX0" fmla="*/ 2500533 w 4650261"/>
              <a:gd name="connsiteY0" fmla="*/ 0 h 4192858"/>
              <a:gd name="connsiteX1" fmla="*/ 3951437 w 4650261"/>
              <a:gd name="connsiteY1" fmla="*/ 0 h 4192858"/>
              <a:gd name="connsiteX2" fmla="*/ 4650261 w 4650261"/>
              <a:gd name="connsiteY2" fmla="*/ 698824 h 4192858"/>
              <a:gd name="connsiteX3" fmla="*/ 4650261 w 4650261"/>
              <a:gd name="connsiteY3" fmla="*/ 3494034 h 4192858"/>
              <a:gd name="connsiteX4" fmla="*/ 3951437 w 4650261"/>
              <a:gd name="connsiteY4" fmla="*/ 4192858 h 4192858"/>
              <a:gd name="connsiteX5" fmla="*/ 2614847 w 4650261"/>
              <a:gd name="connsiteY5" fmla="*/ 4192858 h 4192858"/>
              <a:gd name="connsiteX6" fmla="*/ 2611798 w 4650261"/>
              <a:gd name="connsiteY6" fmla="*/ 4187840 h 4192858"/>
              <a:gd name="connsiteX7" fmla="*/ 2499460 w 4650261"/>
              <a:gd name="connsiteY7" fmla="*/ 3744185 h 4192858"/>
              <a:gd name="connsiteX8" fmla="*/ 2499460 w 4650261"/>
              <a:gd name="connsiteY8" fmla="*/ 21258 h 4192858"/>
              <a:gd name="connsiteX9" fmla="*/ 698824 w 4650261"/>
              <a:gd name="connsiteY9" fmla="*/ 0 h 4192858"/>
              <a:gd name="connsiteX10" fmla="*/ 2500532 w 4650261"/>
              <a:gd name="connsiteY10" fmla="*/ 0 h 4192858"/>
              <a:gd name="connsiteX11" fmla="*/ 2499459 w 4650261"/>
              <a:gd name="connsiteY11" fmla="*/ 21258 h 4192858"/>
              <a:gd name="connsiteX12" fmla="*/ 2499459 w 4650261"/>
              <a:gd name="connsiteY12" fmla="*/ 3744185 h 4192858"/>
              <a:gd name="connsiteX13" fmla="*/ 2611797 w 4650261"/>
              <a:gd name="connsiteY13" fmla="*/ 4187840 h 4192858"/>
              <a:gd name="connsiteX14" fmla="*/ 2614846 w 4650261"/>
              <a:gd name="connsiteY14" fmla="*/ 4192858 h 4192858"/>
              <a:gd name="connsiteX15" fmla="*/ 698824 w 4650261"/>
              <a:gd name="connsiteY15" fmla="*/ 4192858 h 4192858"/>
              <a:gd name="connsiteX16" fmla="*/ 0 w 4650261"/>
              <a:gd name="connsiteY16" fmla="*/ 3494034 h 4192858"/>
              <a:gd name="connsiteX17" fmla="*/ 0 w 4650261"/>
              <a:gd name="connsiteY17" fmla="*/ 698824 h 4192858"/>
              <a:gd name="connsiteX18" fmla="*/ 698824 w 4650261"/>
              <a:gd name="connsiteY18" fmla="*/ 0 h 4192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650261" h="4192858">
                <a:moveTo>
                  <a:pt x="2500533" y="0"/>
                </a:moveTo>
                <a:lnTo>
                  <a:pt x="3951437" y="0"/>
                </a:lnTo>
                <a:cubicBezTo>
                  <a:pt x="4337387" y="0"/>
                  <a:pt x="4650261" y="312874"/>
                  <a:pt x="4650261" y="698824"/>
                </a:cubicBezTo>
                <a:lnTo>
                  <a:pt x="4650261" y="3494034"/>
                </a:lnTo>
                <a:cubicBezTo>
                  <a:pt x="4650261" y="3879984"/>
                  <a:pt x="4337387" y="4192858"/>
                  <a:pt x="3951437" y="4192858"/>
                </a:cubicBezTo>
                <a:lnTo>
                  <a:pt x="2614847" y="4192858"/>
                </a:lnTo>
                <a:lnTo>
                  <a:pt x="2611798" y="4187840"/>
                </a:lnTo>
                <a:cubicBezTo>
                  <a:pt x="2540155" y="4055958"/>
                  <a:pt x="2499460" y="3904824"/>
                  <a:pt x="2499460" y="3744185"/>
                </a:cubicBezTo>
                <a:lnTo>
                  <a:pt x="2499460" y="21258"/>
                </a:lnTo>
                <a:close/>
                <a:moveTo>
                  <a:pt x="698824" y="0"/>
                </a:moveTo>
                <a:lnTo>
                  <a:pt x="2500532" y="0"/>
                </a:lnTo>
                <a:lnTo>
                  <a:pt x="2499459" y="21258"/>
                </a:lnTo>
                <a:lnTo>
                  <a:pt x="2499459" y="3744185"/>
                </a:lnTo>
                <a:cubicBezTo>
                  <a:pt x="2499459" y="3904824"/>
                  <a:pt x="2540154" y="4055958"/>
                  <a:pt x="2611797" y="4187840"/>
                </a:cubicBezTo>
                <a:lnTo>
                  <a:pt x="2614846" y="4192858"/>
                </a:lnTo>
                <a:lnTo>
                  <a:pt x="698824" y="4192858"/>
                </a:lnTo>
                <a:cubicBezTo>
                  <a:pt x="312874" y="4192858"/>
                  <a:pt x="0" y="3879984"/>
                  <a:pt x="0" y="3494034"/>
                </a:cubicBezTo>
                <a:lnTo>
                  <a:pt x="0" y="698824"/>
                </a:lnTo>
                <a:cubicBezTo>
                  <a:pt x="0" y="312874"/>
                  <a:pt x="312874" y="0"/>
                  <a:pt x="698824" y="0"/>
                </a:cubicBezTo>
                <a:close/>
              </a:path>
            </a:pathLst>
          </a:custGeom>
          <a:solidFill>
            <a:schemeClr val="accent4"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EDF4B6-BBD4-42E0-AA58-0BD6F8A83B38}"/>
              </a:ext>
            </a:extLst>
          </p:cNvPr>
          <p:cNvGrpSpPr/>
          <p:nvPr/>
        </p:nvGrpSpPr>
        <p:grpSpPr>
          <a:xfrm>
            <a:off x="1148605" y="2658465"/>
            <a:ext cx="2017427" cy="1601532"/>
            <a:chOff x="967965" y="2509654"/>
            <a:chExt cx="2017427" cy="16015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FD39AC-227C-46F8-88DB-E359C8704882}"/>
                </a:ext>
              </a:extLst>
            </p:cNvPr>
            <p:cNvSpPr txBox="1"/>
            <p:nvPr/>
          </p:nvSpPr>
          <p:spPr>
            <a:xfrm>
              <a:off x="967965" y="2509654"/>
              <a:ext cx="2017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Front-end</a:t>
              </a:r>
              <a:endParaRPr lang="ko-KR" altLang="en-US" sz="24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71D33C-6240-442B-9CEF-292897D00788}"/>
                </a:ext>
              </a:extLst>
            </p:cNvPr>
            <p:cNvSpPr txBox="1"/>
            <p:nvPr/>
          </p:nvSpPr>
          <p:spPr>
            <a:xfrm>
              <a:off x="1301774" y="3280189"/>
              <a:ext cx="13498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  <a:ea typeface="+mn-ea"/>
                </a:rPr>
                <a:t>Vue.js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600" b="1" dirty="0" err="1">
                  <a:solidFill>
                    <a:schemeClr val="bg1"/>
                  </a:solidFill>
                  <a:latin typeface="+mn-ea"/>
                  <a:ea typeface="+mn-ea"/>
                </a:rPr>
                <a:t>Vuetify</a:t>
              </a:r>
              <a:endParaRPr lang="en-US" altLang="ko-KR" sz="1600" b="1" dirty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6F8D5C-BA42-4DAC-B68B-E01FD13FC082}"/>
              </a:ext>
            </a:extLst>
          </p:cNvPr>
          <p:cNvGrpSpPr/>
          <p:nvPr/>
        </p:nvGrpSpPr>
        <p:grpSpPr>
          <a:xfrm>
            <a:off x="9187918" y="2652548"/>
            <a:ext cx="1923711" cy="1541991"/>
            <a:chOff x="6410814" y="2401941"/>
            <a:chExt cx="1923711" cy="15419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9B7B78-FBA5-43B4-A9EE-3E0DC57BAF43}"/>
                </a:ext>
              </a:extLst>
            </p:cNvPr>
            <p:cNvSpPr txBox="1"/>
            <p:nvPr/>
          </p:nvSpPr>
          <p:spPr>
            <a:xfrm>
              <a:off x="6410814" y="2401941"/>
              <a:ext cx="1923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</a:rPr>
                <a:t>Back-end</a:t>
              </a:r>
              <a:endParaRPr lang="ko-KR" altLang="en-US" sz="24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C53648-54CE-406B-B01B-99A7D10C06C9}"/>
                </a:ext>
              </a:extLst>
            </p:cNvPr>
            <p:cNvSpPr txBox="1"/>
            <p:nvPr/>
          </p:nvSpPr>
          <p:spPr>
            <a:xfrm>
              <a:off x="6677984" y="3112935"/>
              <a:ext cx="1656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  <a:ea typeface="+mn-ea"/>
                </a:rPr>
                <a:t>Spring 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  <a:ea typeface="+mn-ea"/>
                </a:rPr>
                <a:t>Rest API</a:t>
              </a:r>
            </a:p>
            <a:p>
              <a:pPr marL="285750" indent="-285750">
                <a:buClr>
                  <a:schemeClr val="bg1"/>
                </a:buClr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solidFill>
                    <a:schemeClr val="bg1"/>
                  </a:solidFill>
                  <a:latin typeface="+mn-ea"/>
                  <a:ea typeface="+mn-ea"/>
                </a:rPr>
                <a:t>MySQL</a:t>
              </a:r>
              <a:endParaRPr lang="ko-KR" altLang="en-US" sz="16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23663D1-1879-4666-B2DC-3E9D4648E6E1}"/>
              </a:ext>
            </a:extLst>
          </p:cNvPr>
          <p:cNvSpPr txBox="1"/>
          <p:nvPr/>
        </p:nvSpPr>
        <p:spPr>
          <a:xfrm>
            <a:off x="4942771" y="2951947"/>
            <a:ext cx="23064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BIG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DATA</a:t>
            </a:r>
            <a:endParaRPr lang="ko-KR" altLang="en-US" sz="2800" b="1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19" name="그림 18" descr="사람, 넥타이, 정장, 남자이(가) 표시된 사진&#10;&#10;자동 생성된 설명">
            <a:extLst>
              <a:ext uri="{FF2B5EF4-FFF2-40B4-BE49-F238E27FC236}">
                <a16:creationId xmlns:a16="http://schemas.microsoft.com/office/drawing/2014/main" id="{0ED14AAF-5840-4DCA-8FAD-8723D0DD6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1" b="12441"/>
          <a:stretch/>
        </p:blipFill>
        <p:spPr>
          <a:xfrm>
            <a:off x="3917940" y="2005558"/>
            <a:ext cx="1080000" cy="1080000"/>
          </a:xfrm>
          <a:prstGeom prst="ellipse">
            <a:avLst/>
          </a:prstGeom>
        </p:spPr>
      </p:pic>
      <p:pic>
        <p:nvPicPr>
          <p:cNvPr id="21" name="그림 20" descr="사람, 넥타이, 정장, 의류이(가) 표시된 사진&#10;&#10;자동 생성된 설명">
            <a:extLst>
              <a:ext uri="{FF2B5EF4-FFF2-40B4-BE49-F238E27FC236}">
                <a16:creationId xmlns:a16="http://schemas.microsoft.com/office/drawing/2014/main" id="{4EAE953D-5079-465B-B4F1-36DF7C6F0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r="156"/>
          <a:stretch/>
        </p:blipFill>
        <p:spPr>
          <a:xfrm>
            <a:off x="7145784" y="4086837"/>
            <a:ext cx="1080000" cy="1080000"/>
          </a:xfrm>
          <a:prstGeom prst="ellipse">
            <a:avLst/>
          </a:prstGeom>
        </p:spPr>
      </p:pic>
      <p:pic>
        <p:nvPicPr>
          <p:cNvPr id="23" name="그림 22" descr="사람, 의류, 가발, 젊은이(가) 표시된 사진&#10;&#10;자동 생성된 설명">
            <a:extLst>
              <a:ext uri="{FF2B5EF4-FFF2-40B4-BE49-F238E27FC236}">
                <a16:creationId xmlns:a16="http://schemas.microsoft.com/office/drawing/2014/main" id="{10E02F25-8C5A-4476-AF14-310E87140A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9" b="12529"/>
          <a:stretch/>
        </p:blipFill>
        <p:spPr>
          <a:xfrm>
            <a:off x="3917940" y="3779041"/>
            <a:ext cx="1080000" cy="1080000"/>
          </a:xfrm>
          <a:prstGeom prst="ellipse">
            <a:avLst/>
          </a:prstGeom>
        </p:spPr>
      </p:pic>
      <p:pic>
        <p:nvPicPr>
          <p:cNvPr id="25" name="그림 24" descr="사람, 의류, 착용, 정장이(가) 표시된 사진&#10;&#10;자동 생성된 설명">
            <a:extLst>
              <a:ext uri="{FF2B5EF4-FFF2-40B4-BE49-F238E27FC236}">
                <a16:creationId xmlns:a16="http://schemas.microsoft.com/office/drawing/2014/main" id="{027EFD86-71B5-4F7E-B359-CA97279048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1" b="12441"/>
          <a:stretch/>
        </p:blipFill>
        <p:spPr>
          <a:xfrm>
            <a:off x="7145784" y="2895319"/>
            <a:ext cx="1080000" cy="1080000"/>
          </a:xfrm>
          <a:prstGeom prst="ellipse">
            <a:avLst/>
          </a:prstGeom>
        </p:spPr>
      </p:pic>
      <p:pic>
        <p:nvPicPr>
          <p:cNvPr id="27" name="그림 26" descr="사람, 의류, 가장, 실내이(가) 표시된 사진&#10;&#10;자동 생성된 설명">
            <a:extLst>
              <a:ext uri="{FF2B5EF4-FFF2-40B4-BE49-F238E27FC236}">
                <a16:creationId xmlns:a16="http://schemas.microsoft.com/office/drawing/2014/main" id="{DA6F0F21-1ED5-4286-A9FE-4C754E491D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1" b="12441"/>
          <a:stretch/>
        </p:blipFill>
        <p:spPr>
          <a:xfrm>
            <a:off x="7145784" y="1675688"/>
            <a:ext cx="1080000" cy="108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9566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>
            <a:extLst>
              <a:ext uri="{FF2B5EF4-FFF2-40B4-BE49-F238E27FC236}">
                <a16:creationId xmlns:a16="http://schemas.microsoft.com/office/drawing/2014/main" id="{2129EE9D-4504-47A8-8306-999D6402840A}"/>
              </a:ext>
            </a:extLst>
          </p:cNvPr>
          <p:cNvGrpSpPr/>
          <p:nvPr/>
        </p:nvGrpSpPr>
        <p:grpSpPr>
          <a:xfrm>
            <a:off x="-9832" y="0"/>
            <a:ext cx="12201832" cy="6857999"/>
            <a:chOff x="-9832" y="0"/>
            <a:chExt cx="12201832" cy="6857999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ECDD6EB-45CC-4A5A-8AFA-115D8CB77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54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4E2488-7F07-4F23-8CFA-CDEF5E4AA993}"/>
                </a:ext>
              </a:extLst>
            </p:cNvPr>
            <p:cNvSpPr txBox="1"/>
            <p:nvPr/>
          </p:nvSpPr>
          <p:spPr>
            <a:xfrm>
              <a:off x="4069421" y="36532"/>
              <a:ext cx="982980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슬기로운 여가생활</a:t>
              </a:r>
            </a:p>
          </p:txBody>
        </p:sp>
        <p:pic>
          <p:nvPicPr>
            <p:cNvPr id="38" name="그림 37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FDCEAC22-72F1-4EEE-B419-FADA74B7A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83" y="57151"/>
              <a:ext cx="160020" cy="16002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A9155DF-D421-4BAC-AABE-89D568F67EBF}"/>
                </a:ext>
              </a:extLst>
            </p:cNvPr>
            <p:cNvSpPr/>
            <p:nvPr/>
          </p:nvSpPr>
          <p:spPr>
            <a:xfrm>
              <a:off x="-9832" y="550606"/>
              <a:ext cx="12201832" cy="630739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A1DF151-1A87-4323-82B3-89D2E6F10FA0}"/>
              </a:ext>
            </a:extLst>
          </p:cNvPr>
          <p:cNvGrpSpPr/>
          <p:nvPr/>
        </p:nvGrpSpPr>
        <p:grpSpPr>
          <a:xfrm>
            <a:off x="0" y="560437"/>
            <a:ext cx="11641393" cy="6301995"/>
            <a:chOff x="-9832" y="-2"/>
            <a:chExt cx="12201831" cy="6858002"/>
          </a:xfrm>
        </p:grpSpPr>
        <p:pic>
          <p:nvPicPr>
            <p:cNvPr id="20" name="그림 19" descr="방, 게임, 테이블이(가) 표시된 사진&#10;&#10;자동 생성된 설명">
              <a:extLst>
                <a:ext uri="{FF2B5EF4-FFF2-40B4-BE49-F238E27FC236}">
                  <a16:creationId xmlns:a16="http://schemas.microsoft.com/office/drawing/2014/main" id="{363A0310-A249-4617-8F8C-E361ABFD55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05" r="-1532"/>
            <a:stretch/>
          </p:blipFill>
          <p:spPr>
            <a:xfrm>
              <a:off x="-9832" y="-2"/>
              <a:ext cx="6747079" cy="6858001"/>
            </a:xfrm>
            <a:prstGeom prst="rect">
              <a:avLst/>
            </a:prstGeom>
          </p:spPr>
        </p:pic>
        <p:sp>
          <p:nvSpPr>
            <p:cNvPr id="21" name="순서도: 수동 입력 20">
              <a:extLst>
                <a:ext uri="{FF2B5EF4-FFF2-40B4-BE49-F238E27FC236}">
                  <a16:creationId xmlns:a16="http://schemas.microsoft.com/office/drawing/2014/main" id="{2C35AE8C-8189-43FC-8C24-6D484A0B5A13}"/>
                </a:ext>
              </a:extLst>
            </p:cNvPr>
            <p:cNvSpPr/>
            <p:nvPr/>
          </p:nvSpPr>
          <p:spPr>
            <a:xfrm rot="16200000" flipH="1">
              <a:off x="5257800" y="-76199"/>
              <a:ext cx="6857999" cy="7010399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AFD0F2C-004A-4254-9D49-4C8490F31099}"/>
                </a:ext>
              </a:extLst>
            </p:cNvPr>
            <p:cNvGrpSpPr/>
            <p:nvPr/>
          </p:nvGrpSpPr>
          <p:grpSpPr>
            <a:xfrm>
              <a:off x="7939877" y="4827354"/>
              <a:ext cx="3519950" cy="769374"/>
              <a:chOff x="7600662" y="4114515"/>
              <a:chExt cx="3519950" cy="769374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C8689F03-C01A-435F-AA7A-2A17C8B5F87A}"/>
                  </a:ext>
                </a:extLst>
              </p:cNvPr>
              <p:cNvSpPr/>
              <p:nvPr/>
            </p:nvSpPr>
            <p:spPr>
              <a:xfrm>
                <a:off x="7600662" y="4114515"/>
                <a:ext cx="3519950" cy="769374"/>
              </a:xfrm>
              <a:prstGeom prst="roundRect">
                <a:avLst>
                  <a:gd name="adj" fmla="val 27667"/>
                </a:avLst>
              </a:prstGeom>
              <a:solidFill>
                <a:srgbClr val="F9E000"/>
              </a:soli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ko-KR" altLang="en-US" sz="2300" dirty="0">
                    <a:solidFill>
                      <a:srgbClr val="3B1E1E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         카카오톡으로 로그인</a:t>
                </a:r>
              </a:p>
            </p:txBody>
          </p:sp>
          <p:pic>
            <p:nvPicPr>
              <p:cNvPr id="11" name="Picture 2" descr="카카오톡 친구 이름 동기화 방법 - 익스트림 매뉴얼">
                <a:extLst>
                  <a:ext uri="{FF2B5EF4-FFF2-40B4-BE49-F238E27FC236}">
                    <a16:creationId xmlns:a16="http://schemas.microsoft.com/office/drawing/2014/main" id="{EB6CC8C3-4034-4D6E-8EC0-3F291A57E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366" t="26380" r="32151" b="26739"/>
              <a:stretch/>
            </p:blipFill>
            <p:spPr bwMode="auto">
              <a:xfrm>
                <a:off x="7784405" y="4221441"/>
                <a:ext cx="560619" cy="555523"/>
              </a:xfrm>
              <a:prstGeom prst="roundRect">
                <a:avLst>
                  <a:gd name="adj" fmla="val 30123"/>
                </a:avLst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그림 15" descr="식탁용기구, 접시, 플레이트, 앉아있는이(가) 표시된 사진&#10;&#10;자동 생성된 설명">
              <a:extLst>
                <a:ext uri="{FF2B5EF4-FFF2-40B4-BE49-F238E27FC236}">
                  <a16:creationId xmlns:a16="http://schemas.microsoft.com/office/drawing/2014/main" id="{1366CEB6-DD3B-4A89-B0E5-3F40D3C4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406" y="1401883"/>
              <a:ext cx="3060892" cy="196292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CD3963-2C0D-4497-9109-10D79DD1BC20}"/>
                </a:ext>
              </a:extLst>
            </p:cNvPr>
            <p:cNvSpPr txBox="1"/>
            <p:nvPr/>
          </p:nvSpPr>
          <p:spPr>
            <a:xfrm>
              <a:off x="8445342" y="3653376"/>
              <a:ext cx="25090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빅데이터 기반으로 </a:t>
              </a:r>
              <a:endPara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당신의 맞춤 여가생활을 </a:t>
              </a:r>
              <a:endParaRPr lang="en-US" altLang="ko-KR" dirty="0"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  <a:p>
              <a:pPr algn="ctr"/>
              <a:r>
                <a:rPr lang="ko-KR" altLang="en-US" dirty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추천해드립니다</a:t>
              </a:r>
              <a:r>
                <a:rPr lang="en-US" altLang="ko-KR" dirty="0"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!</a:t>
              </a:r>
              <a:endParaRPr lang="ko-KR" altLang="en-US" dirty="0"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61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66E7AD49-A290-406D-92F0-97D1077390E9}"/>
              </a:ext>
            </a:extLst>
          </p:cNvPr>
          <p:cNvGrpSpPr/>
          <p:nvPr/>
        </p:nvGrpSpPr>
        <p:grpSpPr>
          <a:xfrm>
            <a:off x="-9832" y="0"/>
            <a:ext cx="12201832" cy="6857999"/>
            <a:chOff x="-9832" y="0"/>
            <a:chExt cx="12201832" cy="6857999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FF5ABF2A-BE05-4B74-8171-073E2904A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5405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AF5B052-3EE0-4B90-997A-A325EBF8409E}"/>
                </a:ext>
              </a:extLst>
            </p:cNvPr>
            <p:cNvSpPr txBox="1"/>
            <p:nvPr/>
          </p:nvSpPr>
          <p:spPr>
            <a:xfrm>
              <a:off x="4069421" y="36532"/>
              <a:ext cx="982980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슬기로운 여가생활</a:t>
              </a:r>
            </a:p>
          </p:txBody>
        </p:sp>
        <p:pic>
          <p:nvPicPr>
            <p:cNvPr id="86" name="그림 85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F62C1694-FE5A-4D36-A7DB-68504690F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83" y="57151"/>
              <a:ext cx="160020" cy="160020"/>
            </a:xfrm>
            <a:prstGeom prst="rect">
              <a:avLst/>
            </a:prstGeom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A9E8373-BB97-4248-91A4-BB766A1AEC0C}"/>
                </a:ext>
              </a:extLst>
            </p:cNvPr>
            <p:cNvSpPr/>
            <p:nvPr/>
          </p:nvSpPr>
          <p:spPr>
            <a:xfrm>
              <a:off x="-9832" y="550606"/>
              <a:ext cx="12201832" cy="630739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0A7C67B-C21B-43FB-BE18-3F2CF15C3C38}"/>
              </a:ext>
            </a:extLst>
          </p:cNvPr>
          <p:cNvSpPr txBox="1"/>
          <p:nvPr/>
        </p:nvSpPr>
        <p:spPr>
          <a:xfrm>
            <a:off x="4238553" y="1687582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ndara Light" panose="020E0502030303020204" pitchFamily="34" charset="0"/>
              </a:rPr>
              <a:t>gender</a:t>
            </a:r>
            <a:endParaRPr lang="ko-KR" altLang="en-US" sz="1600" dirty="0">
              <a:latin typeface="Candara Light" panose="020E05020303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8B849-1A6E-44DF-A7E1-521A6029EF97}"/>
              </a:ext>
            </a:extLst>
          </p:cNvPr>
          <p:cNvSpPr txBox="1"/>
          <p:nvPr/>
        </p:nvSpPr>
        <p:spPr>
          <a:xfrm>
            <a:off x="4238553" y="2149229"/>
            <a:ext cx="587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ndara Light" panose="020E0502030303020204" pitchFamily="34" charset="0"/>
              </a:rPr>
              <a:t>birth</a:t>
            </a:r>
            <a:endParaRPr lang="ko-KR" altLang="en-US" sz="1600" dirty="0">
              <a:latin typeface="Candara Light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D547A-AF49-42F0-812D-0D3C84C8E31B}"/>
              </a:ext>
            </a:extLst>
          </p:cNvPr>
          <p:cNvSpPr txBox="1"/>
          <p:nvPr/>
        </p:nvSpPr>
        <p:spPr>
          <a:xfrm>
            <a:off x="4238553" y="2634392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ndara Light" panose="020E0502030303020204" pitchFamily="34" charset="0"/>
              </a:rPr>
              <a:t>location</a:t>
            </a:r>
            <a:endParaRPr lang="ko-KR" altLang="en-US" sz="1600" dirty="0">
              <a:latin typeface="Candara Light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0EEB4-BEFA-4F7A-BCF6-1C4382A0F818}"/>
              </a:ext>
            </a:extLst>
          </p:cNvPr>
          <p:cNvSpPr txBox="1"/>
          <p:nvPr/>
        </p:nvSpPr>
        <p:spPr>
          <a:xfrm>
            <a:off x="4238553" y="3113985"/>
            <a:ext cx="1018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ndara Light" panose="020E0502030303020204" pitchFamily="34" charset="0"/>
              </a:rPr>
              <a:t>instructor</a:t>
            </a:r>
            <a:endParaRPr lang="ko-KR" altLang="en-US" sz="1600" dirty="0">
              <a:latin typeface="Candara Light" panose="020E05020303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0AD89-B497-471A-A590-7781C1D17C56}"/>
              </a:ext>
            </a:extLst>
          </p:cNvPr>
          <p:cNvSpPr txBox="1"/>
          <p:nvPr/>
        </p:nvSpPr>
        <p:spPr>
          <a:xfrm>
            <a:off x="5781389" y="1718359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○ 남        ○ 여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057EFF7-7C56-4CA7-8A75-AEB1D97A7177}"/>
              </a:ext>
            </a:extLst>
          </p:cNvPr>
          <p:cNvGrpSpPr/>
          <p:nvPr/>
        </p:nvGrpSpPr>
        <p:grpSpPr>
          <a:xfrm>
            <a:off x="5879699" y="2149229"/>
            <a:ext cx="994824" cy="338554"/>
            <a:chOff x="4975138" y="1998021"/>
            <a:chExt cx="2017986" cy="598886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CA5D90F-6F8F-4205-BD51-0AA64508D838}"/>
                </a:ext>
              </a:extLst>
            </p:cNvPr>
            <p:cNvSpPr/>
            <p:nvPr/>
          </p:nvSpPr>
          <p:spPr>
            <a:xfrm>
              <a:off x="4975138" y="1998021"/>
              <a:ext cx="2017986" cy="5988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1994</a:t>
              </a:r>
              <a:endParaRPr lang="ko-KR" altLang="en-US" sz="1200" dirty="0">
                <a:solidFill>
                  <a:schemeClr val="tx1"/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DEFEFD33-5894-4AE9-9EA7-CA5BD1D15126}"/>
                </a:ext>
              </a:extLst>
            </p:cNvPr>
            <p:cNvSpPr/>
            <p:nvPr/>
          </p:nvSpPr>
          <p:spPr>
            <a:xfrm flipV="1">
              <a:off x="6571979" y="2212257"/>
              <a:ext cx="228374" cy="19687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C4F1F87-4741-48F2-AE5F-9A4D08A9F45A}"/>
              </a:ext>
            </a:extLst>
          </p:cNvPr>
          <p:cNvGrpSpPr/>
          <p:nvPr/>
        </p:nvGrpSpPr>
        <p:grpSpPr>
          <a:xfrm>
            <a:off x="5879699" y="2634392"/>
            <a:ext cx="994824" cy="338554"/>
            <a:chOff x="4975138" y="2984623"/>
            <a:chExt cx="2017986" cy="59888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0C5421E-B87A-4A33-9F28-34A153A07845}"/>
                </a:ext>
              </a:extLst>
            </p:cNvPr>
            <p:cNvSpPr/>
            <p:nvPr/>
          </p:nvSpPr>
          <p:spPr>
            <a:xfrm>
              <a:off x="4975138" y="2984623"/>
              <a:ext cx="2017986" cy="5988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도</a:t>
              </a:r>
              <a:r>
                <a:rPr lang="en-US" altLang="ko-KR" sz="1200" dirty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/</a:t>
              </a:r>
              <a:r>
                <a:rPr lang="ko-KR" altLang="en-US" sz="1200" dirty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시</a:t>
              </a:r>
            </a:p>
          </p:txBody>
        </p:sp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40D2D010-AF7B-4E04-94EC-9D26763E344B}"/>
                </a:ext>
              </a:extLst>
            </p:cNvPr>
            <p:cNvSpPr/>
            <p:nvPr/>
          </p:nvSpPr>
          <p:spPr>
            <a:xfrm flipV="1">
              <a:off x="6571979" y="3198859"/>
              <a:ext cx="228374" cy="19687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8BA03BA-93CE-4CCC-931C-86EA802F69AF}"/>
              </a:ext>
            </a:extLst>
          </p:cNvPr>
          <p:cNvGrpSpPr/>
          <p:nvPr/>
        </p:nvGrpSpPr>
        <p:grpSpPr>
          <a:xfrm>
            <a:off x="7003070" y="2634392"/>
            <a:ext cx="994824" cy="338554"/>
            <a:chOff x="7388201" y="2984623"/>
            <a:chExt cx="2017986" cy="598886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CE7577C7-8682-4EF3-8609-9AE8F1165856}"/>
                </a:ext>
              </a:extLst>
            </p:cNvPr>
            <p:cNvSpPr/>
            <p:nvPr/>
          </p:nvSpPr>
          <p:spPr>
            <a:xfrm>
              <a:off x="7388201" y="2984623"/>
              <a:ext cx="2017986" cy="5988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시</a:t>
              </a:r>
              <a:r>
                <a:rPr lang="en-US" altLang="ko-KR" sz="1200" dirty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/</a:t>
              </a:r>
              <a:r>
                <a:rPr lang="ko-KR" altLang="en-US" sz="1200" dirty="0">
                  <a:solidFill>
                    <a:schemeClr val="tx1"/>
                  </a:solidFill>
                  <a:latin typeface="한컴 윤고딕 240" panose="02020603020101020101" pitchFamily="18" charset="-127"/>
                  <a:ea typeface="한컴 윤고딕 240" panose="02020603020101020101" pitchFamily="18" charset="-127"/>
                </a:rPr>
                <a:t>구</a:t>
              </a:r>
            </a:p>
          </p:txBody>
        </p:sp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id="{D3529A57-E613-4F7C-B729-A5936131ACEA}"/>
                </a:ext>
              </a:extLst>
            </p:cNvPr>
            <p:cNvSpPr/>
            <p:nvPr/>
          </p:nvSpPr>
          <p:spPr>
            <a:xfrm flipV="1">
              <a:off x="8985042" y="3198859"/>
              <a:ext cx="228374" cy="19687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한컴 윤고딕 240" panose="02020603020101020101" pitchFamily="18" charset="-127"/>
                <a:ea typeface="한컴 윤고딕 240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B9990DE-4361-4D8A-9074-19F5900E1D72}"/>
              </a:ext>
            </a:extLst>
          </p:cNvPr>
          <p:cNvSpPr txBox="1"/>
          <p:nvPr/>
        </p:nvSpPr>
        <p:spPr>
          <a:xfrm>
            <a:off x="5781389" y="314476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○ 강사     ○ 일반 회원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21A0A2-35B6-4D76-B544-8CB8AA689FCB}"/>
              </a:ext>
            </a:extLst>
          </p:cNvPr>
          <p:cNvSpPr txBox="1"/>
          <p:nvPr/>
        </p:nvSpPr>
        <p:spPr>
          <a:xfrm>
            <a:off x="4606836" y="895804"/>
            <a:ext cx="297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회원정보 입력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2F19B9-23D3-4AFC-9941-8E04DCBFA275}"/>
              </a:ext>
            </a:extLst>
          </p:cNvPr>
          <p:cNvSpPr txBox="1"/>
          <p:nvPr/>
        </p:nvSpPr>
        <p:spPr>
          <a:xfrm>
            <a:off x="4606836" y="4099843"/>
            <a:ext cx="297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관심 카테고리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A784687-EE9F-43F8-A24C-1DAB250BBCE9}"/>
              </a:ext>
            </a:extLst>
          </p:cNvPr>
          <p:cNvGrpSpPr/>
          <p:nvPr/>
        </p:nvGrpSpPr>
        <p:grpSpPr>
          <a:xfrm>
            <a:off x="4025055" y="4850984"/>
            <a:ext cx="540000" cy="540000"/>
            <a:chOff x="3339527" y="314928"/>
            <a:chExt cx="991805" cy="991805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8D43350-638D-4715-B0EC-AE36926286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07537" y="450830"/>
              <a:ext cx="855785" cy="720000"/>
              <a:chOff x="5434507" y="266726"/>
              <a:chExt cx="2084094" cy="1753416"/>
            </a:xfrm>
          </p:grpSpPr>
          <p:pic>
            <p:nvPicPr>
              <p:cNvPr id="38" name="그림 37" descr="벌집, 창문, 옅은이(가) 표시된 사진&#10;&#10;자동 생성된 설명">
                <a:extLst>
                  <a:ext uri="{FF2B5EF4-FFF2-40B4-BE49-F238E27FC236}">
                    <a16:creationId xmlns:a16="http://schemas.microsoft.com/office/drawing/2014/main" id="{B036EA2A-9731-4112-9BB4-44DC33869C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02357" y="309697"/>
                <a:ext cx="863632" cy="863632"/>
              </a:xfrm>
              <a:prstGeom prst="rect">
                <a:avLst/>
              </a:prstGeom>
            </p:spPr>
          </p:pic>
          <p:pic>
            <p:nvPicPr>
              <p:cNvPr id="39" name="그림 38" descr="시계, 표지판, 그리기이(가) 표시된 사진&#10;&#10;자동 생성된 설명">
                <a:extLst>
                  <a:ext uri="{FF2B5EF4-FFF2-40B4-BE49-F238E27FC236}">
                    <a16:creationId xmlns:a16="http://schemas.microsoft.com/office/drawing/2014/main" id="{51C2A367-01E4-4164-82A6-E33832C57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92322" y="266726"/>
                <a:ext cx="947284" cy="947284"/>
              </a:xfrm>
              <a:prstGeom prst="rect">
                <a:avLst/>
              </a:prstGeom>
            </p:spPr>
          </p:pic>
          <p:pic>
            <p:nvPicPr>
              <p:cNvPr id="40" name="그림 39" descr="방이(가) 표시된 사진&#10;&#10;자동 생성된 설명">
                <a:extLst>
                  <a:ext uri="{FF2B5EF4-FFF2-40B4-BE49-F238E27FC236}">
                    <a16:creationId xmlns:a16="http://schemas.microsoft.com/office/drawing/2014/main" id="{F902D422-026B-4013-9ABB-D5B8B934C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38601" y="940142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41" name="그림 40" descr="표지판이(가) 표시된 사진&#10;&#10;자동 생성된 설명">
                <a:extLst>
                  <a:ext uri="{FF2B5EF4-FFF2-40B4-BE49-F238E27FC236}">
                    <a16:creationId xmlns:a16="http://schemas.microsoft.com/office/drawing/2014/main" id="{17B2AFC0-B757-4568-82FD-C53D94034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507" y="988013"/>
                <a:ext cx="984258" cy="984258"/>
              </a:xfrm>
              <a:prstGeom prst="rect">
                <a:avLst/>
              </a:prstGeom>
            </p:spPr>
          </p:pic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2F0BBA4-BD58-4A9E-94C0-0F07C9E64AD7}"/>
                </a:ext>
              </a:extLst>
            </p:cNvPr>
            <p:cNvSpPr/>
            <p:nvPr/>
          </p:nvSpPr>
          <p:spPr>
            <a:xfrm>
              <a:off x="3339527" y="314928"/>
              <a:ext cx="991805" cy="991805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D875D47-BFFA-4EDC-B255-0360A6195987}"/>
              </a:ext>
            </a:extLst>
          </p:cNvPr>
          <p:cNvGrpSpPr/>
          <p:nvPr/>
        </p:nvGrpSpPr>
        <p:grpSpPr>
          <a:xfrm>
            <a:off x="7642514" y="4850984"/>
            <a:ext cx="540000" cy="540000"/>
            <a:chOff x="370017" y="2023152"/>
            <a:chExt cx="991805" cy="99180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8E33E04-B292-4B18-B4A0-D23D3B07E9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0279" y="2159054"/>
              <a:ext cx="831280" cy="720000"/>
              <a:chOff x="565775" y="2275398"/>
              <a:chExt cx="1711378" cy="1482283"/>
            </a:xfrm>
          </p:grpSpPr>
          <p:pic>
            <p:nvPicPr>
              <p:cNvPr id="45" name="그림 44" descr="방, 표지판, 컴퓨터이(가) 표시된 사진&#10;&#10;자동 생성된 설명">
                <a:extLst>
                  <a:ext uri="{FF2B5EF4-FFF2-40B4-BE49-F238E27FC236}">
                    <a16:creationId xmlns:a16="http://schemas.microsoft.com/office/drawing/2014/main" id="{1CC29A57-6BF4-4932-85EA-A183873EF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7154" y="2275398"/>
                <a:ext cx="1079999" cy="1080000"/>
              </a:xfrm>
              <a:prstGeom prst="rect">
                <a:avLst/>
              </a:prstGeom>
            </p:spPr>
          </p:pic>
          <p:pic>
            <p:nvPicPr>
              <p:cNvPr id="46" name="그림 45" descr="그리기, 옅은이(가) 표시된 사진&#10;&#10;자동 생성된 설명">
                <a:extLst>
                  <a:ext uri="{FF2B5EF4-FFF2-40B4-BE49-F238E27FC236}">
                    <a16:creationId xmlns:a16="http://schemas.microsoft.com/office/drawing/2014/main" id="{4E213451-725E-4F32-A94B-64662E823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775" y="2677681"/>
                <a:ext cx="1080001" cy="1080000"/>
              </a:xfrm>
              <a:prstGeom prst="rect">
                <a:avLst/>
              </a:prstGeom>
            </p:spPr>
          </p:pic>
        </p:grp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54847AB3-8783-40B7-9B22-36AA5B4C2D22}"/>
                </a:ext>
              </a:extLst>
            </p:cNvPr>
            <p:cNvSpPr/>
            <p:nvPr/>
          </p:nvSpPr>
          <p:spPr>
            <a:xfrm>
              <a:off x="370017" y="2023152"/>
              <a:ext cx="991805" cy="991805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2C4DE27-7FD7-48D3-8E40-94D614356A4B}"/>
              </a:ext>
            </a:extLst>
          </p:cNvPr>
          <p:cNvGrpSpPr/>
          <p:nvPr/>
        </p:nvGrpSpPr>
        <p:grpSpPr>
          <a:xfrm>
            <a:off x="6436695" y="4850984"/>
            <a:ext cx="540000" cy="540000"/>
            <a:chOff x="4961019" y="2275398"/>
            <a:chExt cx="991805" cy="991805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17D8429-0F95-46A1-B874-7ED063175A0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69209" y="2411300"/>
              <a:ext cx="814752" cy="720000"/>
              <a:chOff x="6168832" y="2289463"/>
              <a:chExt cx="1999296" cy="1766784"/>
            </a:xfrm>
          </p:grpSpPr>
          <p:pic>
            <p:nvPicPr>
              <p:cNvPr id="50" name="그림 4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BBB35B7-C8C1-4BA4-98AA-22BE19B83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97607" y="2289463"/>
                <a:ext cx="1080000" cy="1080001"/>
              </a:xfrm>
              <a:prstGeom prst="rect">
                <a:avLst/>
              </a:prstGeom>
            </p:spPr>
          </p:pic>
          <p:pic>
            <p:nvPicPr>
              <p:cNvPr id="51" name="그림 50" descr="그리기, 표지판이(가) 표시된 사진&#10;&#10;자동 생성된 설명">
                <a:extLst>
                  <a:ext uri="{FF2B5EF4-FFF2-40B4-BE49-F238E27FC236}">
                    <a16:creationId xmlns:a16="http://schemas.microsoft.com/office/drawing/2014/main" id="{BE9DF46C-47CC-4857-A1C6-7E674C4FC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88128" y="2976246"/>
                <a:ext cx="1080000" cy="1080001"/>
              </a:xfrm>
              <a:prstGeom prst="rect">
                <a:avLst/>
              </a:prstGeom>
            </p:spPr>
          </p:pic>
          <p:pic>
            <p:nvPicPr>
              <p:cNvPr id="52" name="그림 51" descr="방, 그리기이(가) 표시된 사진&#10;&#10;자동 생성된 설명">
                <a:extLst>
                  <a:ext uri="{FF2B5EF4-FFF2-40B4-BE49-F238E27FC236}">
                    <a16:creationId xmlns:a16="http://schemas.microsoft.com/office/drawing/2014/main" id="{1AD49865-BB10-4DBE-A15E-8457433A1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68832" y="3175893"/>
                <a:ext cx="824014" cy="824013"/>
              </a:xfrm>
              <a:prstGeom prst="rect">
                <a:avLst/>
              </a:prstGeom>
            </p:spPr>
          </p:pic>
        </p:grp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B6F5C1C1-C66B-496F-8E49-F3525E3F26B6}"/>
                </a:ext>
              </a:extLst>
            </p:cNvPr>
            <p:cNvSpPr/>
            <p:nvPr/>
          </p:nvSpPr>
          <p:spPr>
            <a:xfrm>
              <a:off x="4961019" y="2275398"/>
              <a:ext cx="991805" cy="991805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BD0590C-4254-42E5-9524-E4B4FE57AA5F}"/>
              </a:ext>
            </a:extLst>
          </p:cNvPr>
          <p:cNvGrpSpPr/>
          <p:nvPr/>
        </p:nvGrpSpPr>
        <p:grpSpPr>
          <a:xfrm>
            <a:off x="5232371" y="5677682"/>
            <a:ext cx="540000" cy="540000"/>
            <a:chOff x="8855310" y="2023152"/>
            <a:chExt cx="991805" cy="991805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9FDAE4D4-A474-4FCB-B22B-ECE4DF3FA7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33138" y="2159054"/>
              <a:ext cx="836149" cy="720000"/>
              <a:chOff x="9019640" y="2201353"/>
              <a:chExt cx="1835552" cy="1580577"/>
            </a:xfrm>
          </p:grpSpPr>
          <p:pic>
            <p:nvPicPr>
              <p:cNvPr id="56" name="그림 55" descr="음식, 그리기이(가) 표시된 사진&#10;&#10;자동 생성된 설명">
                <a:extLst>
                  <a:ext uri="{FF2B5EF4-FFF2-40B4-BE49-F238E27FC236}">
                    <a16:creationId xmlns:a16="http://schemas.microsoft.com/office/drawing/2014/main" id="{CB9F1FF8-1DCC-4513-8F9A-183793F88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2764" y="2201353"/>
                <a:ext cx="1079999" cy="1079999"/>
              </a:xfrm>
              <a:prstGeom prst="rect">
                <a:avLst/>
              </a:prstGeom>
            </p:spPr>
          </p:pic>
          <p:pic>
            <p:nvPicPr>
              <p:cNvPr id="57" name="그림 56" descr="플레이트, 시계, 표지판이(가) 표시된 사진&#10;&#10;자동 생성된 설명">
                <a:extLst>
                  <a:ext uri="{FF2B5EF4-FFF2-40B4-BE49-F238E27FC236}">
                    <a16:creationId xmlns:a16="http://schemas.microsoft.com/office/drawing/2014/main" id="{7862123D-A720-4E71-9F69-6B4FC002E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05173" y="3019077"/>
                <a:ext cx="750019" cy="750019"/>
              </a:xfrm>
              <a:prstGeom prst="rect">
                <a:avLst/>
              </a:prstGeom>
            </p:spPr>
          </p:pic>
          <p:pic>
            <p:nvPicPr>
              <p:cNvPr id="58" name="그림 57" descr="시계이(가) 표시된 사진&#10;&#10;자동 생성된 설명">
                <a:extLst>
                  <a:ext uri="{FF2B5EF4-FFF2-40B4-BE49-F238E27FC236}">
                    <a16:creationId xmlns:a16="http://schemas.microsoft.com/office/drawing/2014/main" id="{9BD339C7-BA2D-4A83-AE8A-C6AF48F25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9640" y="2780776"/>
                <a:ext cx="1001154" cy="1001154"/>
              </a:xfrm>
              <a:prstGeom prst="rect">
                <a:avLst/>
              </a:prstGeom>
            </p:spPr>
          </p:pic>
        </p:grp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E9BC0FD-65A6-42FA-8D1B-8A0376951E81}"/>
                </a:ext>
              </a:extLst>
            </p:cNvPr>
            <p:cNvSpPr/>
            <p:nvPr/>
          </p:nvSpPr>
          <p:spPr>
            <a:xfrm>
              <a:off x="8855310" y="2023152"/>
              <a:ext cx="991805" cy="991805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7F8E8A3-F6F3-40AB-B1F0-5F9D9598E1B6}"/>
              </a:ext>
            </a:extLst>
          </p:cNvPr>
          <p:cNvGrpSpPr/>
          <p:nvPr/>
        </p:nvGrpSpPr>
        <p:grpSpPr>
          <a:xfrm>
            <a:off x="5230875" y="4850984"/>
            <a:ext cx="540000" cy="540000"/>
            <a:chOff x="9703724" y="84996"/>
            <a:chExt cx="991805" cy="9918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C6949A9-0075-434F-9AED-E29D7B9698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62245" y="220898"/>
              <a:ext cx="874762" cy="720000"/>
              <a:chOff x="9815244" y="329904"/>
              <a:chExt cx="1701130" cy="1400169"/>
            </a:xfrm>
          </p:grpSpPr>
          <p:pic>
            <p:nvPicPr>
              <p:cNvPr id="62" name="그림 61" descr="시계, 표지판이(가) 표시된 사진&#10;&#10;자동 생성된 설명">
                <a:extLst>
                  <a:ext uri="{FF2B5EF4-FFF2-40B4-BE49-F238E27FC236}">
                    <a16:creationId xmlns:a16="http://schemas.microsoft.com/office/drawing/2014/main" id="{E8E2C807-C367-4A50-86B7-849A4CE9E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9120" y="329904"/>
                <a:ext cx="977444" cy="977444"/>
              </a:xfrm>
              <a:prstGeom prst="rect">
                <a:avLst/>
              </a:prstGeom>
            </p:spPr>
          </p:pic>
          <p:pic>
            <p:nvPicPr>
              <p:cNvPr id="63" name="그림 62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18173194-7B9F-434E-96F1-39DBC0F47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5244" y="510401"/>
                <a:ext cx="1028721" cy="1028722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E15F2FD1-16A6-400E-8E6D-F5A0DE886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50096" y="863795"/>
                <a:ext cx="866278" cy="866278"/>
              </a:xfrm>
              <a:prstGeom prst="rect">
                <a:avLst/>
              </a:prstGeom>
            </p:spPr>
          </p:pic>
        </p:grp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C78FB2A7-DC9A-4C8F-B858-DAFCD97293C6}"/>
                </a:ext>
              </a:extLst>
            </p:cNvPr>
            <p:cNvSpPr/>
            <p:nvPr/>
          </p:nvSpPr>
          <p:spPr>
            <a:xfrm>
              <a:off x="9703724" y="84996"/>
              <a:ext cx="991805" cy="991805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5984A1-A511-41D6-89A4-AE588B5E9E2F}"/>
              </a:ext>
            </a:extLst>
          </p:cNvPr>
          <p:cNvGrpSpPr/>
          <p:nvPr/>
        </p:nvGrpSpPr>
        <p:grpSpPr>
          <a:xfrm>
            <a:off x="6441323" y="5677682"/>
            <a:ext cx="540000" cy="540000"/>
            <a:chOff x="9494919" y="4856123"/>
            <a:chExt cx="991805" cy="99180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C05A9333-43B5-4520-936C-3DF082618B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19517" y="4992025"/>
              <a:ext cx="742608" cy="720000"/>
              <a:chOff x="9685523" y="5127928"/>
              <a:chExt cx="1504573" cy="1458768"/>
            </a:xfrm>
          </p:grpSpPr>
          <p:pic>
            <p:nvPicPr>
              <p:cNvPr id="68" name="그림 67" descr="옅은, 교통, 실외, 켜진이(가) 표시된 사진&#10;&#10;자동 생성된 설명">
                <a:extLst>
                  <a:ext uri="{FF2B5EF4-FFF2-40B4-BE49-F238E27FC236}">
                    <a16:creationId xmlns:a16="http://schemas.microsoft.com/office/drawing/2014/main" id="{E8DDEE30-63B0-4BCB-8FF2-EB9C50407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10096" y="5127928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69" name="그림 68" descr="옅은, 그리기, 음식이(가) 표시된 사진&#10;&#10;자동 생성된 설명">
                <a:extLst>
                  <a:ext uri="{FF2B5EF4-FFF2-40B4-BE49-F238E27FC236}">
                    <a16:creationId xmlns:a16="http://schemas.microsoft.com/office/drawing/2014/main" id="{1AA2DFD1-938C-4C3D-8234-8565033F1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85523" y="5747396"/>
                <a:ext cx="839300" cy="839300"/>
              </a:xfrm>
              <a:prstGeom prst="rect">
                <a:avLst/>
              </a:prstGeom>
            </p:spPr>
          </p:pic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FCAD19A6-B2AC-4423-AFA9-F4868AB49EC4}"/>
                </a:ext>
              </a:extLst>
            </p:cNvPr>
            <p:cNvSpPr/>
            <p:nvPr/>
          </p:nvSpPr>
          <p:spPr>
            <a:xfrm>
              <a:off x="9494919" y="4856123"/>
              <a:ext cx="991805" cy="991805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5B8519BE-568B-4B4C-A324-B7A17ED305EE}"/>
              </a:ext>
            </a:extLst>
          </p:cNvPr>
          <p:cNvGrpSpPr/>
          <p:nvPr/>
        </p:nvGrpSpPr>
        <p:grpSpPr>
          <a:xfrm>
            <a:off x="4023419" y="5677682"/>
            <a:ext cx="540000" cy="540000"/>
            <a:chOff x="6163726" y="4449713"/>
            <a:chExt cx="991805" cy="991805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AC7F923A-AD1F-40BA-B0F9-B90C4D475A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254555" y="4570867"/>
              <a:ext cx="829811" cy="749496"/>
              <a:chOff x="6508057" y="4648640"/>
              <a:chExt cx="1888691" cy="1705890"/>
            </a:xfrm>
          </p:grpSpPr>
          <p:pic>
            <p:nvPicPr>
              <p:cNvPr id="73" name="그림 72" descr="창문, 그리기이(가) 표시된 사진&#10;&#10;자동 생성된 설명">
                <a:extLst>
                  <a:ext uri="{FF2B5EF4-FFF2-40B4-BE49-F238E27FC236}">
                    <a16:creationId xmlns:a16="http://schemas.microsoft.com/office/drawing/2014/main" id="{9852F34A-A5F7-4BDC-9426-9D4EFE06B7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8057" y="4908096"/>
                <a:ext cx="1361134" cy="1361137"/>
              </a:xfrm>
              <a:prstGeom prst="rect">
                <a:avLst/>
              </a:prstGeom>
            </p:spPr>
          </p:pic>
          <p:pic>
            <p:nvPicPr>
              <p:cNvPr id="74" name="그림 7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78868845-BBE7-4C1A-8735-B6D5EF380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9104" y="4648640"/>
                <a:ext cx="1141200" cy="1141200"/>
              </a:xfrm>
              <a:prstGeom prst="rect">
                <a:avLst/>
              </a:prstGeom>
            </p:spPr>
          </p:pic>
          <p:pic>
            <p:nvPicPr>
              <p:cNvPr id="75" name="그림 74" descr="그리기, 표지판, 거리이(가) 표시된 사진&#10;&#10;자동 생성된 설명">
                <a:extLst>
                  <a:ext uri="{FF2B5EF4-FFF2-40B4-BE49-F238E27FC236}">
                    <a16:creationId xmlns:a16="http://schemas.microsoft.com/office/drawing/2014/main" id="{77410554-B80A-4A75-8B04-FCE643845F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4348" y="5152129"/>
                <a:ext cx="1202400" cy="1202401"/>
              </a:xfrm>
              <a:prstGeom prst="rect">
                <a:avLst/>
              </a:prstGeom>
            </p:spPr>
          </p:pic>
        </p:grp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8F313ED-75FC-4135-876E-CCDDF6C4B71B}"/>
                </a:ext>
              </a:extLst>
            </p:cNvPr>
            <p:cNvSpPr/>
            <p:nvPr/>
          </p:nvSpPr>
          <p:spPr>
            <a:xfrm>
              <a:off x="6163726" y="4449713"/>
              <a:ext cx="991805" cy="991805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FEE17D4-4612-42C6-AB34-F185BE9BC8C0}"/>
              </a:ext>
            </a:extLst>
          </p:cNvPr>
          <p:cNvGrpSpPr/>
          <p:nvPr/>
        </p:nvGrpSpPr>
        <p:grpSpPr>
          <a:xfrm>
            <a:off x="7650274" y="5677682"/>
            <a:ext cx="540000" cy="540000"/>
            <a:chOff x="2794982" y="4281741"/>
            <a:chExt cx="991805" cy="991805"/>
          </a:xfrm>
        </p:grpSpPr>
        <p:pic>
          <p:nvPicPr>
            <p:cNvPr id="77" name="그림 76" descr="장난감, 옅은이(가) 표시된 사진&#10;&#10;자동 생성된 설명">
              <a:extLst>
                <a:ext uri="{FF2B5EF4-FFF2-40B4-BE49-F238E27FC236}">
                  <a16:creationId xmlns:a16="http://schemas.microsoft.com/office/drawing/2014/main" id="{58EA8F78-6272-469C-B04B-04108503A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0884" y="4417643"/>
              <a:ext cx="720000" cy="720000"/>
            </a:xfrm>
            <a:prstGeom prst="rect">
              <a:avLst/>
            </a:prstGeom>
          </p:spPr>
        </p:pic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28D01AC-D2F4-4F80-A1CA-7A8E70F616C1}"/>
                </a:ext>
              </a:extLst>
            </p:cNvPr>
            <p:cNvSpPr/>
            <p:nvPr/>
          </p:nvSpPr>
          <p:spPr>
            <a:xfrm>
              <a:off x="2794982" y="4281741"/>
              <a:ext cx="991805" cy="991805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E2C3C8A-CF49-466A-870E-56E1AFEACC35}"/>
              </a:ext>
            </a:extLst>
          </p:cNvPr>
          <p:cNvCxnSpPr>
            <a:cxnSpLocks/>
          </p:cNvCxnSpPr>
          <p:nvPr/>
        </p:nvCxnSpPr>
        <p:spPr>
          <a:xfrm>
            <a:off x="8676319" y="6587613"/>
            <a:ext cx="169930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1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E2D874-05E8-40F3-8D89-3E0AB8941F1B}"/>
              </a:ext>
            </a:extLst>
          </p:cNvPr>
          <p:cNvGrpSpPr/>
          <p:nvPr/>
        </p:nvGrpSpPr>
        <p:grpSpPr>
          <a:xfrm>
            <a:off x="-9832" y="0"/>
            <a:ext cx="12201832" cy="6857999"/>
            <a:chOff x="-9832" y="0"/>
            <a:chExt cx="12201832" cy="6857999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386A9D95-33C7-41AD-98B0-085764CA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540500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0040FB0-C3DB-43EF-8017-EC42D7067FBD}"/>
                </a:ext>
              </a:extLst>
            </p:cNvPr>
            <p:cNvSpPr txBox="1"/>
            <p:nvPr/>
          </p:nvSpPr>
          <p:spPr>
            <a:xfrm>
              <a:off x="4069421" y="36532"/>
              <a:ext cx="982980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슬기로운 여가생활</a:t>
              </a:r>
            </a:p>
          </p:txBody>
        </p:sp>
        <p:pic>
          <p:nvPicPr>
            <p:cNvPr id="91" name="그림 90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43904DF2-28F2-4F94-9E8A-9E5494C67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83" y="57151"/>
              <a:ext cx="160020" cy="160020"/>
            </a:xfrm>
            <a:prstGeom prst="rect">
              <a:avLst/>
            </a:prstGeom>
          </p:spPr>
        </p:pic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0A07960-C4AA-4826-A669-CBDB5CD932E1}"/>
                </a:ext>
              </a:extLst>
            </p:cNvPr>
            <p:cNvSpPr/>
            <p:nvPr/>
          </p:nvSpPr>
          <p:spPr>
            <a:xfrm>
              <a:off x="-9832" y="550606"/>
              <a:ext cx="12064180" cy="630739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67B8B00-A489-4AB6-A390-8143DC42AD45}"/>
              </a:ext>
            </a:extLst>
          </p:cNvPr>
          <p:cNvSpPr txBox="1"/>
          <p:nvPr/>
        </p:nvSpPr>
        <p:spPr>
          <a:xfrm>
            <a:off x="4606835" y="797486"/>
            <a:ext cx="297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성향 설문 조사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B87C5A-864E-409B-857D-6C2619212B55}"/>
              </a:ext>
            </a:extLst>
          </p:cNvPr>
          <p:cNvSpPr txBox="1"/>
          <p:nvPr/>
        </p:nvSpPr>
        <p:spPr>
          <a:xfrm>
            <a:off x="4068041" y="1356852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당신의 성향을 기반으로 여가생활을 추천해드립니다</a:t>
            </a:r>
            <a:r>
              <a:rPr lang="en-US" altLang="ko-KR" sz="1200" dirty="0"/>
              <a:t>!</a:t>
            </a:r>
          </a:p>
          <a:p>
            <a:r>
              <a:rPr lang="ko-KR" altLang="en-US" sz="1200" dirty="0"/>
              <a:t>성향 검사는 </a:t>
            </a:r>
            <a:r>
              <a:rPr lang="en-US" altLang="ko-KR" sz="1200" dirty="0"/>
              <a:t>BIG 5 </a:t>
            </a:r>
            <a:r>
              <a:rPr lang="ko-KR" altLang="en-US" sz="1200" dirty="0"/>
              <a:t>성격 검사를 기반으로 한 검사입니다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45B4BE3A-77A5-4428-851A-6725192B3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3145" y="1977773"/>
            <a:ext cx="4665711" cy="43443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4B9EBDE7-EAF7-4C3F-B6AD-E54722236ACC}"/>
              </a:ext>
            </a:extLst>
          </p:cNvPr>
          <p:cNvSpPr txBox="1"/>
          <p:nvPr/>
        </p:nvSpPr>
        <p:spPr>
          <a:xfrm>
            <a:off x="6095999" y="5850194"/>
            <a:ext cx="196646" cy="60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ko-KR" b="1" dirty="0"/>
              <a:t>.</a:t>
            </a:r>
          </a:p>
          <a:p>
            <a:pPr>
              <a:lnSpc>
                <a:spcPts val="1300"/>
              </a:lnSpc>
            </a:pPr>
            <a:r>
              <a:rPr lang="en-US" altLang="ko-KR" b="1" dirty="0"/>
              <a:t>.</a:t>
            </a:r>
          </a:p>
          <a:p>
            <a:pPr>
              <a:lnSpc>
                <a:spcPts val="1300"/>
              </a:lnSpc>
            </a:pP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6B4B5D-1793-4DF2-BADE-B11230C859B0}"/>
              </a:ext>
            </a:extLst>
          </p:cNvPr>
          <p:cNvSpPr txBox="1"/>
          <p:nvPr/>
        </p:nvSpPr>
        <p:spPr>
          <a:xfrm>
            <a:off x="7928153" y="6451321"/>
            <a:ext cx="825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C1C1C1"/>
                </a:solidFill>
              </a:rPr>
              <a:t>건너뛰기</a:t>
            </a: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260AC19-C24A-4261-AC95-DF4393D030E5}"/>
              </a:ext>
            </a:extLst>
          </p:cNvPr>
          <p:cNvCxnSpPr>
            <a:cxnSpLocks/>
          </p:cNvCxnSpPr>
          <p:nvPr/>
        </p:nvCxnSpPr>
        <p:spPr>
          <a:xfrm>
            <a:off x="8676319" y="6577781"/>
            <a:ext cx="169930" cy="0"/>
          </a:xfrm>
          <a:prstGeom prst="straightConnector1">
            <a:avLst/>
          </a:prstGeom>
          <a:ln w="571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95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C134D-0867-4155-B7AA-DA037397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99692-5059-4096-AA6B-20BB4A03C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01"/>
            <a:ext cx="10515600" cy="4351338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B8C922-BADE-4D3B-82D8-837CAD1678CD}"/>
              </a:ext>
            </a:extLst>
          </p:cNvPr>
          <p:cNvGrpSpPr/>
          <p:nvPr/>
        </p:nvGrpSpPr>
        <p:grpSpPr>
          <a:xfrm>
            <a:off x="-9832" y="0"/>
            <a:ext cx="12201832" cy="6857999"/>
            <a:chOff x="-9832" y="0"/>
            <a:chExt cx="12201832" cy="68579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CE0C53-A4F1-4CB5-AE55-6C8249E2D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5405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89139F-25CC-40E4-BD56-0C8314C64B80}"/>
                </a:ext>
              </a:extLst>
            </p:cNvPr>
            <p:cNvSpPr txBox="1"/>
            <p:nvPr/>
          </p:nvSpPr>
          <p:spPr>
            <a:xfrm>
              <a:off x="4069421" y="36532"/>
              <a:ext cx="982980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슬기로운 여가생활</a:t>
              </a:r>
            </a:p>
          </p:txBody>
        </p:sp>
        <p:pic>
          <p:nvPicPr>
            <p:cNvPr id="7" name="그림 6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47B1C351-6706-4371-A1C2-9C39BAA4E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83" y="57151"/>
              <a:ext cx="160020" cy="16002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7A440A-1F0B-414F-872F-CBB9039B68C6}"/>
                </a:ext>
              </a:extLst>
            </p:cNvPr>
            <p:cNvSpPr/>
            <p:nvPr/>
          </p:nvSpPr>
          <p:spPr>
            <a:xfrm>
              <a:off x="-9832" y="550606"/>
              <a:ext cx="12201832" cy="630739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115AB9-2DE1-44EE-89BD-46E21A710CB2}"/>
              </a:ext>
            </a:extLst>
          </p:cNvPr>
          <p:cNvSpPr txBox="1"/>
          <p:nvPr/>
        </p:nvSpPr>
        <p:spPr>
          <a:xfrm>
            <a:off x="4606835" y="797486"/>
            <a:ext cx="2978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가입 완료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!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한컴 윤고딕 240" panose="02020603020101020101" pitchFamily="18" charset="-127"/>
              <a:ea typeface="한컴 윤고딕 2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0911D-37E7-4701-BEDF-01923E9898EA}"/>
              </a:ext>
            </a:extLst>
          </p:cNvPr>
          <p:cNvSpPr txBox="1"/>
          <p:nvPr/>
        </p:nvSpPr>
        <p:spPr>
          <a:xfrm>
            <a:off x="4606836" y="1318408"/>
            <a:ext cx="297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한컴 윤고딕 240" panose="02020603020101020101" pitchFamily="18" charset="-127"/>
                <a:ea typeface="한컴 윤고딕 240" panose="02020603020101020101" pitchFamily="18" charset="-127"/>
              </a:rPr>
              <a:t>성향 검사 결과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320579-AC1C-4201-8999-A1D6385A21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58"/>
          <a:stretch/>
        </p:blipFill>
        <p:spPr>
          <a:xfrm>
            <a:off x="3918819" y="1770200"/>
            <a:ext cx="4354363" cy="306499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1EFB80-4CB9-478F-ABB4-18BEE36652F0}"/>
              </a:ext>
            </a:extLst>
          </p:cNvPr>
          <p:cNvSpPr/>
          <p:nvPr/>
        </p:nvSpPr>
        <p:spPr>
          <a:xfrm>
            <a:off x="2424881" y="4786035"/>
            <a:ext cx="7342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당신은 소중한 사람들에 대한 헌신이며, 따라서 다른 사람들의 스포츠를 응원하는 자리에 있을 수 있습니다. 자신의 여가시간을 사용함에 있어서 가까운 친구들과 친척들에게 충성스럽습니다. 소극적이지만 목적적이고 활동을 계획하는 것을 선호하며, 신체적인 여건이나 또는 편안함을 조성하는 것을 중요하게 생각합니다.</a:t>
            </a:r>
          </a:p>
          <a:p>
            <a:endParaRPr lang="ko-KR" altLang="en-US" sz="11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algn="ctr"/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이런 여가생활은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어떤가요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 </a:t>
            </a:r>
            <a:r>
              <a:rPr lang="ko-KR" altLang="en-US" sz="11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accent6">
                    <a:lumMod val="7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특별한 저녁식사, 소풍, 산책, 좋아하는 사람과 함께 하는 TV, 영화감상 등.</a:t>
            </a:r>
            <a:endParaRPr lang="ko-KR" altLang="en-US" sz="1100" dirty="0">
              <a:solidFill>
                <a:schemeClr val="accent6">
                  <a:lumMod val="7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0B43740E-39A4-47D0-B889-BB4A62920AC0}"/>
              </a:ext>
            </a:extLst>
          </p:cNvPr>
          <p:cNvSpPr/>
          <p:nvPr/>
        </p:nvSpPr>
        <p:spPr>
          <a:xfrm>
            <a:off x="5106067" y="5922862"/>
            <a:ext cx="1979865" cy="547591"/>
          </a:xfrm>
          <a:prstGeom prst="flowChartTerminator">
            <a:avLst/>
          </a:prstGeom>
          <a:solidFill>
            <a:schemeClr val="accent6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더 많은 여가생활 </a:t>
            </a:r>
            <a:r>
              <a:rPr lang="ko-KR" altLang="en-US" sz="13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보러가기</a:t>
            </a:r>
            <a:endParaRPr lang="ko-KR" altLang="en-US" sz="13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58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그룹 90">
            <a:extLst>
              <a:ext uri="{FF2B5EF4-FFF2-40B4-BE49-F238E27FC236}">
                <a16:creationId xmlns:a16="http://schemas.microsoft.com/office/drawing/2014/main" id="{F33564CE-CEA5-43E9-B3E4-E79591C7E76B}"/>
              </a:ext>
            </a:extLst>
          </p:cNvPr>
          <p:cNvGrpSpPr/>
          <p:nvPr/>
        </p:nvGrpSpPr>
        <p:grpSpPr>
          <a:xfrm>
            <a:off x="-9832" y="0"/>
            <a:ext cx="12201832" cy="6857999"/>
            <a:chOff x="-9832" y="0"/>
            <a:chExt cx="12201832" cy="6857999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909EB369-073A-4768-94FF-C8D52C5B2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5405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8E33295-37F2-454A-A352-9334D168366F}"/>
                </a:ext>
              </a:extLst>
            </p:cNvPr>
            <p:cNvSpPr txBox="1"/>
            <p:nvPr/>
          </p:nvSpPr>
          <p:spPr>
            <a:xfrm>
              <a:off x="4069421" y="36532"/>
              <a:ext cx="982980" cy="21544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슬기로운 여가생활</a:t>
              </a:r>
            </a:p>
          </p:txBody>
        </p:sp>
        <p:pic>
          <p:nvPicPr>
            <p:cNvPr id="94" name="그림 93" descr="표지판, 시계이(가) 표시된 사진&#10;&#10;자동 생성된 설명">
              <a:extLst>
                <a:ext uri="{FF2B5EF4-FFF2-40B4-BE49-F238E27FC236}">
                  <a16:creationId xmlns:a16="http://schemas.microsoft.com/office/drawing/2014/main" id="{AF655D72-D9BF-48BB-891A-0040817BB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9983" y="57151"/>
              <a:ext cx="160020" cy="16002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CDB3CB8-E86E-43C8-BC8C-4243C1D5444E}"/>
                </a:ext>
              </a:extLst>
            </p:cNvPr>
            <p:cNvSpPr/>
            <p:nvPr/>
          </p:nvSpPr>
          <p:spPr>
            <a:xfrm>
              <a:off x="-9832" y="550606"/>
              <a:ext cx="12064180" cy="6307393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E07CE501-8F0C-4E3F-A410-3515F818CAE9}"/>
              </a:ext>
            </a:extLst>
          </p:cNvPr>
          <p:cNvGrpSpPr/>
          <p:nvPr/>
        </p:nvGrpSpPr>
        <p:grpSpPr>
          <a:xfrm>
            <a:off x="1773936" y="720208"/>
            <a:ext cx="8644128" cy="6035040"/>
            <a:chOff x="1773936" y="533400"/>
            <a:chExt cx="8644128" cy="6035040"/>
          </a:xfrm>
        </p:grpSpPr>
        <p:pic>
          <p:nvPicPr>
            <p:cNvPr id="6" name="그림 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F9D75DFE-ED3C-488F-8983-56AF5EB6F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3936" y="533400"/>
              <a:ext cx="8644128" cy="603504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AED58E-D812-425D-8AA3-A3A3D6D3FDED}"/>
                </a:ext>
              </a:extLst>
            </p:cNvPr>
            <p:cNvSpPr/>
            <p:nvPr/>
          </p:nvSpPr>
          <p:spPr>
            <a:xfrm>
              <a:off x="2672080" y="533400"/>
              <a:ext cx="802640" cy="4927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 descr="식탁용기구, 접시, 플레이트, 앉아있는이(가) 표시된 사진&#10;&#10;자동 생성된 설명">
              <a:extLst>
                <a:ext uri="{FF2B5EF4-FFF2-40B4-BE49-F238E27FC236}">
                  <a16:creationId xmlns:a16="http://schemas.microsoft.com/office/drawing/2014/main" id="{31813003-8D62-4149-BB67-07C4FB265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2080" y="552074"/>
              <a:ext cx="802640" cy="514725"/>
            </a:xfrm>
            <a:prstGeom prst="rect">
              <a:avLst/>
            </a:prstGeom>
          </p:spPr>
        </p:pic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4E71B5E-0B85-4EA7-A285-54986146E8DB}"/>
                </a:ext>
              </a:extLst>
            </p:cNvPr>
            <p:cNvSpPr/>
            <p:nvPr/>
          </p:nvSpPr>
          <p:spPr>
            <a:xfrm>
              <a:off x="7675880" y="637539"/>
              <a:ext cx="782320" cy="347981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/>
                <a:t>강좌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모임</a:t>
              </a:r>
              <a:endParaRPr lang="en-US" altLang="ko-KR" sz="800" dirty="0"/>
            </a:p>
            <a:p>
              <a:pPr algn="ctr"/>
              <a:r>
                <a:rPr lang="ko-KR" altLang="en-US" sz="800" dirty="0"/>
                <a:t> 만들기</a:t>
              </a:r>
              <a:r>
                <a:rPr lang="en-US" altLang="ko-KR" sz="800" dirty="0">
                  <a:latin typeface="Wingdings" panose="05000000000000000000" pitchFamily="2" charset="2"/>
                </a:rPr>
                <a:t>!</a:t>
              </a:r>
              <a:endParaRPr lang="ko-KR" altLang="en-US" sz="800" dirty="0"/>
            </a:p>
          </p:txBody>
        </p:sp>
        <p:pic>
          <p:nvPicPr>
            <p:cNvPr id="13" name="그림 12" descr="거울이(가) 표시된 사진&#10;&#10;자동 생성된 설명">
              <a:extLst>
                <a:ext uri="{FF2B5EF4-FFF2-40B4-BE49-F238E27FC236}">
                  <a16:creationId xmlns:a16="http://schemas.microsoft.com/office/drawing/2014/main" id="{D7564F97-6AC9-413E-9017-8610D07A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0386" y="647699"/>
              <a:ext cx="347981" cy="34798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72CBA7-3976-4C80-AA2B-25FD156A655F}"/>
                </a:ext>
              </a:extLst>
            </p:cNvPr>
            <p:cNvSpPr txBox="1"/>
            <p:nvPr/>
          </p:nvSpPr>
          <p:spPr>
            <a:xfrm>
              <a:off x="9308367" y="690884"/>
              <a:ext cx="6078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bg1">
                      <a:lumMod val="50000"/>
                    </a:schemeClr>
                  </a:solidFill>
                </a:rPr>
                <a:t>안지연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631CDAB-6904-4E8A-8BF0-28625303D9ED}"/>
                </a:ext>
              </a:extLst>
            </p:cNvPr>
            <p:cNvGrpSpPr/>
            <p:nvPr/>
          </p:nvGrpSpPr>
          <p:grpSpPr>
            <a:xfrm>
              <a:off x="2672080" y="3105606"/>
              <a:ext cx="1670650" cy="880562"/>
              <a:chOff x="467360" y="2235200"/>
              <a:chExt cx="1670650" cy="880562"/>
            </a:xfrm>
            <a:solidFill>
              <a:schemeClr val="bg1"/>
            </a:solidFill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B82FDB-EF09-4892-944D-AC68A56B2D16}"/>
                  </a:ext>
                </a:extLst>
              </p:cNvPr>
              <p:cNvSpPr txBox="1"/>
              <p:nvPr/>
            </p:nvSpPr>
            <p:spPr>
              <a:xfrm>
                <a:off x="467360" y="2235200"/>
                <a:ext cx="1670650" cy="88056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농구 </a:t>
                </a: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그룹 </a:t>
                </a: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야외</a:t>
                </a:r>
                <a:endParaRPr lang="en-US" altLang="ko-KR" sz="1100" dirty="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우리동네 </a:t>
                </a:r>
                <a:r>
                  <a:rPr lang="ko-KR" altLang="en-US" sz="1400" b="1" dirty="0" err="1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농구왕</a:t>
                </a:r>
                <a:endParaRPr lang="en-US" altLang="ko-KR" sz="14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schemeClr val="accent4"/>
                    </a:solidFill>
                  </a:rPr>
                  <a:t>★</a:t>
                </a:r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5.00           35 views</a:t>
                </a:r>
              </a:p>
            </p:txBody>
          </p:sp>
          <p:pic>
            <p:nvPicPr>
              <p:cNvPr id="5122" name="Picture 2" descr="Eye icon">
                <a:extLst>
                  <a:ext uri="{FF2B5EF4-FFF2-40B4-BE49-F238E27FC236}">
                    <a16:creationId xmlns:a16="http://schemas.microsoft.com/office/drawing/2014/main" id="{70C9A3FA-1014-4F48-BF44-C0BE184E2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CrisscrossEtch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4286" y="2909114"/>
                <a:ext cx="159930" cy="159930"/>
              </a:xfrm>
              <a:prstGeom prst="rect">
                <a:avLst/>
              </a:prstGeom>
              <a:grpFill/>
            </p:spPr>
          </p:pic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19177CB-3CBC-40EE-8875-A3A28E079173}"/>
                </a:ext>
              </a:extLst>
            </p:cNvPr>
            <p:cNvGrpSpPr/>
            <p:nvPr/>
          </p:nvGrpSpPr>
          <p:grpSpPr>
            <a:xfrm>
              <a:off x="4460240" y="3105606"/>
              <a:ext cx="1903549" cy="1364794"/>
              <a:chOff x="4460240" y="2983686"/>
              <a:chExt cx="1903549" cy="136479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C669DC-C867-48AF-AF98-94BECE3940FD}"/>
                  </a:ext>
                </a:extLst>
              </p:cNvPr>
              <p:cNvSpPr txBox="1"/>
              <p:nvPr/>
            </p:nvSpPr>
            <p:spPr>
              <a:xfrm>
                <a:off x="4460240" y="2983686"/>
                <a:ext cx="1903549" cy="13647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향수 </a:t>
                </a: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공방 </a:t>
                </a: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프랑스</a:t>
                </a:r>
                <a:endParaRPr lang="en-US" altLang="ko-KR" sz="1100" dirty="0">
                  <a:solidFill>
                    <a:schemeClr val="accent6"/>
                  </a:solidFill>
                </a:endParaRPr>
              </a:p>
              <a:p>
                <a:r>
                  <a:rPr lang="ko-KR" altLang="en-US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프랑스 향료 나만의 향수</a:t>
                </a:r>
                <a:endParaRPr lang="en-US" altLang="ko-KR" sz="14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r>
                  <a:rPr lang="ko-KR" altLang="en-US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만들기 </a:t>
                </a:r>
                <a:r>
                  <a:rPr lang="en-US" altLang="ko-KR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평일 예약</a:t>
                </a:r>
                <a:r>
                  <a:rPr lang="en-US" altLang="ko-KR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schemeClr val="accent4"/>
                    </a:solidFill>
                  </a:rPr>
                  <a:t>★</a:t>
                </a:r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4.79           48 views</a:t>
                </a:r>
              </a:p>
            </p:txBody>
          </p:sp>
          <p:pic>
            <p:nvPicPr>
              <p:cNvPr id="23" name="Picture 2" descr="Eye icon">
                <a:extLst>
                  <a:ext uri="{FF2B5EF4-FFF2-40B4-BE49-F238E27FC236}">
                    <a16:creationId xmlns:a16="http://schemas.microsoft.com/office/drawing/2014/main" id="{79D4C644-3AE1-4403-87C9-2CA4C079A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CrisscrossEtch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9650" y="3757885"/>
                <a:ext cx="159930" cy="15993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8007F01-AE0A-4E39-BAE6-546D1EC6198E}"/>
                </a:ext>
              </a:extLst>
            </p:cNvPr>
            <p:cNvGrpSpPr/>
            <p:nvPr/>
          </p:nvGrpSpPr>
          <p:grpSpPr>
            <a:xfrm>
              <a:off x="6323635" y="3117445"/>
              <a:ext cx="1670650" cy="880562"/>
              <a:chOff x="467360" y="2235200"/>
              <a:chExt cx="1670650" cy="880562"/>
            </a:xfrm>
            <a:solidFill>
              <a:schemeClr val="bg1"/>
            </a:solidFill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094A070-DD1B-468F-80CC-8D35C8541E75}"/>
                  </a:ext>
                </a:extLst>
              </p:cNvPr>
              <p:cNvSpPr txBox="1"/>
              <p:nvPr/>
            </p:nvSpPr>
            <p:spPr>
              <a:xfrm>
                <a:off x="467360" y="2235200"/>
                <a:ext cx="1670650" cy="88056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 err="1">
                    <a:solidFill>
                      <a:schemeClr val="accent6"/>
                    </a:solidFill>
                  </a:rPr>
                  <a:t>방탈출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 err="1">
                    <a:solidFill>
                      <a:schemeClr val="accent6"/>
                    </a:solidFill>
                  </a:rPr>
                  <a:t>더클루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공포</a:t>
                </a:r>
                <a:endParaRPr lang="en-US" altLang="ko-KR" sz="1100" dirty="0">
                  <a:solidFill>
                    <a:schemeClr val="accent6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</a:t>
                </a:r>
                <a:r>
                  <a:rPr lang="ko-KR" altLang="en-US" sz="1400" b="1" dirty="0" err="1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방탈출</a:t>
                </a:r>
                <a:r>
                  <a:rPr lang="en-US" altLang="ko-KR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 </a:t>
                </a:r>
                <a:r>
                  <a:rPr lang="ko-KR" altLang="en-US" sz="1400" b="1" dirty="0" err="1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더클루</a:t>
                </a:r>
                <a:endParaRPr lang="en-US" altLang="ko-KR" sz="14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schemeClr val="accent4"/>
                    </a:solidFill>
                  </a:rPr>
                  <a:t>★</a:t>
                </a:r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3.25           41 views</a:t>
                </a:r>
              </a:p>
            </p:txBody>
          </p:sp>
          <p:pic>
            <p:nvPicPr>
              <p:cNvPr id="27" name="Picture 2" descr="Eye icon">
                <a:extLst>
                  <a:ext uri="{FF2B5EF4-FFF2-40B4-BE49-F238E27FC236}">
                    <a16:creationId xmlns:a16="http://schemas.microsoft.com/office/drawing/2014/main" id="{A0548DA5-0931-4D6D-A1F6-F920C8A419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CrisscrossEtch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14286" y="2909114"/>
                <a:ext cx="159930" cy="159930"/>
              </a:xfrm>
              <a:prstGeom prst="rect">
                <a:avLst/>
              </a:prstGeom>
              <a:grpFill/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425F1E9-CCD5-4018-82D6-5D3D2F7C6E19}"/>
                </a:ext>
              </a:extLst>
            </p:cNvPr>
            <p:cNvGrpSpPr/>
            <p:nvPr/>
          </p:nvGrpSpPr>
          <p:grpSpPr>
            <a:xfrm>
              <a:off x="8125061" y="3117445"/>
              <a:ext cx="1670650" cy="988284"/>
              <a:chOff x="4460240" y="2983686"/>
              <a:chExt cx="1670650" cy="98828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8EC37C-10DB-4A90-95EC-C1780CC6B3C4}"/>
                  </a:ext>
                </a:extLst>
              </p:cNvPr>
              <p:cNvSpPr txBox="1"/>
              <p:nvPr/>
            </p:nvSpPr>
            <p:spPr>
              <a:xfrm>
                <a:off x="4460240" y="2983686"/>
                <a:ext cx="1670650" cy="9882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요가 </a:t>
                </a: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>
                    <a:solidFill>
                      <a:schemeClr val="accent6"/>
                    </a:solidFill>
                  </a:rPr>
                  <a:t>야외 </a:t>
                </a:r>
                <a:r>
                  <a:rPr lang="en-US" altLang="ko-KR" sz="1100" dirty="0">
                    <a:solidFill>
                      <a:schemeClr val="accent6"/>
                    </a:solidFill>
                  </a:rPr>
                  <a:t>#</a:t>
                </a:r>
                <a:r>
                  <a:rPr lang="ko-KR" altLang="en-US" sz="1100" dirty="0" err="1">
                    <a:solidFill>
                      <a:schemeClr val="accent6"/>
                    </a:solidFill>
                  </a:rPr>
                  <a:t>원데이</a:t>
                </a:r>
                <a:endParaRPr lang="en-US" altLang="ko-KR" sz="1100" dirty="0">
                  <a:solidFill>
                    <a:schemeClr val="accent6"/>
                  </a:solidFill>
                </a:endParaRPr>
              </a:p>
              <a:p>
                <a:r>
                  <a:rPr lang="en-US" altLang="ko-KR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[5</a:t>
                </a:r>
                <a:r>
                  <a:rPr lang="ko-KR" altLang="en-US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월 평일 오전반</a:t>
                </a:r>
                <a:r>
                  <a:rPr lang="en-US" altLang="ko-KR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]</a:t>
                </a:r>
              </a:p>
              <a:p>
                <a:r>
                  <a:rPr lang="ko-KR" altLang="en-US" sz="1400" b="1" dirty="0" err="1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요가테라피</a:t>
                </a:r>
                <a:r>
                  <a:rPr lang="ko-KR" altLang="en-US" sz="1400" b="1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야외 수업</a:t>
                </a:r>
                <a:endParaRPr lang="en-US" altLang="ko-KR" sz="14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50" dirty="0">
                    <a:solidFill>
                      <a:schemeClr val="accent4"/>
                    </a:solidFill>
                  </a:rPr>
                  <a:t>★</a:t>
                </a:r>
                <a:r>
                  <a:rPr lang="ko-KR" altLang="en-US" sz="105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en-US" altLang="ko-KR" sz="1050" dirty="0">
                    <a:solidFill>
                      <a:schemeClr val="bg1">
                        <a:lumMod val="50000"/>
                      </a:schemeClr>
                    </a:solidFill>
                  </a:rPr>
                  <a:t>2.49           20 views</a:t>
                </a:r>
              </a:p>
            </p:txBody>
          </p:sp>
          <p:pic>
            <p:nvPicPr>
              <p:cNvPr id="33" name="Picture 2" descr="Eye icon">
                <a:extLst>
                  <a:ext uri="{FF2B5EF4-FFF2-40B4-BE49-F238E27FC236}">
                    <a16:creationId xmlns:a16="http://schemas.microsoft.com/office/drawing/2014/main" id="{B3DE6D5B-0607-4584-A485-F3C0885C3B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alphaModFix amt="85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CrisscrossEtching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9650" y="3757885"/>
                <a:ext cx="159930" cy="15993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DB2397-8579-45C3-9FBA-A7165347ED2A}"/>
                </a:ext>
              </a:extLst>
            </p:cNvPr>
            <p:cNvSpPr txBox="1"/>
            <p:nvPr/>
          </p:nvSpPr>
          <p:spPr>
            <a:xfrm>
              <a:off x="5667130" y="4052663"/>
              <a:ext cx="85773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ln w="57150"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rPr>
                <a:t>. . </a:t>
              </a:r>
              <a:r>
                <a:rPr lang="en-US" altLang="ko-KR" sz="2000" b="1" dirty="0">
                  <a:ln w="57150">
                    <a:solidFill>
                      <a:schemeClr val="accent6"/>
                    </a:solidFill>
                  </a:ln>
                  <a:solidFill>
                    <a:schemeClr val="accent6"/>
                  </a:solidFill>
                </a:rPr>
                <a:t>.</a:t>
              </a:r>
              <a:r>
                <a:rPr lang="en-US" altLang="ko-KR" sz="2000" b="1" dirty="0">
                  <a:ln w="57150">
                    <a:solidFill>
                      <a:schemeClr val="bg1">
                        <a:lumMod val="5000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</a:rPr>
                <a:t> . .</a:t>
              </a:r>
            </a:p>
            <a:p>
              <a:endParaRPr lang="ko-KR" altLang="en-US" sz="2000" b="1" dirty="0">
                <a:ln w="5715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2E9C3D-CB34-4E86-826C-2F8D73D03463}"/>
                </a:ext>
              </a:extLst>
            </p:cNvPr>
            <p:cNvSpPr txBox="1"/>
            <p:nvPr/>
          </p:nvSpPr>
          <p:spPr>
            <a:xfrm>
              <a:off x="2377440" y="232156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>
                      <a:lumMod val="65000"/>
                    </a:schemeClr>
                  </a:solidFill>
                  <a:latin typeface="wiggle 한글 " panose="02020603020101020101" pitchFamily="18" charset="-127"/>
                  <a:ea typeface="wiggle 한글 " panose="02020603020101020101" pitchFamily="18" charset="-127"/>
                </a:rPr>
                <a:t>&lt;</a:t>
              </a:r>
              <a:endParaRPr lang="ko-KR" altLang="en-US" sz="2000" b="1" dirty="0">
                <a:solidFill>
                  <a:schemeClr val="bg1">
                    <a:lumMod val="65000"/>
                  </a:schemeClr>
                </a:solidFill>
                <a:latin typeface="wiggle 한글 " panose="02020603020101020101" pitchFamily="18" charset="-127"/>
                <a:ea typeface="wiggle 한글 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DE3095-68E6-4F4F-A94B-8A4D52DB60B4}"/>
                </a:ext>
              </a:extLst>
            </p:cNvPr>
            <p:cNvSpPr txBox="1"/>
            <p:nvPr/>
          </p:nvSpPr>
          <p:spPr>
            <a:xfrm>
              <a:off x="9854895" y="232156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>
                      <a:lumMod val="65000"/>
                    </a:schemeClr>
                  </a:solidFill>
                  <a:latin typeface="wiggle 한글 " panose="02020603020101020101" pitchFamily="18" charset="-127"/>
                  <a:ea typeface="wiggle 한글 " panose="02020603020101020101" pitchFamily="18" charset="-127"/>
                </a:rPr>
                <a:t>&gt;</a:t>
              </a:r>
              <a:endParaRPr lang="ko-KR" altLang="en-US" sz="2000" b="1" dirty="0">
                <a:solidFill>
                  <a:schemeClr val="bg1">
                    <a:lumMod val="65000"/>
                  </a:schemeClr>
                </a:solidFill>
                <a:latin typeface="wiggle 한글 " panose="02020603020101020101" pitchFamily="18" charset="-127"/>
                <a:ea typeface="wiggle 한글 " panose="02020603020101020101" pitchFamily="18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57EF45B-C0DF-43DC-82A5-2EA4D82E1516}"/>
                </a:ext>
              </a:extLst>
            </p:cNvPr>
            <p:cNvSpPr/>
            <p:nvPr/>
          </p:nvSpPr>
          <p:spPr>
            <a:xfrm>
              <a:off x="2703170" y="1259840"/>
              <a:ext cx="771550" cy="150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6C543D0-FD76-4FDF-9C65-4C3F2BD13E2E}"/>
                </a:ext>
              </a:extLst>
            </p:cNvPr>
            <p:cNvGrpSpPr/>
            <p:nvPr/>
          </p:nvGrpSpPr>
          <p:grpSpPr>
            <a:xfrm>
              <a:off x="2174240" y="4660082"/>
              <a:ext cx="8168640" cy="1883292"/>
              <a:chOff x="2174240" y="4538162"/>
              <a:chExt cx="8168640" cy="1883292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A57E0B8-61B5-4960-9D89-04A5F4CB87CE}"/>
                  </a:ext>
                </a:extLst>
              </p:cNvPr>
              <p:cNvSpPr/>
              <p:nvPr/>
            </p:nvSpPr>
            <p:spPr>
              <a:xfrm>
                <a:off x="2174240" y="4638629"/>
                <a:ext cx="8168640" cy="17828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D4DD40-C5DF-49C9-B36B-8D1636E4E08D}"/>
                  </a:ext>
                </a:extLst>
              </p:cNvPr>
              <p:cNvSpPr txBox="1"/>
              <p:nvPr/>
            </p:nvSpPr>
            <p:spPr>
              <a:xfrm>
                <a:off x="2789590" y="4538162"/>
                <a:ext cx="1670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2">
                        <a:lumMod val="25000"/>
                      </a:schemeClr>
                    </a:solidFill>
                    <a:latin typeface="한컴 윤고딕 240" panose="02020603020101020101" pitchFamily="18" charset="-127"/>
                    <a:ea typeface="한컴 윤고딕 240" panose="02020603020101020101" pitchFamily="18" charset="-127"/>
                  </a:rPr>
                  <a:t>전체 카테고리</a:t>
                </a:r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E0969B60-B978-44A7-A655-742546E98EB0}"/>
                  </a:ext>
                </a:extLst>
              </p:cNvPr>
              <p:cNvGrpSpPr/>
              <p:nvPr/>
            </p:nvGrpSpPr>
            <p:grpSpPr>
              <a:xfrm>
                <a:off x="3019156" y="5170206"/>
                <a:ext cx="540000" cy="540000"/>
                <a:chOff x="3339527" y="314928"/>
                <a:chExt cx="991805" cy="991805"/>
              </a:xfrm>
            </p:grpSpPr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261DEA69-DD07-4174-83B7-B95934D40C1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407537" y="450830"/>
                  <a:ext cx="855785" cy="720000"/>
                  <a:chOff x="5434507" y="266726"/>
                  <a:chExt cx="2084094" cy="1753416"/>
                </a:xfrm>
              </p:grpSpPr>
              <p:pic>
                <p:nvPicPr>
                  <p:cNvPr id="44" name="그림 43" descr="벌집, 창문, 옅은이(가) 표시된 사진&#10;&#10;자동 생성된 설명">
                    <a:extLst>
                      <a:ext uri="{FF2B5EF4-FFF2-40B4-BE49-F238E27FC236}">
                        <a16:creationId xmlns:a16="http://schemas.microsoft.com/office/drawing/2014/main" id="{E5E9CC09-9DF4-4DEF-97F2-9B78A48AA3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02357" y="309697"/>
                    <a:ext cx="863632" cy="863632"/>
                  </a:xfrm>
                  <a:prstGeom prst="rect">
                    <a:avLst/>
                  </a:prstGeom>
                </p:spPr>
              </p:pic>
              <p:pic>
                <p:nvPicPr>
                  <p:cNvPr id="45" name="그림 44" descr="시계, 표지판, 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E74924E3-4D51-455A-8312-726FBB4707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92322" y="266726"/>
                    <a:ext cx="947284" cy="947284"/>
                  </a:xfrm>
                  <a:prstGeom prst="rect">
                    <a:avLst/>
                  </a:prstGeom>
                </p:spPr>
              </p:pic>
              <p:pic>
                <p:nvPicPr>
                  <p:cNvPr id="46" name="그림 45" descr="방이(가) 표시된 사진&#10;&#10;자동 생성된 설명">
                    <a:extLst>
                      <a:ext uri="{FF2B5EF4-FFF2-40B4-BE49-F238E27FC236}">
                        <a16:creationId xmlns:a16="http://schemas.microsoft.com/office/drawing/2014/main" id="{4B068793-D8AE-47B1-B7BB-55B1530380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38601" y="940142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그림 46" descr="표지판이(가) 표시된 사진&#10;&#10;자동 생성된 설명">
                    <a:extLst>
                      <a:ext uri="{FF2B5EF4-FFF2-40B4-BE49-F238E27FC236}">
                        <a16:creationId xmlns:a16="http://schemas.microsoft.com/office/drawing/2014/main" id="{ECC9A424-CC7E-4227-A146-9F2333C9CC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434507" y="988013"/>
                    <a:ext cx="984258" cy="98425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EEDD503C-DCB4-4388-933F-8BE2E4A892FB}"/>
                    </a:ext>
                  </a:extLst>
                </p:cNvPr>
                <p:cNvSpPr/>
                <p:nvPr/>
              </p:nvSpPr>
              <p:spPr>
                <a:xfrm>
                  <a:off x="3339527" y="314928"/>
                  <a:ext cx="991805" cy="99180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F2BB6ABD-E785-498D-9026-832E2A533463}"/>
                  </a:ext>
                </a:extLst>
              </p:cNvPr>
              <p:cNvGrpSpPr/>
              <p:nvPr/>
            </p:nvGrpSpPr>
            <p:grpSpPr>
              <a:xfrm>
                <a:off x="5558425" y="5170206"/>
                <a:ext cx="540000" cy="540000"/>
                <a:chOff x="370017" y="2023152"/>
                <a:chExt cx="991805" cy="991805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E8C61861-529F-41CE-BCC0-D9D194F2983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50279" y="2159054"/>
                  <a:ext cx="831280" cy="720000"/>
                  <a:chOff x="565775" y="2275398"/>
                  <a:chExt cx="1711378" cy="1482283"/>
                </a:xfrm>
              </p:grpSpPr>
              <p:pic>
                <p:nvPicPr>
                  <p:cNvPr id="51" name="그림 50" descr="방, 표지판, 컴퓨터이(가) 표시된 사진&#10;&#10;자동 생성된 설명">
                    <a:extLst>
                      <a:ext uri="{FF2B5EF4-FFF2-40B4-BE49-F238E27FC236}">
                        <a16:creationId xmlns:a16="http://schemas.microsoft.com/office/drawing/2014/main" id="{E440300A-53E0-411D-B59F-309400BEC49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97154" y="2275398"/>
                    <a:ext cx="1079999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52" name="그림 51" descr="그리기, 옅은이(가) 표시된 사진&#10;&#10;자동 생성된 설명">
                    <a:extLst>
                      <a:ext uri="{FF2B5EF4-FFF2-40B4-BE49-F238E27FC236}">
                        <a16:creationId xmlns:a16="http://schemas.microsoft.com/office/drawing/2014/main" id="{4861703E-57CE-4AC8-80C4-C5B51E7CA6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5775" y="2677681"/>
                    <a:ext cx="1080001" cy="108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6E233616-3247-4952-A416-8FCF0A564E3F}"/>
                    </a:ext>
                  </a:extLst>
                </p:cNvPr>
                <p:cNvSpPr/>
                <p:nvPr/>
              </p:nvSpPr>
              <p:spPr>
                <a:xfrm>
                  <a:off x="370017" y="2023152"/>
                  <a:ext cx="991805" cy="99180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7AB134C-6219-45AC-94BC-1CF5D68BF254}"/>
                  </a:ext>
                </a:extLst>
              </p:cNvPr>
              <p:cNvGrpSpPr/>
              <p:nvPr/>
            </p:nvGrpSpPr>
            <p:grpSpPr>
              <a:xfrm>
                <a:off x="4712002" y="5170206"/>
                <a:ext cx="540000" cy="540000"/>
                <a:chOff x="4961019" y="2275398"/>
                <a:chExt cx="991805" cy="991805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86BDC59A-B2A0-47EF-8A7A-B161324783E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069209" y="2411300"/>
                  <a:ext cx="814752" cy="720000"/>
                  <a:chOff x="6168832" y="2289463"/>
                  <a:chExt cx="1999296" cy="1766784"/>
                </a:xfrm>
              </p:grpSpPr>
              <p:pic>
                <p:nvPicPr>
                  <p:cNvPr id="56" name="그림 55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668BD2BD-B86A-4999-A883-57002FCA09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97607" y="2289463"/>
                    <a:ext cx="1080000" cy="1080001"/>
                  </a:xfrm>
                  <a:prstGeom prst="rect">
                    <a:avLst/>
                  </a:prstGeom>
                </p:spPr>
              </p:pic>
              <p:pic>
                <p:nvPicPr>
                  <p:cNvPr id="57" name="그림 56" descr="그리기, 표지판이(가) 표시된 사진&#10;&#10;자동 생성된 설명">
                    <a:extLst>
                      <a:ext uri="{FF2B5EF4-FFF2-40B4-BE49-F238E27FC236}">
                        <a16:creationId xmlns:a16="http://schemas.microsoft.com/office/drawing/2014/main" id="{993AC7A0-970C-441D-851B-B696BC3EC4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88128" y="2976246"/>
                    <a:ext cx="1080000" cy="1080001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 descr="방, 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399231EB-0C91-43DF-AAFC-3CDBFBB141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68832" y="3175893"/>
                    <a:ext cx="824014" cy="82401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087826B9-21E1-45EC-BC98-360159091E09}"/>
                    </a:ext>
                  </a:extLst>
                </p:cNvPr>
                <p:cNvSpPr/>
                <p:nvPr/>
              </p:nvSpPr>
              <p:spPr>
                <a:xfrm>
                  <a:off x="4961019" y="2275398"/>
                  <a:ext cx="991805" cy="99180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73474912-F812-4669-BB2B-2AA8E741BDBE}"/>
                  </a:ext>
                </a:extLst>
              </p:cNvPr>
              <p:cNvGrpSpPr/>
              <p:nvPr/>
            </p:nvGrpSpPr>
            <p:grpSpPr>
              <a:xfrm>
                <a:off x="7251271" y="5170206"/>
                <a:ext cx="540000" cy="540000"/>
                <a:chOff x="8855310" y="2023152"/>
                <a:chExt cx="991805" cy="991805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52396AC9-5F13-41C0-9629-A5440637808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933138" y="2159054"/>
                  <a:ext cx="836149" cy="720000"/>
                  <a:chOff x="9019640" y="2201353"/>
                  <a:chExt cx="1835552" cy="1580577"/>
                </a:xfrm>
              </p:grpSpPr>
              <p:pic>
                <p:nvPicPr>
                  <p:cNvPr id="62" name="그림 61" descr="음식, 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B0BE7927-BDA8-4067-A767-78A2C5FBEE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52764" y="2201353"/>
                    <a:ext cx="1079999" cy="1079999"/>
                  </a:xfrm>
                  <a:prstGeom prst="rect">
                    <a:avLst/>
                  </a:prstGeom>
                </p:spPr>
              </p:pic>
              <p:pic>
                <p:nvPicPr>
                  <p:cNvPr id="63" name="그림 62" descr="플레이트, 시계, 표지판이(가) 표시된 사진&#10;&#10;자동 생성된 설명">
                    <a:extLst>
                      <a:ext uri="{FF2B5EF4-FFF2-40B4-BE49-F238E27FC236}">
                        <a16:creationId xmlns:a16="http://schemas.microsoft.com/office/drawing/2014/main" id="{E1FC616B-01DC-48C3-B222-30211AB723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05173" y="3019077"/>
                    <a:ext cx="750019" cy="750019"/>
                  </a:xfrm>
                  <a:prstGeom prst="rect">
                    <a:avLst/>
                  </a:prstGeom>
                </p:spPr>
              </p:pic>
              <p:pic>
                <p:nvPicPr>
                  <p:cNvPr id="64" name="그림 63" descr="시계이(가) 표시된 사진&#10;&#10;자동 생성된 설명">
                    <a:extLst>
                      <a:ext uri="{FF2B5EF4-FFF2-40B4-BE49-F238E27FC236}">
                        <a16:creationId xmlns:a16="http://schemas.microsoft.com/office/drawing/2014/main" id="{74DDA958-8B57-42E6-A6F1-B5B55F3F31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19640" y="2780776"/>
                    <a:ext cx="1001154" cy="1001154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9A419204-33A1-48DB-ACEC-1346D5DBB8EE}"/>
                    </a:ext>
                  </a:extLst>
                </p:cNvPr>
                <p:cNvSpPr/>
                <p:nvPr/>
              </p:nvSpPr>
              <p:spPr>
                <a:xfrm>
                  <a:off x="8855310" y="2023152"/>
                  <a:ext cx="991805" cy="99180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07F61810-3EC2-4346-BF5F-EA998E2C61FA}"/>
                  </a:ext>
                </a:extLst>
              </p:cNvPr>
              <p:cNvGrpSpPr/>
              <p:nvPr/>
            </p:nvGrpSpPr>
            <p:grpSpPr>
              <a:xfrm>
                <a:off x="3865579" y="5170206"/>
                <a:ext cx="540000" cy="540000"/>
                <a:chOff x="9703724" y="84996"/>
                <a:chExt cx="991805" cy="991805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A647F025-DFC7-47C5-8374-5D13E6C60E4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762245" y="220898"/>
                  <a:ext cx="874762" cy="720000"/>
                  <a:chOff x="9815244" y="329904"/>
                  <a:chExt cx="1701130" cy="1400169"/>
                </a:xfrm>
              </p:grpSpPr>
              <p:pic>
                <p:nvPicPr>
                  <p:cNvPr id="68" name="그림 67" descr="시계, 표지판이(가) 표시된 사진&#10;&#10;자동 생성된 설명">
                    <a:extLst>
                      <a:ext uri="{FF2B5EF4-FFF2-40B4-BE49-F238E27FC236}">
                        <a16:creationId xmlns:a16="http://schemas.microsoft.com/office/drawing/2014/main" id="{7C5B6B9A-9678-456D-ABF4-AAA2C18D71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509120" y="329904"/>
                    <a:ext cx="977444" cy="977444"/>
                  </a:xfrm>
                  <a:prstGeom prst="rect">
                    <a:avLst/>
                  </a:prstGeom>
                </p:spPr>
              </p:pic>
              <p:pic>
                <p:nvPicPr>
                  <p:cNvPr id="69" name="그림 68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2FE8BEAA-1F7B-4BE9-A35A-07DD4108AD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15244" y="510401"/>
                    <a:ext cx="1028721" cy="1028722"/>
                  </a:xfrm>
                  <a:prstGeom prst="rect">
                    <a:avLst/>
                  </a:prstGeom>
                </p:spPr>
              </p:pic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872F6152-6A94-40A6-B0B7-587F2A9A60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50096" y="863795"/>
                    <a:ext cx="866278" cy="86627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20F78B74-817B-473D-9F59-80D6E7013407}"/>
                    </a:ext>
                  </a:extLst>
                </p:cNvPr>
                <p:cNvSpPr/>
                <p:nvPr/>
              </p:nvSpPr>
              <p:spPr>
                <a:xfrm>
                  <a:off x="9703724" y="84996"/>
                  <a:ext cx="991805" cy="99180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FCB08F73-1262-4AFE-8255-0D25BE63373B}"/>
                  </a:ext>
                </a:extLst>
              </p:cNvPr>
              <p:cNvGrpSpPr/>
              <p:nvPr/>
            </p:nvGrpSpPr>
            <p:grpSpPr>
              <a:xfrm>
                <a:off x="8097694" y="5170206"/>
                <a:ext cx="540000" cy="540000"/>
                <a:chOff x="9494919" y="4856123"/>
                <a:chExt cx="991805" cy="991805"/>
              </a:xfrm>
            </p:grpSpPr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7D224947-A6B4-415D-AC2C-31595F51151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619517" y="4992025"/>
                  <a:ext cx="742608" cy="720000"/>
                  <a:chOff x="9685523" y="5127928"/>
                  <a:chExt cx="1504573" cy="1458768"/>
                </a:xfrm>
              </p:grpSpPr>
              <p:pic>
                <p:nvPicPr>
                  <p:cNvPr id="74" name="그림 73" descr="옅은, 교통, 실외, 켜진이(가) 표시된 사진&#10;&#10;자동 생성된 설명">
                    <a:extLst>
                      <a:ext uri="{FF2B5EF4-FFF2-40B4-BE49-F238E27FC236}">
                        <a16:creationId xmlns:a16="http://schemas.microsoft.com/office/drawing/2014/main" id="{1FB55106-A743-4308-B45A-9ADA001F37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110096" y="5127928"/>
                    <a:ext cx="1080000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75" name="그림 74" descr="옅은, 그리기, 음식이(가) 표시된 사진&#10;&#10;자동 생성된 설명">
                    <a:extLst>
                      <a:ext uri="{FF2B5EF4-FFF2-40B4-BE49-F238E27FC236}">
                        <a16:creationId xmlns:a16="http://schemas.microsoft.com/office/drawing/2014/main" id="{45D51A98-E5AD-4D37-9DAE-0A443C4231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85523" y="5747396"/>
                    <a:ext cx="839300" cy="8393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71B03DDC-2185-48E8-A21E-B0CAECB56DA8}"/>
                    </a:ext>
                  </a:extLst>
                </p:cNvPr>
                <p:cNvSpPr/>
                <p:nvPr/>
              </p:nvSpPr>
              <p:spPr>
                <a:xfrm>
                  <a:off x="9494919" y="4856123"/>
                  <a:ext cx="991805" cy="99180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3A5F788-C2BD-473E-99D3-FCA76E0D44CC}"/>
                  </a:ext>
                </a:extLst>
              </p:cNvPr>
              <p:cNvGrpSpPr/>
              <p:nvPr/>
            </p:nvGrpSpPr>
            <p:grpSpPr>
              <a:xfrm>
                <a:off x="6404848" y="5170206"/>
                <a:ext cx="540000" cy="540000"/>
                <a:chOff x="6163726" y="4449713"/>
                <a:chExt cx="991805" cy="991805"/>
              </a:xfrm>
            </p:grpSpPr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3B7ABA06-D11B-41E1-8777-851351EF7FB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254555" y="4570867"/>
                  <a:ext cx="829811" cy="749496"/>
                  <a:chOff x="6508057" y="4648640"/>
                  <a:chExt cx="1888691" cy="1705890"/>
                </a:xfrm>
              </p:grpSpPr>
              <p:pic>
                <p:nvPicPr>
                  <p:cNvPr id="79" name="그림 78" descr="창문, 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D87F027B-7189-49FA-A524-AC73AFA3D6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08057" y="4908096"/>
                    <a:ext cx="1361134" cy="1361137"/>
                  </a:xfrm>
                  <a:prstGeom prst="rect">
                    <a:avLst/>
                  </a:prstGeom>
                </p:spPr>
              </p:pic>
              <p:pic>
                <p:nvPicPr>
                  <p:cNvPr id="80" name="그림 79" descr="그리기이(가) 표시된 사진&#10;&#10;자동 생성된 설명">
                    <a:extLst>
                      <a:ext uri="{FF2B5EF4-FFF2-40B4-BE49-F238E27FC236}">
                        <a16:creationId xmlns:a16="http://schemas.microsoft.com/office/drawing/2014/main" id="{773579F8-3E7C-4118-A71D-90FEECEAF3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39104" y="4648640"/>
                    <a:ext cx="1141200" cy="1141200"/>
                  </a:xfrm>
                  <a:prstGeom prst="rect">
                    <a:avLst/>
                  </a:prstGeom>
                </p:spPr>
              </p:pic>
              <p:pic>
                <p:nvPicPr>
                  <p:cNvPr id="81" name="그림 80" descr="그리기, 표지판, 거리이(가) 표시된 사진&#10;&#10;자동 생성된 설명">
                    <a:extLst>
                      <a:ext uri="{FF2B5EF4-FFF2-40B4-BE49-F238E27FC236}">
                        <a16:creationId xmlns:a16="http://schemas.microsoft.com/office/drawing/2014/main" id="{590DC86F-A0E5-45CF-92E8-94541664F6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94348" y="5152129"/>
                    <a:ext cx="1202400" cy="120240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사각형: 둥근 모서리 77">
                  <a:extLst>
                    <a:ext uri="{FF2B5EF4-FFF2-40B4-BE49-F238E27FC236}">
                      <a16:creationId xmlns:a16="http://schemas.microsoft.com/office/drawing/2014/main" id="{E81BAE72-D0F3-43A3-8E96-0CD8C89DF5DC}"/>
                    </a:ext>
                  </a:extLst>
                </p:cNvPr>
                <p:cNvSpPr/>
                <p:nvPr/>
              </p:nvSpPr>
              <p:spPr>
                <a:xfrm>
                  <a:off x="6163726" y="4449713"/>
                  <a:ext cx="991805" cy="99180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A09B63BA-4CE7-45A0-96E4-3D88A4CAA987}"/>
                  </a:ext>
                </a:extLst>
              </p:cNvPr>
              <p:cNvGrpSpPr/>
              <p:nvPr/>
            </p:nvGrpSpPr>
            <p:grpSpPr>
              <a:xfrm>
                <a:off x="8944120" y="5170206"/>
                <a:ext cx="540000" cy="540000"/>
                <a:chOff x="2794982" y="4281741"/>
                <a:chExt cx="991805" cy="991805"/>
              </a:xfrm>
            </p:grpSpPr>
            <p:pic>
              <p:nvPicPr>
                <p:cNvPr id="83" name="그림 82" descr="장난감, 옅은이(가) 표시된 사진&#10;&#10;자동 생성된 설명">
                  <a:extLst>
                    <a:ext uri="{FF2B5EF4-FFF2-40B4-BE49-F238E27FC236}">
                      <a16:creationId xmlns:a16="http://schemas.microsoft.com/office/drawing/2014/main" id="{F18D024D-4E18-41BD-A70D-E2653EFF26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30884" y="4417643"/>
                  <a:ext cx="720000" cy="720000"/>
                </a:xfrm>
                <a:prstGeom prst="rect">
                  <a:avLst/>
                </a:prstGeom>
              </p:spPr>
            </p:pic>
            <p:sp>
              <p:nvSpPr>
                <p:cNvPr id="84" name="사각형: 둥근 모서리 83">
                  <a:extLst>
                    <a:ext uri="{FF2B5EF4-FFF2-40B4-BE49-F238E27FC236}">
                      <a16:creationId xmlns:a16="http://schemas.microsoft.com/office/drawing/2014/main" id="{A9B9C06F-04BA-4E65-A3B6-D32CB9BD8C24}"/>
                    </a:ext>
                  </a:extLst>
                </p:cNvPr>
                <p:cNvSpPr/>
                <p:nvPr/>
              </p:nvSpPr>
              <p:spPr>
                <a:xfrm>
                  <a:off x="2794982" y="4281741"/>
                  <a:ext cx="991805" cy="991805"/>
                </a:xfrm>
                <a:prstGeom prst="roundRect">
                  <a:avLst/>
                </a:prstGeom>
                <a:noFill/>
                <a:ln w="2857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  <p:sp>
            <p:nvSpPr>
              <p:cNvPr id="86" name="Rectangle 4">
                <a:extLst>
                  <a:ext uri="{FF2B5EF4-FFF2-40B4-BE49-F238E27FC236}">
                    <a16:creationId xmlns:a16="http://schemas.microsoft.com/office/drawing/2014/main" id="{17603F62-92A1-46D4-A524-11B0C8A28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2273" y="5713958"/>
                <a:ext cx="6603090" cy="215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레저/스포츠 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                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요리 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                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수공예/공방 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           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놀이/게임 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                 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문화 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                      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예술 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                   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축제/행사 </a:t>
                </a:r>
                <a:r>
                  <a:rPr kumimoji="0" lang="en-US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                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  <a:ea typeface="Open Sans"/>
                  </a:rPr>
                  <a:t>기타</a:t>
                </a:r>
                <a:r>
                  <a:rPr kumimoji="0" lang="ko-KR" altLang="ko-KR" sz="800" b="0" i="0" u="none" strike="noStrike" cap="none" normalizeH="0" baseline="0" dirty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85" name="하트 84">
            <a:extLst>
              <a:ext uri="{FF2B5EF4-FFF2-40B4-BE49-F238E27FC236}">
                <a16:creationId xmlns:a16="http://schemas.microsoft.com/office/drawing/2014/main" id="{0FFF0A63-A68A-4643-A17A-99B30D74C1D4}"/>
              </a:ext>
            </a:extLst>
          </p:cNvPr>
          <p:cNvSpPr/>
          <p:nvPr/>
        </p:nvSpPr>
        <p:spPr>
          <a:xfrm>
            <a:off x="4180588" y="2124826"/>
            <a:ext cx="124627" cy="109728"/>
          </a:xfrm>
          <a:prstGeom prst="heart">
            <a:avLst/>
          </a:prstGeom>
          <a:solidFill>
            <a:srgbClr val="A4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하트 87">
            <a:extLst>
              <a:ext uri="{FF2B5EF4-FFF2-40B4-BE49-F238E27FC236}">
                <a16:creationId xmlns:a16="http://schemas.microsoft.com/office/drawing/2014/main" id="{3A66867C-49FA-46AE-954C-B5E7E1CFE410}"/>
              </a:ext>
            </a:extLst>
          </p:cNvPr>
          <p:cNvSpPr/>
          <p:nvPr/>
        </p:nvSpPr>
        <p:spPr>
          <a:xfrm>
            <a:off x="7844284" y="2112634"/>
            <a:ext cx="124627" cy="109728"/>
          </a:xfrm>
          <a:prstGeom prst="heart">
            <a:avLst/>
          </a:prstGeom>
          <a:solidFill>
            <a:srgbClr val="A400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376</Words>
  <Application>Microsoft Office PowerPoint</Application>
  <PresentationFormat>와이드스크린</PresentationFormat>
  <Paragraphs>99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wiggle 한글 </vt:lpstr>
      <vt:lpstr>맑은 고딕</vt:lpstr>
      <vt:lpstr>한컴 윤고딕 230</vt:lpstr>
      <vt:lpstr>Webdings</vt:lpstr>
      <vt:lpstr>휴먼둥근헤드라인</vt:lpstr>
      <vt:lpstr>한컴 윤고딕 240</vt:lpstr>
      <vt:lpstr>Arial</vt:lpstr>
      <vt:lpstr>Candara Light</vt:lpstr>
      <vt:lpstr>Wingdings</vt:lpstr>
      <vt:lpstr>Castellar</vt:lpstr>
      <vt:lpstr>KoPub돋움체 Medium</vt:lpstr>
      <vt:lpstr>배달의민족 주아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지연</dc:creator>
  <cp:lastModifiedBy>안 지연</cp:lastModifiedBy>
  <cp:revision>9</cp:revision>
  <dcterms:created xsi:type="dcterms:W3CDTF">2020-05-14T07:39:33Z</dcterms:created>
  <dcterms:modified xsi:type="dcterms:W3CDTF">2020-05-15T01:40:52Z</dcterms:modified>
</cp:coreProperties>
</file>