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92" r:id="rId3"/>
    <p:sldId id="294" r:id="rId4"/>
    <p:sldId id="295" r:id="rId5"/>
    <p:sldId id="314" r:id="rId6"/>
    <p:sldId id="296" r:id="rId7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宋体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宋体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宋体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宋体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800000"/>
    <a:srgbClr val="FFFF00"/>
    <a:srgbClr val="000000"/>
    <a:srgbClr val="CC0000"/>
    <a:srgbClr val="003300"/>
    <a:srgbClr val="AAC1E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3" autoAdjust="0"/>
    <p:restoredTop sz="96625" autoAdjust="0"/>
  </p:normalViewPr>
  <p:slideViewPr>
    <p:cSldViewPr>
      <p:cViewPr>
        <p:scale>
          <a:sx n="75" d="100"/>
          <a:sy n="75" d="100"/>
        </p:scale>
        <p:origin x="-45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8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lnSpc>
                <a:spcPct val="100000"/>
              </a:lnSpc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lnSpc>
                <a:spcPct val="100000"/>
              </a:lnSpc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B22DA3E1-BC0A-4260-930E-A5BC27A43A5F}" type="datetimeFigureOut">
              <a:rPr lang="zh-CN" altLang="en-US"/>
              <a:pPr>
                <a:defRPr/>
              </a:pPr>
              <a:t>2013/3/29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100000"/>
              </a:lnSpc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lnSpc>
                <a:spcPct val="100000"/>
              </a:lnSpc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342EAACD-E238-429B-8F57-DB71AD5FB9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lnSpc>
                <a:spcPct val="100000"/>
              </a:lnSpc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lnSpc>
                <a:spcPct val="100000"/>
              </a:lnSpc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3B27E0B9-B0C0-45D2-9E50-684CA2BE8E9A}" type="datetimeFigureOut">
              <a:rPr lang="zh-CN" altLang="en-US"/>
              <a:pPr>
                <a:defRPr/>
              </a:pPr>
              <a:t>2013/3/29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100000"/>
              </a:lnSpc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lnSpc>
                <a:spcPct val="100000"/>
              </a:lnSpc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4A642B97-BE4B-4ED8-ADE9-C77CC0109A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7" cstate="print"/>
          <a:srcRect l="398" t="484" r="380" b="461"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17463" y="-3175"/>
            <a:ext cx="9161463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9" descr="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lum bright="6000"/>
          </a:blip>
          <a:srcRect/>
          <a:stretch>
            <a:fillRect/>
          </a:stretch>
        </p:blipFill>
        <p:spPr bwMode="auto">
          <a:xfrm rot="19724420">
            <a:off x="8243888" y="3284538"/>
            <a:ext cx="1047750" cy="1368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" name="Picture 20" descr="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lum bright="12000"/>
          </a:blip>
          <a:srcRect/>
          <a:stretch>
            <a:fillRect/>
          </a:stretch>
        </p:blipFill>
        <p:spPr bwMode="auto">
          <a:xfrm rot="2592828">
            <a:off x="7812088" y="4292600"/>
            <a:ext cx="825500" cy="1079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8" name="Picture 21" descr="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lum bright="6000"/>
          </a:blip>
          <a:srcRect/>
          <a:stretch>
            <a:fillRect/>
          </a:stretch>
        </p:blipFill>
        <p:spPr bwMode="auto">
          <a:xfrm rot="18480939">
            <a:off x="8123238" y="5422900"/>
            <a:ext cx="603250" cy="790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9" name="Picture 22" descr="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lum bright="18000"/>
          </a:blip>
          <a:srcRect/>
          <a:stretch>
            <a:fillRect/>
          </a:stretch>
        </p:blipFill>
        <p:spPr bwMode="auto">
          <a:xfrm>
            <a:off x="8613775" y="4824413"/>
            <a:ext cx="711200" cy="933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" name="Picture 23" descr="5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lum bright="12000"/>
          </a:blip>
          <a:srcRect/>
          <a:stretch>
            <a:fillRect/>
          </a:stretch>
        </p:blipFill>
        <p:spPr bwMode="auto">
          <a:xfrm rot="3568906">
            <a:off x="8632825" y="6083300"/>
            <a:ext cx="5365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3538" y="549275"/>
            <a:ext cx="7448550" cy="1025525"/>
          </a:xfrm>
        </p:spPr>
        <p:txBody>
          <a:bodyPr/>
          <a:lstStyle>
            <a:lvl1pPr>
              <a:defRPr sz="3500"/>
            </a:lvl1pPr>
          </a:lstStyle>
          <a:p>
            <a:r>
              <a:rPr lang="zh-CN" altLang="en-US" smtClean="0"/>
              <a:t>单击此处编辑母版标题样式</a:t>
            </a:r>
            <a:endParaRPr lang="en-GB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63538" y="1792288"/>
            <a:ext cx="7523162" cy="1222375"/>
          </a:xfrm>
        </p:spPr>
        <p:txBody>
          <a:bodyPr anchor="ctr"/>
          <a:lstStyle>
            <a:lvl1pPr marL="0" indent="0">
              <a:buFontTx/>
              <a:buNone/>
              <a:defRPr sz="2800">
                <a:latin typeface="Arial Black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GB" altLang="zh-CN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2195513" y="6381750"/>
            <a:ext cx="504825" cy="3746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05113" y="6381750"/>
            <a:ext cx="509587" cy="3746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421063" y="6381750"/>
            <a:ext cx="358775" cy="3746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A6143018-55BA-41A6-9557-0EEA93FA9AF5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  <p:bldP spid="3076" grpId="0" build="p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1E8DE-C8A4-4051-A956-CAF52B3865FC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16663" y="201613"/>
            <a:ext cx="2000250" cy="5924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4325" y="201613"/>
            <a:ext cx="5849938" cy="5924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6533D-741B-40B6-B62F-EAA930C04F6E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70337-FE54-4FB2-8B73-A75C92AFE620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E37BE-7C2A-498B-B2D7-B7495C128CC7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14325" y="1052513"/>
            <a:ext cx="39243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1025" y="1052513"/>
            <a:ext cx="3925888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9C9F6-1E95-4A77-B44B-6AB1B4B94C81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09CEA-F491-4562-BBF0-9FE765FAEEA6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23190-8561-44BD-A5DD-F18D0C6FAFE0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A244C-8C30-4DBB-A16A-45C976FDBE94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6F2C8-5CA8-4D1B-912B-BEF2C827D1FE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F9B19-8064-44EC-B61A-3CE383455BC2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/>
          <p:cNvPicPr>
            <a:picLocks noChangeAspect="1" noChangeArrowheads="1"/>
          </p:cNvPicPr>
          <p:nvPr/>
        </p:nvPicPr>
        <p:blipFill>
          <a:blip r:embed="rId13" cstate="print"/>
          <a:srcRect l="398" t="484" r="380" b="461"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2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7463" y="-3175"/>
            <a:ext cx="9161463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201613"/>
            <a:ext cx="8002588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GB" altLang="zh-CN" smtClean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4325" y="1052513"/>
            <a:ext cx="8002588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4325" y="6381750"/>
            <a:ext cx="9683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00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62138" y="6381750"/>
            <a:ext cx="9779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00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1063" y="6381750"/>
            <a:ext cx="6889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B5C3619B-2178-4224-8975-1AFAB7310BF8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1046" name="Freeform 22"/>
          <p:cNvSpPr>
            <a:spLocks noEditPoints="1"/>
          </p:cNvSpPr>
          <p:nvPr/>
        </p:nvSpPr>
        <p:spPr bwMode="auto">
          <a:xfrm>
            <a:off x="7089775" y="5661025"/>
            <a:ext cx="361950" cy="1095375"/>
          </a:xfrm>
          <a:custGeom>
            <a:avLst/>
            <a:gdLst/>
            <a:ahLst/>
            <a:cxnLst>
              <a:cxn ang="0">
                <a:pos x="471" y="377"/>
              </a:cxn>
              <a:cxn ang="0">
                <a:pos x="474" y="337"/>
              </a:cxn>
              <a:cxn ang="0">
                <a:pos x="427" y="273"/>
              </a:cxn>
              <a:cxn ang="0">
                <a:pos x="378" y="242"/>
              </a:cxn>
              <a:cxn ang="0">
                <a:pos x="293" y="224"/>
              </a:cxn>
              <a:cxn ang="0">
                <a:pos x="280" y="183"/>
              </a:cxn>
              <a:cxn ang="0">
                <a:pos x="244" y="46"/>
              </a:cxn>
              <a:cxn ang="0">
                <a:pos x="203" y="2"/>
              </a:cxn>
              <a:cxn ang="0">
                <a:pos x="173" y="5"/>
              </a:cxn>
              <a:cxn ang="0">
                <a:pos x="129" y="13"/>
              </a:cxn>
              <a:cxn ang="0">
                <a:pos x="87" y="86"/>
              </a:cxn>
              <a:cxn ang="0">
                <a:pos x="84" y="181"/>
              </a:cxn>
              <a:cxn ang="0">
                <a:pos x="91" y="233"/>
              </a:cxn>
              <a:cxn ang="0">
                <a:pos x="82" y="265"/>
              </a:cxn>
              <a:cxn ang="0">
                <a:pos x="81" y="280"/>
              </a:cxn>
              <a:cxn ang="0">
                <a:pos x="82" y="291"/>
              </a:cxn>
              <a:cxn ang="0">
                <a:pos x="59" y="319"/>
              </a:cxn>
              <a:cxn ang="0">
                <a:pos x="23" y="371"/>
              </a:cxn>
              <a:cxn ang="0">
                <a:pos x="12" y="444"/>
              </a:cxn>
              <a:cxn ang="0">
                <a:pos x="28" y="448"/>
              </a:cxn>
              <a:cxn ang="0">
                <a:pos x="23" y="662"/>
              </a:cxn>
              <a:cxn ang="0">
                <a:pos x="3" y="831"/>
              </a:cxn>
              <a:cxn ang="0">
                <a:pos x="15" y="907"/>
              </a:cxn>
              <a:cxn ang="0">
                <a:pos x="62" y="935"/>
              </a:cxn>
              <a:cxn ang="0">
                <a:pos x="60" y="913"/>
              </a:cxn>
              <a:cxn ang="0">
                <a:pos x="81" y="931"/>
              </a:cxn>
              <a:cxn ang="0">
                <a:pos x="107" y="1030"/>
              </a:cxn>
              <a:cxn ang="0">
                <a:pos x="143" y="1148"/>
              </a:cxn>
              <a:cxn ang="0">
                <a:pos x="142" y="1208"/>
              </a:cxn>
              <a:cxn ang="0">
                <a:pos x="168" y="1356"/>
              </a:cxn>
              <a:cxn ang="0">
                <a:pos x="137" y="1429"/>
              </a:cxn>
              <a:cxn ang="0">
                <a:pos x="64" y="1486"/>
              </a:cxn>
              <a:cxn ang="0">
                <a:pos x="67" y="1520"/>
              </a:cxn>
              <a:cxn ang="0">
                <a:pos x="158" y="1507"/>
              </a:cxn>
              <a:cxn ang="0">
                <a:pos x="183" y="1543"/>
              </a:cxn>
              <a:cxn ang="0">
                <a:pos x="220" y="1605"/>
              </a:cxn>
              <a:cxn ang="0">
                <a:pos x="246" y="1642"/>
              </a:cxn>
              <a:cxn ang="0">
                <a:pos x="308" y="1638"/>
              </a:cxn>
              <a:cxn ang="0">
                <a:pos x="302" y="1585"/>
              </a:cxn>
              <a:cxn ang="0">
                <a:pos x="284" y="1523"/>
              </a:cxn>
              <a:cxn ang="0">
                <a:pos x="284" y="1431"/>
              </a:cxn>
              <a:cxn ang="0">
                <a:pos x="287" y="1265"/>
              </a:cxn>
              <a:cxn ang="0">
                <a:pos x="290" y="1137"/>
              </a:cxn>
              <a:cxn ang="0">
                <a:pos x="312" y="1005"/>
              </a:cxn>
              <a:cxn ang="0">
                <a:pos x="341" y="942"/>
              </a:cxn>
              <a:cxn ang="0">
                <a:pos x="379" y="904"/>
              </a:cxn>
              <a:cxn ang="0">
                <a:pos x="397" y="826"/>
              </a:cxn>
              <a:cxn ang="0">
                <a:pos x="406" y="692"/>
              </a:cxn>
              <a:cxn ang="0">
                <a:pos x="413" y="732"/>
              </a:cxn>
              <a:cxn ang="0">
                <a:pos x="455" y="755"/>
              </a:cxn>
              <a:cxn ang="0">
                <a:pos x="445" y="742"/>
              </a:cxn>
              <a:cxn ang="0">
                <a:pos x="431" y="678"/>
              </a:cxn>
              <a:cxn ang="0">
                <a:pos x="479" y="619"/>
              </a:cxn>
              <a:cxn ang="0">
                <a:pos x="536" y="532"/>
              </a:cxn>
              <a:cxn ang="0">
                <a:pos x="527" y="489"/>
              </a:cxn>
              <a:cxn ang="0">
                <a:pos x="35" y="904"/>
              </a:cxn>
              <a:cxn ang="0">
                <a:pos x="34" y="886"/>
              </a:cxn>
              <a:cxn ang="0">
                <a:pos x="287" y="235"/>
              </a:cxn>
              <a:cxn ang="0">
                <a:pos x="287" y="226"/>
              </a:cxn>
              <a:cxn ang="0">
                <a:pos x="284" y="241"/>
              </a:cxn>
              <a:cxn ang="0">
                <a:pos x="339" y="898"/>
              </a:cxn>
              <a:cxn ang="0">
                <a:pos x="490" y="484"/>
              </a:cxn>
              <a:cxn ang="0">
                <a:pos x="534" y="514"/>
              </a:cxn>
            </a:cxnLst>
            <a:rect l="0" t="0" r="r" b="b"/>
            <a:pathLst>
              <a:path w="543" h="1649">
                <a:moveTo>
                  <a:pt x="495" y="475"/>
                </a:moveTo>
                <a:lnTo>
                  <a:pt x="481" y="456"/>
                </a:lnTo>
                <a:lnTo>
                  <a:pt x="481" y="456"/>
                </a:lnTo>
                <a:lnTo>
                  <a:pt x="481" y="446"/>
                </a:lnTo>
                <a:lnTo>
                  <a:pt x="481" y="444"/>
                </a:lnTo>
                <a:lnTo>
                  <a:pt x="483" y="443"/>
                </a:lnTo>
                <a:lnTo>
                  <a:pt x="471" y="377"/>
                </a:lnTo>
                <a:lnTo>
                  <a:pt x="463" y="376"/>
                </a:lnTo>
                <a:lnTo>
                  <a:pt x="463" y="376"/>
                </a:lnTo>
                <a:lnTo>
                  <a:pt x="463" y="371"/>
                </a:lnTo>
                <a:lnTo>
                  <a:pt x="464" y="360"/>
                </a:lnTo>
                <a:lnTo>
                  <a:pt x="468" y="347"/>
                </a:lnTo>
                <a:lnTo>
                  <a:pt x="470" y="341"/>
                </a:lnTo>
                <a:lnTo>
                  <a:pt x="474" y="337"/>
                </a:lnTo>
                <a:lnTo>
                  <a:pt x="474" y="337"/>
                </a:lnTo>
                <a:lnTo>
                  <a:pt x="470" y="326"/>
                </a:lnTo>
                <a:lnTo>
                  <a:pt x="464" y="315"/>
                </a:lnTo>
                <a:lnTo>
                  <a:pt x="456" y="302"/>
                </a:lnTo>
                <a:lnTo>
                  <a:pt x="444" y="287"/>
                </a:lnTo>
                <a:lnTo>
                  <a:pt x="436" y="280"/>
                </a:lnTo>
                <a:lnTo>
                  <a:pt x="427" y="273"/>
                </a:lnTo>
                <a:lnTo>
                  <a:pt x="419" y="266"/>
                </a:lnTo>
                <a:lnTo>
                  <a:pt x="409" y="260"/>
                </a:lnTo>
                <a:lnTo>
                  <a:pt x="397" y="254"/>
                </a:lnTo>
                <a:lnTo>
                  <a:pt x="385" y="249"/>
                </a:lnTo>
                <a:lnTo>
                  <a:pt x="385" y="249"/>
                </a:lnTo>
                <a:lnTo>
                  <a:pt x="381" y="246"/>
                </a:lnTo>
                <a:lnTo>
                  <a:pt x="378" y="242"/>
                </a:lnTo>
                <a:lnTo>
                  <a:pt x="373" y="239"/>
                </a:lnTo>
                <a:lnTo>
                  <a:pt x="366" y="235"/>
                </a:lnTo>
                <a:lnTo>
                  <a:pt x="358" y="233"/>
                </a:lnTo>
                <a:lnTo>
                  <a:pt x="348" y="231"/>
                </a:lnTo>
                <a:lnTo>
                  <a:pt x="336" y="231"/>
                </a:lnTo>
                <a:lnTo>
                  <a:pt x="297" y="235"/>
                </a:lnTo>
                <a:lnTo>
                  <a:pt x="293" y="224"/>
                </a:lnTo>
                <a:lnTo>
                  <a:pt x="287" y="209"/>
                </a:lnTo>
                <a:lnTo>
                  <a:pt x="282" y="195"/>
                </a:lnTo>
                <a:lnTo>
                  <a:pt x="290" y="208"/>
                </a:lnTo>
                <a:lnTo>
                  <a:pt x="295" y="211"/>
                </a:lnTo>
                <a:lnTo>
                  <a:pt x="290" y="204"/>
                </a:lnTo>
                <a:lnTo>
                  <a:pt x="284" y="194"/>
                </a:lnTo>
                <a:lnTo>
                  <a:pt x="280" y="183"/>
                </a:lnTo>
                <a:lnTo>
                  <a:pt x="275" y="170"/>
                </a:lnTo>
                <a:lnTo>
                  <a:pt x="270" y="137"/>
                </a:lnTo>
                <a:lnTo>
                  <a:pt x="263" y="105"/>
                </a:lnTo>
                <a:lnTo>
                  <a:pt x="260" y="88"/>
                </a:lnTo>
                <a:lnTo>
                  <a:pt x="256" y="74"/>
                </a:lnTo>
                <a:lnTo>
                  <a:pt x="250" y="59"/>
                </a:lnTo>
                <a:lnTo>
                  <a:pt x="244" y="46"/>
                </a:lnTo>
                <a:lnTo>
                  <a:pt x="238" y="34"/>
                </a:lnTo>
                <a:lnTo>
                  <a:pt x="233" y="23"/>
                </a:lnTo>
                <a:lnTo>
                  <a:pt x="225" y="15"/>
                </a:lnTo>
                <a:lnTo>
                  <a:pt x="217" y="8"/>
                </a:lnTo>
                <a:lnTo>
                  <a:pt x="212" y="6"/>
                </a:lnTo>
                <a:lnTo>
                  <a:pt x="208" y="3"/>
                </a:lnTo>
                <a:lnTo>
                  <a:pt x="203" y="2"/>
                </a:lnTo>
                <a:lnTo>
                  <a:pt x="198" y="0"/>
                </a:lnTo>
                <a:lnTo>
                  <a:pt x="194" y="0"/>
                </a:lnTo>
                <a:lnTo>
                  <a:pt x="189" y="0"/>
                </a:lnTo>
                <a:lnTo>
                  <a:pt x="183" y="1"/>
                </a:lnTo>
                <a:lnTo>
                  <a:pt x="177" y="3"/>
                </a:lnTo>
                <a:lnTo>
                  <a:pt x="175" y="3"/>
                </a:lnTo>
                <a:lnTo>
                  <a:pt x="173" y="5"/>
                </a:lnTo>
                <a:lnTo>
                  <a:pt x="168" y="3"/>
                </a:lnTo>
                <a:lnTo>
                  <a:pt x="164" y="2"/>
                </a:lnTo>
                <a:lnTo>
                  <a:pt x="158" y="2"/>
                </a:lnTo>
                <a:lnTo>
                  <a:pt x="153" y="2"/>
                </a:lnTo>
                <a:lnTo>
                  <a:pt x="145" y="3"/>
                </a:lnTo>
                <a:lnTo>
                  <a:pt x="137" y="7"/>
                </a:lnTo>
                <a:lnTo>
                  <a:pt x="129" y="13"/>
                </a:lnTo>
                <a:lnTo>
                  <a:pt x="120" y="20"/>
                </a:lnTo>
                <a:lnTo>
                  <a:pt x="113" y="28"/>
                </a:lnTo>
                <a:lnTo>
                  <a:pt x="106" y="38"/>
                </a:lnTo>
                <a:lnTo>
                  <a:pt x="100" y="48"/>
                </a:lnTo>
                <a:lnTo>
                  <a:pt x="95" y="60"/>
                </a:lnTo>
                <a:lnTo>
                  <a:pt x="91" y="72"/>
                </a:lnTo>
                <a:lnTo>
                  <a:pt x="87" y="86"/>
                </a:lnTo>
                <a:lnTo>
                  <a:pt x="84" y="98"/>
                </a:lnTo>
                <a:lnTo>
                  <a:pt x="81" y="112"/>
                </a:lnTo>
                <a:lnTo>
                  <a:pt x="80" y="126"/>
                </a:lnTo>
                <a:lnTo>
                  <a:pt x="79" y="140"/>
                </a:lnTo>
                <a:lnTo>
                  <a:pt x="79" y="150"/>
                </a:lnTo>
                <a:lnTo>
                  <a:pt x="80" y="159"/>
                </a:lnTo>
                <a:lnTo>
                  <a:pt x="84" y="181"/>
                </a:lnTo>
                <a:lnTo>
                  <a:pt x="88" y="202"/>
                </a:lnTo>
                <a:lnTo>
                  <a:pt x="91" y="224"/>
                </a:lnTo>
                <a:lnTo>
                  <a:pt x="85" y="239"/>
                </a:lnTo>
                <a:lnTo>
                  <a:pt x="82" y="244"/>
                </a:lnTo>
                <a:lnTo>
                  <a:pt x="79" y="249"/>
                </a:lnTo>
                <a:lnTo>
                  <a:pt x="82" y="246"/>
                </a:lnTo>
                <a:lnTo>
                  <a:pt x="91" y="233"/>
                </a:lnTo>
                <a:lnTo>
                  <a:pt x="86" y="246"/>
                </a:lnTo>
                <a:lnTo>
                  <a:pt x="81" y="261"/>
                </a:lnTo>
                <a:lnTo>
                  <a:pt x="75" y="274"/>
                </a:lnTo>
                <a:lnTo>
                  <a:pt x="72" y="280"/>
                </a:lnTo>
                <a:lnTo>
                  <a:pt x="69" y="283"/>
                </a:lnTo>
                <a:lnTo>
                  <a:pt x="75" y="275"/>
                </a:lnTo>
                <a:lnTo>
                  <a:pt x="82" y="265"/>
                </a:lnTo>
                <a:lnTo>
                  <a:pt x="91" y="250"/>
                </a:lnTo>
                <a:lnTo>
                  <a:pt x="87" y="262"/>
                </a:lnTo>
                <a:lnTo>
                  <a:pt x="82" y="274"/>
                </a:lnTo>
                <a:lnTo>
                  <a:pt x="77" y="285"/>
                </a:lnTo>
                <a:lnTo>
                  <a:pt x="72" y="292"/>
                </a:lnTo>
                <a:lnTo>
                  <a:pt x="75" y="287"/>
                </a:lnTo>
                <a:lnTo>
                  <a:pt x="81" y="280"/>
                </a:lnTo>
                <a:lnTo>
                  <a:pt x="86" y="272"/>
                </a:lnTo>
                <a:lnTo>
                  <a:pt x="82" y="282"/>
                </a:lnTo>
                <a:lnTo>
                  <a:pt x="79" y="292"/>
                </a:lnTo>
                <a:lnTo>
                  <a:pt x="74" y="300"/>
                </a:lnTo>
                <a:lnTo>
                  <a:pt x="69" y="306"/>
                </a:lnTo>
                <a:lnTo>
                  <a:pt x="75" y="299"/>
                </a:lnTo>
                <a:lnTo>
                  <a:pt x="82" y="291"/>
                </a:lnTo>
                <a:lnTo>
                  <a:pt x="88" y="279"/>
                </a:lnTo>
                <a:lnTo>
                  <a:pt x="86" y="287"/>
                </a:lnTo>
                <a:lnTo>
                  <a:pt x="84" y="292"/>
                </a:lnTo>
                <a:lnTo>
                  <a:pt x="81" y="298"/>
                </a:lnTo>
                <a:lnTo>
                  <a:pt x="75" y="306"/>
                </a:lnTo>
                <a:lnTo>
                  <a:pt x="67" y="313"/>
                </a:lnTo>
                <a:lnTo>
                  <a:pt x="59" y="319"/>
                </a:lnTo>
                <a:lnTo>
                  <a:pt x="52" y="325"/>
                </a:lnTo>
                <a:lnTo>
                  <a:pt x="43" y="332"/>
                </a:lnTo>
                <a:lnTo>
                  <a:pt x="36" y="340"/>
                </a:lnTo>
                <a:lnTo>
                  <a:pt x="34" y="344"/>
                </a:lnTo>
                <a:lnTo>
                  <a:pt x="32" y="348"/>
                </a:lnTo>
                <a:lnTo>
                  <a:pt x="27" y="359"/>
                </a:lnTo>
                <a:lnTo>
                  <a:pt x="23" y="371"/>
                </a:lnTo>
                <a:lnTo>
                  <a:pt x="20" y="381"/>
                </a:lnTo>
                <a:lnTo>
                  <a:pt x="17" y="392"/>
                </a:lnTo>
                <a:lnTo>
                  <a:pt x="14" y="413"/>
                </a:lnTo>
                <a:lnTo>
                  <a:pt x="9" y="437"/>
                </a:lnTo>
                <a:lnTo>
                  <a:pt x="10" y="441"/>
                </a:lnTo>
                <a:lnTo>
                  <a:pt x="12" y="442"/>
                </a:lnTo>
                <a:lnTo>
                  <a:pt x="12" y="444"/>
                </a:lnTo>
                <a:lnTo>
                  <a:pt x="13" y="444"/>
                </a:lnTo>
                <a:lnTo>
                  <a:pt x="16" y="445"/>
                </a:lnTo>
                <a:lnTo>
                  <a:pt x="20" y="445"/>
                </a:lnTo>
                <a:lnTo>
                  <a:pt x="23" y="445"/>
                </a:lnTo>
                <a:lnTo>
                  <a:pt x="27" y="445"/>
                </a:lnTo>
                <a:lnTo>
                  <a:pt x="27" y="446"/>
                </a:lnTo>
                <a:lnTo>
                  <a:pt x="28" y="448"/>
                </a:lnTo>
                <a:lnTo>
                  <a:pt x="28" y="452"/>
                </a:lnTo>
                <a:lnTo>
                  <a:pt x="30" y="519"/>
                </a:lnTo>
                <a:lnTo>
                  <a:pt x="30" y="568"/>
                </a:lnTo>
                <a:lnTo>
                  <a:pt x="30" y="608"/>
                </a:lnTo>
                <a:lnTo>
                  <a:pt x="27" y="647"/>
                </a:lnTo>
                <a:lnTo>
                  <a:pt x="25" y="653"/>
                </a:lnTo>
                <a:lnTo>
                  <a:pt x="23" y="662"/>
                </a:lnTo>
                <a:lnTo>
                  <a:pt x="19" y="678"/>
                </a:lnTo>
                <a:lnTo>
                  <a:pt x="16" y="698"/>
                </a:lnTo>
                <a:lnTo>
                  <a:pt x="14" y="721"/>
                </a:lnTo>
                <a:lnTo>
                  <a:pt x="10" y="769"/>
                </a:lnTo>
                <a:lnTo>
                  <a:pt x="8" y="795"/>
                </a:lnTo>
                <a:lnTo>
                  <a:pt x="4" y="820"/>
                </a:lnTo>
                <a:lnTo>
                  <a:pt x="3" y="831"/>
                </a:lnTo>
                <a:lnTo>
                  <a:pt x="1" y="847"/>
                </a:lnTo>
                <a:lnTo>
                  <a:pt x="0" y="857"/>
                </a:lnTo>
                <a:lnTo>
                  <a:pt x="0" y="866"/>
                </a:lnTo>
                <a:lnTo>
                  <a:pt x="0" y="877"/>
                </a:lnTo>
                <a:lnTo>
                  <a:pt x="1" y="885"/>
                </a:lnTo>
                <a:lnTo>
                  <a:pt x="10" y="900"/>
                </a:lnTo>
                <a:lnTo>
                  <a:pt x="15" y="907"/>
                </a:lnTo>
                <a:lnTo>
                  <a:pt x="22" y="914"/>
                </a:lnTo>
                <a:lnTo>
                  <a:pt x="30" y="922"/>
                </a:lnTo>
                <a:lnTo>
                  <a:pt x="39" y="927"/>
                </a:lnTo>
                <a:lnTo>
                  <a:pt x="45" y="930"/>
                </a:lnTo>
                <a:lnTo>
                  <a:pt x="51" y="932"/>
                </a:lnTo>
                <a:lnTo>
                  <a:pt x="56" y="935"/>
                </a:lnTo>
                <a:lnTo>
                  <a:pt x="62" y="935"/>
                </a:lnTo>
                <a:lnTo>
                  <a:pt x="64" y="933"/>
                </a:lnTo>
                <a:lnTo>
                  <a:pt x="65" y="931"/>
                </a:lnTo>
                <a:lnTo>
                  <a:pt x="65" y="927"/>
                </a:lnTo>
                <a:lnTo>
                  <a:pt x="64" y="923"/>
                </a:lnTo>
                <a:lnTo>
                  <a:pt x="62" y="919"/>
                </a:lnTo>
                <a:lnTo>
                  <a:pt x="61" y="916"/>
                </a:lnTo>
                <a:lnTo>
                  <a:pt x="60" y="913"/>
                </a:lnTo>
                <a:lnTo>
                  <a:pt x="61" y="913"/>
                </a:lnTo>
                <a:lnTo>
                  <a:pt x="66" y="914"/>
                </a:lnTo>
                <a:lnTo>
                  <a:pt x="69" y="916"/>
                </a:lnTo>
                <a:lnTo>
                  <a:pt x="73" y="918"/>
                </a:lnTo>
                <a:lnTo>
                  <a:pt x="75" y="920"/>
                </a:lnTo>
                <a:lnTo>
                  <a:pt x="78" y="924"/>
                </a:lnTo>
                <a:lnTo>
                  <a:pt x="81" y="931"/>
                </a:lnTo>
                <a:lnTo>
                  <a:pt x="84" y="938"/>
                </a:lnTo>
                <a:lnTo>
                  <a:pt x="85" y="946"/>
                </a:lnTo>
                <a:lnTo>
                  <a:pt x="86" y="955"/>
                </a:lnTo>
                <a:lnTo>
                  <a:pt x="88" y="962"/>
                </a:lnTo>
                <a:lnTo>
                  <a:pt x="90" y="969"/>
                </a:lnTo>
                <a:lnTo>
                  <a:pt x="99" y="1000"/>
                </a:lnTo>
                <a:lnTo>
                  <a:pt x="107" y="1030"/>
                </a:lnTo>
                <a:lnTo>
                  <a:pt x="116" y="1062"/>
                </a:lnTo>
                <a:lnTo>
                  <a:pt x="124" y="1095"/>
                </a:lnTo>
                <a:lnTo>
                  <a:pt x="125" y="1102"/>
                </a:lnTo>
                <a:lnTo>
                  <a:pt x="129" y="1112"/>
                </a:lnTo>
                <a:lnTo>
                  <a:pt x="134" y="1127"/>
                </a:lnTo>
                <a:lnTo>
                  <a:pt x="140" y="1143"/>
                </a:lnTo>
                <a:lnTo>
                  <a:pt x="143" y="1148"/>
                </a:lnTo>
                <a:lnTo>
                  <a:pt x="144" y="1157"/>
                </a:lnTo>
                <a:lnTo>
                  <a:pt x="144" y="1161"/>
                </a:lnTo>
                <a:lnTo>
                  <a:pt x="144" y="1165"/>
                </a:lnTo>
                <a:lnTo>
                  <a:pt x="143" y="1176"/>
                </a:lnTo>
                <a:lnTo>
                  <a:pt x="140" y="1185"/>
                </a:lnTo>
                <a:lnTo>
                  <a:pt x="140" y="1195"/>
                </a:lnTo>
                <a:lnTo>
                  <a:pt x="142" y="1208"/>
                </a:lnTo>
                <a:lnTo>
                  <a:pt x="143" y="1219"/>
                </a:lnTo>
                <a:lnTo>
                  <a:pt x="147" y="1244"/>
                </a:lnTo>
                <a:lnTo>
                  <a:pt x="158" y="1294"/>
                </a:lnTo>
                <a:lnTo>
                  <a:pt x="164" y="1319"/>
                </a:lnTo>
                <a:lnTo>
                  <a:pt x="165" y="1330"/>
                </a:lnTo>
                <a:lnTo>
                  <a:pt x="168" y="1343"/>
                </a:lnTo>
                <a:lnTo>
                  <a:pt x="168" y="1356"/>
                </a:lnTo>
                <a:lnTo>
                  <a:pt x="168" y="1369"/>
                </a:lnTo>
                <a:lnTo>
                  <a:pt x="166" y="1381"/>
                </a:lnTo>
                <a:lnTo>
                  <a:pt x="165" y="1395"/>
                </a:lnTo>
                <a:lnTo>
                  <a:pt x="159" y="1405"/>
                </a:lnTo>
                <a:lnTo>
                  <a:pt x="153" y="1413"/>
                </a:lnTo>
                <a:lnTo>
                  <a:pt x="146" y="1421"/>
                </a:lnTo>
                <a:lnTo>
                  <a:pt x="137" y="1429"/>
                </a:lnTo>
                <a:lnTo>
                  <a:pt x="129" y="1436"/>
                </a:lnTo>
                <a:lnTo>
                  <a:pt x="119" y="1443"/>
                </a:lnTo>
                <a:lnTo>
                  <a:pt x="100" y="1455"/>
                </a:lnTo>
                <a:lnTo>
                  <a:pt x="82" y="1468"/>
                </a:lnTo>
                <a:lnTo>
                  <a:pt x="75" y="1473"/>
                </a:lnTo>
                <a:lnTo>
                  <a:pt x="69" y="1479"/>
                </a:lnTo>
                <a:lnTo>
                  <a:pt x="64" y="1486"/>
                </a:lnTo>
                <a:lnTo>
                  <a:pt x="60" y="1495"/>
                </a:lnTo>
                <a:lnTo>
                  <a:pt x="59" y="1498"/>
                </a:lnTo>
                <a:lnTo>
                  <a:pt x="58" y="1503"/>
                </a:lnTo>
                <a:lnTo>
                  <a:pt x="58" y="1508"/>
                </a:lnTo>
                <a:lnTo>
                  <a:pt x="59" y="1511"/>
                </a:lnTo>
                <a:lnTo>
                  <a:pt x="64" y="1516"/>
                </a:lnTo>
                <a:lnTo>
                  <a:pt x="67" y="1520"/>
                </a:lnTo>
                <a:lnTo>
                  <a:pt x="73" y="1522"/>
                </a:lnTo>
                <a:lnTo>
                  <a:pt x="79" y="1523"/>
                </a:lnTo>
                <a:lnTo>
                  <a:pt x="86" y="1523"/>
                </a:lnTo>
                <a:lnTo>
                  <a:pt x="94" y="1523"/>
                </a:lnTo>
                <a:lnTo>
                  <a:pt x="110" y="1520"/>
                </a:lnTo>
                <a:lnTo>
                  <a:pt x="143" y="1510"/>
                </a:lnTo>
                <a:lnTo>
                  <a:pt x="158" y="1507"/>
                </a:lnTo>
                <a:lnTo>
                  <a:pt x="168" y="1504"/>
                </a:lnTo>
                <a:lnTo>
                  <a:pt x="175" y="1504"/>
                </a:lnTo>
                <a:lnTo>
                  <a:pt x="175" y="1512"/>
                </a:lnTo>
                <a:lnTo>
                  <a:pt x="176" y="1520"/>
                </a:lnTo>
                <a:lnTo>
                  <a:pt x="177" y="1525"/>
                </a:lnTo>
                <a:lnTo>
                  <a:pt x="178" y="1531"/>
                </a:lnTo>
                <a:lnTo>
                  <a:pt x="183" y="1543"/>
                </a:lnTo>
                <a:lnTo>
                  <a:pt x="189" y="1553"/>
                </a:lnTo>
                <a:lnTo>
                  <a:pt x="195" y="1562"/>
                </a:lnTo>
                <a:lnTo>
                  <a:pt x="202" y="1570"/>
                </a:lnTo>
                <a:lnTo>
                  <a:pt x="208" y="1577"/>
                </a:lnTo>
                <a:lnTo>
                  <a:pt x="212" y="1587"/>
                </a:lnTo>
                <a:lnTo>
                  <a:pt x="216" y="1595"/>
                </a:lnTo>
                <a:lnTo>
                  <a:pt x="220" y="1605"/>
                </a:lnTo>
                <a:lnTo>
                  <a:pt x="223" y="1613"/>
                </a:lnTo>
                <a:lnTo>
                  <a:pt x="225" y="1621"/>
                </a:lnTo>
                <a:lnTo>
                  <a:pt x="229" y="1628"/>
                </a:lnTo>
                <a:lnTo>
                  <a:pt x="235" y="1635"/>
                </a:lnTo>
                <a:lnTo>
                  <a:pt x="238" y="1638"/>
                </a:lnTo>
                <a:lnTo>
                  <a:pt x="241" y="1641"/>
                </a:lnTo>
                <a:lnTo>
                  <a:pt x="246" y="1642"/>
                </a:lnTo>
                <a:lnTo>
                  <a:pt x="250" y="1645"/>
                </a:lnTo>
                <a:lnTo>
                  <a:pt x="262" y="1648"/>
                </a:lnTo>
                <a:lnTo>
                  <a:pt x="271" y="1649"/>
                </a:lnTo>
                <a:lnTo>
                  <a:pt x="283" y="1649"/>
                </a:lnTo>
                <a:lnTo>
                  <a:pt x="294" y="1648"/>
                </a:lnTo>
                <a:lnTo>
                  <a:pt x="302" y="1642"/>
                </a:lnTo>
                <a:lnTo>
                  <a:pt x="308" y="1638"/>
                </a:lnTo>
                <a:lnTo>
                  <a:pt x="312" y="1633"/>
                </a:lnTo>
                <a:lnTo>
                  <a:pt x="314" y="1627"/>
                </a:lnTo>
                <a:lnTo>
                  <a:pt x="315" y="1620"/>
                </a:lnTo>
                <a:lnTo>
                  <a:pt x="314" y="1613"/>
                </a:lnTo>
                <a:lnTo>
                  <a:pt x="312" y="1606"/>
                </a:lnTo>
                <a:lnTo>
                  <a:pt x="309" y="1599"/>
                </a:lnTo>
                <a:lnTo>
                  <a:pt x="302" y="1585"/>
                </a:lnTo>
                <a:lnTo>
                  <a:pt x="294" y="1569"/>
                </a:lnTo>
                <a:lnTo>
                  <a:pt x="290" y="1562"/>
                </a:lnTo>
                <a:lnTo>
                  <a:pt x="287" y="1554"/>
                </a:lnTo>
                <a:lnTo>
                  <a:pt x="284" y="1547"/>
                </a:lnTo>
                <a:lnTo>
                  <a:pt x="284" y="1538"/>
                </a:lnTo>
                <a:lnTo>
                  <a:pt x="284" y="1531"/>
                </a:lnTo>
                <a:lnTo>
                  <a:pt x="284" y="1523"/>
                </a:lnTo>
                <a:lnTo>
                  <a:pt x="287" y="1508"/>
                </a:lnTo>
                <a:lnTo>
                  <a:pt x="290" y="1491"/>
                </a:lnTo>
                <a:lnTo>
                  <a:pt x="290" y="1483"/>
                </a:lnTo>
                <a:lnTo>
                  <a:pt x="290" y="1473"/>
                </a:lnTo>
                <a:lnTo>
                  <a:pt x="290" y="1463"/>
                </a:lnTo>
                <a:lnTo>
                  <a:pt x="288" y="1452"/>
                </a:lnTo>
                <a:lnTo>
                  <a:pt x="284" y="1431"/>
                </a:lnTo>
                <a:lnTo>
                  <a:pt x="279" y="1408"/>
                </a:lnTo>
                <a:lnTo>
                  <a:pt x="279" y="1397"/>
                </a:lnTo>
                <a:lnTo>
                  <a:pt x="277" y="1385"/>
                </a:lnTo>
                <a:lnTo>
                  <a:pt x="277" y="1366"/>
                </a:lnTo>
                <a:lnTo>
                  <a:pt x="279" y="1347"/>
                </a:lnTo>
                <a:lnTo>
                  <a:pt x="282" y="1307"/>
                </a:lnTo>
                <a:lnTo>
                  <a:pt x="287" y="1265"/>
                </a:lnTo>
                <a:lnTo>
                  <a:pt x="289" y="1245"/>
                </a:lnTo>
                <a:lnTo>
                  <a:pt x="290" y="1225"/>
                </a:lnTo>
                <a:lnTo>
                  <a:pt x="290" y="1203"/>
                </a:lnTo>
                <a:lnTo>
                  <a:pt x="290" y="1179"/>
                </a:lnTo>
                <a:lnTo>
                  <a:pt x="290" y="1158"/>
                </a:lnTo>
                <a:lnTo>
                  <a:pt x="290" y="1146"/>
                </a:lnTo>
                <a:lnTo>
                  <a:pt x="290" y="1137"/>
                </a:lnTo>
                <a:lnTo>
                  <a:pt x="292" y="1128"/>
                </a:lnTo>
                <a:lnTo>
                  <a:pt x="293" y="1121"/>
                </a:lnTo>
                <a:lnTo>
                  <a:pt x="297" y="1105"/>
                </a:lnTo>
                <a:lnTo>
                  <a:pt x="302" y="1091"/>
                </a:lnTo>
                <a:lnTo>
                  <a:pt x="302" y="1082"/>
                </a:lnTo>
                <a:lnTo>
                  <a:pt x="305" y="1075"/>
                </a:lnTo>
                <a:lnTo>
                  <a:pt x="312" y="1005"/>
                </a:lnTo>
                <a:lnTo>
                  <a:pt x="316" y="971"/>
                </a:lnTo>
                <a:lnTo>
                  <a:pt x="319" y="956"/>
                </a:lnTo>
                <a:lnTo>
                  <a:pt x="323" y="940"/>
                </a:lnTo>
                <a:lnTo>
                  <a:pt x="327" y="942"/>
                </a:lnTo>
                <a:lnTo>
                  <a:pt x="332" y="942"/>
                </a:lnTo>
                <a:lnTo>
                  <a:pt x="336" y="942"/>
                </a:lnTo>
                <a:lnTo>
                  <a:pt x="341" y="942"/>
                </a:lnTo>
                <a:lnTo>
                  <a:pt x="345" y="940"/>
                </a:lnTo>
                <a:lnTo>
                  <a:pt x="348" y="939"/>
                </a:lnTo>
                <a:lnTo>
                  <a:pt x="357" y="935"/>
                </a:lnTo>
                <a:lnTo>
                  <a:pt x="364" y="930"/>
                </a:lnTo>
                <a:lnTo>
                  <a:pt x="370" y="923"/>
                </a:lnTo>
                <a:lnTo>
                  <a:pt x="374" y="913"/>
                </a:lnTo>
                <a:lnTo>
                  <a:pt x="379" y="904"/>
                </a:lnTo>
                <a:lnTo>
                  <a:pt x="384" y="894"/>
                </a:lnTo>
                <a:lnTo>
                  <a:pt x="388" y="883"/>
                </a:lnTo>
                <a:lnTo>
                  <a:pt x="391" y="872"/>
                </a:lnTo>
                <a:lnTo>
                  <a:pt x="393" y="861"/>
                </a:lnTo>
                <a:lnTo>
                  <a:pt x="394" y="848"/>
                </a:lnTo>
                <a:lnTo>
                  <a:pt x="396" y="836"/>
                </a:lnTo>
                <a:lnTo>
                  <a:pt x="397" y="826"/>
                </a:lnTo>
                <a:lnTo>
                  <a:pt x="397" y="815"/>
                </a:lnTo>
                <a:lnTo>
                  <a:pt x="396" y="796"/>
                </a:lnTo>
                <a:lnTo>
                  <a:pt x="397" y="777"/>
                </a:lnTo>
                <a:lnTo>
                  <a:pt x="398" y="760"/>
                </a:lnTo>
                <a:lnTo>
                  <a:pt x="400" y="742"/>
                </a:lnTo>
                <a:lnTo>
                  <a:pt x="404" y="708"/>
                </a:lnTo>
                <a:lnTo>
                  <a:pt x="406" y="692"/>
                </a:lnTo>
                <a:lnTo>
                  <a:pt x="406" y="692"/>
                </a:lnTo>
                <a:lnTo>
                  <a:pt x="406" y="715"/>
                </a:lnTo>
                <a:lnTo>
                  <a:pt x="406" y="715"/>
                </a:lnTo>
                <a:lnTo>
                  <a:pt x="407" y="719"/>
                </a:lnTo>
                <a:lnTo>
                  <a:pt x="409" y="724"/>
                </a:lnTo>
                <a:lnTo>
                  <a:pt x="411" y="728"/>
                </a:lnTo>
                <a:lnTo>
                  <a:pt x="413" y="732"/>
                </a:lnTo>
                <a:lnTo>
                  <a:pt x="420" y="740"/>
                </a:lnTo>
                <a:lnTo>
                  <a:pt x="429" y="745"/>
                </a:lnTo>
                <a:lnTo>
                  <a:pt x="438" y="750"/>
                </a:lnTo>
                <a:lnTo>
                  <a:pt x="445" y="754"/>
                </a:lnTo>
                <a:lnTo>
                  <a:pt x="452" y="757"/>
                </a:lnTo>
                <a:lnTo>
                  <a:pt x="452" y="757"/>
                </a:lnTo>
                <a:lnTo>
                  <a:pt x="455" y="755"/>
                </a:lnTo>
                <a:lnTo>
                  <a:pt x="459" y="751"/>
                </a:lnTo>
                <a:lnTo>
                  <a:pt x="461" y="749"/>
                </a:lnTo>
                <a:lnTo>
                  <a:pt x="461" y="747"/>
                </a:lnTo>
                <a:lnTo>
                  <a:pt x="458" y="745"/>
                </a:lnTo>
                <a:lnTo>
                  <a:pt x="452" y="744"/>
                </a:lnTo>
                <a:lnTo>
                  <a:pt x="452" y="744"/>
                </a:lnTo>
                <a:lnTo>
                  <a:pt x="445" y="742"/>
                </a:lnTo>
                <a:lnTo>
                  <a:pt x="439" y="738"/>
                </a:lnTo>
                <a:lnTo>
                  <a:pt x="435" y="732"/>
                </a:lnTo>
                <a:lnTo>
                  <a:pt x="431" y="727"/>
                </a:lnTo>
                <a:lnTo>
                  <a:pt x="426" y="716"/>
                </a:lnTo>
                <a:lnTo>
                  <a:pt x="424" y="710"/>
                </a:lnTo>
                <a:lnTo>
                  <a:pt x="431" y="678"/>
                </a:lnTo>
                <a:lnTo>
                  <a:pt x="431" y="678"/>
                </a:lnTo>
                <a:lnTo>
                  <a:pt x="437" y="676"/>
                </a:lnTo>
                <a:lnTo>
                  <a:pt x="437" y="676"/>
                </a:lnTo>
                <a:lnTo>
                  <a:pt x="444" y="669"/>
                </a:lnTo>
                <a:lnTo>
                  <a:pt x="451" y="660"/>
                </a:lnTo>
                <a:lnTo>
                  <a:pt x="461" y="649"/>
                </a:lnTo>
                <a:lnTo>
                  <a:pt x="470" y="634"/>
                </a:lnTo>
                <a:lnTo>
                  <a:pt x="479" y="619"/>
                </a:lnTo>
                <a:lnTo>
                  <a:pt x="488" y="601"/>
                </a:lnTo>
                <a:lnTo>
                  <a:pt x="495" y="582"/>
                </a:lnTo>
                <a:lnTo>
                  <a:pt x="530" y="581"/>
                </a:lnTo>
                <a:lnTo>
                  <a:pt x="516" y="549"/>
                </a:lnTo>
                <a:lnTo>
                  <a:pt x="516" y="549"/>
                </a:lnTo>
                <a:lnTo>
                  <a:pt x="528" y="540"/>
                </a:lnTo>
                <a:lnTo>
                  <a:pt x="536" y="532"/>
                </a:lnTo>
                <a:lnTo>
                  <a:pt x="541" y="524"/>
                </a:lnTo>
                <a:lnTo>
                  <a:pt x="543" y="517"/>
                </a:lnTo>
                <a:lnTo>
                  <a:pt x="543" y="510"/>
                </a:lnTo>
                <a:lnTo>
                  <a:pt x="541" y="504"/>
                </a:lnTo>
                <a:lnTo>
                  <a:pt x="537" y="498"/>
                </a:lnTo>
                <a:lnTo>
                  <a:pt x="533" y="494"/>
                </a:lnTo>
                <a:lnTo>
                  <a:pt x="527" y="489"/>
                </a:lnTo>
                <a:lnTo>
                  <a:pt x="521" y="485"/>
                </a:lnTo>
                <a:lnTo>
                  <a:pt x="508" y="480"/>
                </a:lnTo>
                <a:lnTo>
                  <a:pt x="495" y="475"/>
                </a:lnTo>
                <a:lnTo>
                  <a:pt x="495" y="475"/>
                </a:lnTo>
                <a:close/>
                <a:moveTo>
                  <a:pt x="43" y="910"/>
                </a:moveTo>
                <a:lnTo>
                  <a:pt x="41" y="909"/>
                </a:lnTo>
                <a:lnTo>
                  <a:pt x="35" y="904"/>
                </a:lnTo>
                <a:lnTo>
                  <a:pt x="32" y="900"/>
                </a:lnTo>
                <a:lnTo>
                  <a:pt x="29" y="897"/>
                </a:lnTo>
                <a:lnTo>
                  <a:pt x="27" y="892"/>
                </a:lnTo>
                <a:lnTo>
                  <a:pt x="26" y="888"/>
                </a:lnTo>
                <a:lnTo>
                  <a:pt x="30" y="886"/>
                </a:lnTo>
                <a:lnTo>
                  <a:pt x="33" y="886"/>
                </a:lnTo>
                <a:lnTo>
                  <a:pt x="34" y="886"/>
                </a:lnTo>
                <a:lnTo>
                  <a:pt x="36" y="888"/>
                </a:lnTo>
                <a:lnTo>
                  <a:pt x="38" y="892"/>
                </a:lnTo>
                <a:lnTo>
                  <a:pt x="40" y="901"/>
                </a:lnTo>
                <a:lnTo>
                  <a:pt x="42" y="906"/>
                </a:lnTo>
                <a:lnTo>
                  <a:pt x="46" y="910"/>
                </a:lnTo>
                <a:lnTo>
                  <a:pt x="43" y="910"/>
                </a:lnTo>
                <a:close/>
                <a:moveTo>
                  <a:pt x="287" y="235"/>
                </a:moveTo>
                <a:lnTo>
                  <a:pt x="287" y="234"/>
                </a:lnTo>
                <a:lnTo>
                  <a:pt x="288" y="235"/>
                </a:lnTo>
                <a:lnTo>
                  <a:pt x="287" y="235"/>
                </a:lnTo>
                <a:close/>
                <a:moveTo>
                  <a:pt x="290" y="227"/>
                </a:moveTo>
                <a:lnTo>
                  <a:pt x="295" y="235"/>
                </a:lnTo>
                <a:lnTo>
                  <a:pt x="290" y="235"/>
                </a:lnTo>
                <a:lnTo>
                  <a:pt x="287" y="226"/>
                </a:lnTo>
                <a:lnTo>
                  <a:pt x="282" y="213"/>
                </a:lnTo>
                <a:lnTo>
                  <a:pt x="290" y="227"/>
                </a:lnTo>
                <a:close/>
                <a:moveTo>
                  <a:pt x="284" y="241"/>
                </a:moveTo>
                <a:lnTo>
                  <a:pt x="287" y="246"/>
                </a:lnTo>
                <a:lnTo>
                  <a:pt x="287" y="249"/>
                </a:lnTo>
                <a:lnTo>
                  <a:pt x="286" y="247"/>
                </a:lnTo>
                <a:lnTo>
                  <a:pt x="284" y="241"/>
                </a:lnTo>
                <a:close/>
                <a:moveTo>
                  <a:pt x="340" y="900"/>
                </a:moveTo>
                <a:lnTo>
                  <a:pt x="339" y="904"/>
                </a:lnTo>
                <a:lnTo>
                  <a:pt x="338" y="907"/>
                </a:lnTo>
                <a:lnTo>
                  <a:pt x="333" y="916"/>
                </a:lnTo>
                <a:lnTo>
                  <a:pt x="327" y="925"/>
                </a:lnTo>
                <a:lnTo>
                  <a:pt x="333" y="911"/>
                </a:lnTo>
                <a:lnTo>
                  <a:pt x="339" y="898"/>
                </a:lnTo>
                <a:lnTo>
                  <a:pt x="340" y="898"/>
                </a:lnTo>
                <a:lnTo>
                  <a:pt x="340" y="900"/>
                </a:lnTo>
                <a:close/>
                <a:moveTo>
                  <a:pt x="508" y="529"/>
                </a:moveTo>
                <a:lnTo>
                  <a:pt x="508" y="529"/>
                </a:lnTo>
                <a:lnTo>
                  <a:pt x="500" y="508"/>
                </a:lnTo>
                <a:lnTo>
                  <a:pt x="490" y="484"/>
                </a:lnTo>
                <a:lnTo>
                  <a:pt x="490" y="484"/>
                </a:lnTo>
                <a:lnTo>
                  <a:pt x="513" y="493"/>
                </a:lnTo>
                <a:lnTo>
                  <a:pt x="520" y="496"/>
                </a:lnTo>
                <a:lnTo>
                  <a:pt x="527" y="501"/>
                </a:lnTo>
                <a:lnTo>
                  <a:pt x="530" y="504"/>
                </a:lnTo>
                <a:lnTo>
                  <a:pt x="533" y="507"/>
                </a:lnTo>
                <a:lnTo>
                  <a:pt x="534" y="510"/>
                </a:lnTo>
                <a:lnTo>
                  <a:pt x="534" y="514"/>
                </a:lnTo>
                <a:lnTo>
                  <a:pt x="533" y="516"/>
                </a:lnTo>
                <a:lnTo>
                  <a:pt x="530" y="519"/>
                </a:lnTo>
                <a:lnTo>
                  <a:pt x="524" y="523"/>
                </a:lnTo>
                <a:lnTo>
                  <a:pt x="516" y="527"/>
                </a:lnTo>
                <a:lnTo>
                  <a:pt x="508" y="529"/>
                </a:lnTo>
                <a:lnTo>
                  <a:pt x="508" y="5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800">
              <a:latin typeface="Arial" charset="0"/>
              <a:ea typeface="+mn-ea"/>
            </a:endParaRPr>
          </a:p>
        </p:txBody>
      </p:sp>
      <p:grpSp>
        <p:nvGrpSpPr>
          <p:cNvPr id="1034" name="Group 23"/>
          <p:cNvGrpSpPr>
            <a:grpSpLocks/>
          </p:cNvGrpSpPr>
          <p:nvPr/>
        </p:nvGrpSpPr>
        <p:grpSpPr bwMode="auto">
          <a:xfrm>
            <a:off x="7885113" y="5416550"/>
            <a:ext cx="1101725" cy="1339850"/>
            <a:chOff x="3920" y="2886"/>
            <a:chExt cx="956" cy="1161"/>
          </a:xfrm>
        </p:grpSpPr>
        <p:sp>
          <p:nvSpPr>
            <p:cNvPr id="1048" name="Freeform 24"/>
            <p:cNvSpPr>
              <a:spLocks noEditPoints="1"/>
            </p:cNvSpPr>
            <p:nvPr userDrawn="1"/>
          </p:nvSpPr>
          <p:spPr bwMode="auto">
            <a:xfrm>
              <a:off x="4346" y="2886"/>
              <a:ext cx="530" cy="1161"/>
            </a:xfrm>
            <a:custGeom>
              <a:avLst/>
              <a:gdLst/>
              <a:ahLst/>
              <a:cxnLst>
                <a:cxn ang="0">
                  <a:pos x="359" y="378"/>
                </a:cxn>
                <a:cxn ang="0">
                  <a:pos x="340" y="15"/>
                </a:cxn>
                <a:cxn ang="0">
                  <a:pos x="145" y="157"/>
                </a:cxn>
                <a:cxn ang="0">
                  <a:pos x="156" y="154"/>
                </a:cxn>
                <a:cxn ang="0">
                  <a:pos x="165" y="156"/>
                </a:cxn>
                <a:cxn ang="0">
                  <a:pos x="167" y="157"/>
                </a:cxn>
                <a:cxn ang="0">
                  <a:pos x="170" y="148"/>
                </a:cxn>
                <a:cxn ang="0">
                  <a:pos x="179" y="139"/>
                </a:cxn>
                <a:cxn ang="0">
                  <a:pos x="184" y="134"/>
                </a:cxn>
                <a:cxn ang="0">
                  <a:pos x="193" y="129"/>
                </a:cxn>
                <a:cxn ang="0">
                  <a:pos x="198" y="129"/>
                </a:cxn>
                <a:cxn ang="0">
                  <a:pos x="198" y="128"/>
                </a:cxn>
                <a:cxn ang="0">
                  <a:pos x="199" y="128"/>
                </a:cxn>
                <a:cxn ang="0">
                  <a:pos x="212" y="126"/>
                </a:cxn>
                <a:cxn ang="0">
                  <a:pos x="219" y="123"/>
                </a:cxn>
                <a:cxn ang="0">
                  <a:pos x="231" y="117"/>
                </a:cxn>
                <a:cxn ang="0">
                  <a:pos x="231" y="117"/>
                </a:cxn>
                <a:cxn ang="0">
                  <a:pos x="238" y="116"/>
                </a:cxn>
                <a:cxn ang="0">
                  <a:pos x="243" y="117"/>
                </a:cxn>
                <a:cxn ang="0">
                  <a:pos x="244" y="119"/>
                </a:cxn>
                <a:cxn ang="0">
                  <a:pos x="242" y="125"/>
                </a:cxn>
                <a:cxn ang="0">
                  <a:pos x="238" y="129"/>
                </a:cxn>
                <a:cxn ang="0">
                  <a:pos x="235" y="131"/>
                </a:cxn>
                <a:cxn ang="0">
                  <a:pos x="222" y="139"/>
                </a:cxn>
                <a:cxn ang="0">
                  <a:pos x="225" y="144"/>
                </a:cxn>
                <a:cxn ang="0">
                  <a:pos x="229" y="162"/>
                </a:cxn>
                <a:cxn ang="0">
                  <a:pos x="227" y="174"/>
                </a:cxn>
                <a:cxn ang="0">
                  <a:pos x="226" y="176"/>
                </a:cxn>
                <a:cxn ang="0">
                  <a:pos x="218" y="181"/>
                </a:cxn>
                <a:cxn ang="0">
                  <a:pos x="204" y="186"/>
                </a:cxn>
                <a:cxn ang="0">
                  <a:pos x="199" y="187"/>
                </a:cxn>
                <a:cxn ang="0">
                  <a:pos x="186" y="190"/>
                </a:cxn>
                <a:cxn ang="0">
                  <a:pos x="179" y="193"/>
                </a:cxn>
                <a:cxn ang="0">
                  <a:pos x="176" y="207"/>
                </a:cxn>
                <a:cxn ang="0">
                  <a:pos x="175" y="213"/>
                </a:cxn>
                <a:cxn ang="0">
                  <a:pos x="174" y="214"/>
                </a:cxn>
                <a:cxn ang="0">
                  <a:pos x="128" y="229"/>
                </a:cxn>
                <a:cxn ang="0">
                  <a:pos x="129" y="493"/>
                </a:cxn>
                <a:cxn ang="0">
                  <a:pos x="0" y="929"/>
                </a:cxn>
                <a:cxn ang="0">
                  <a:pos x="0" y="934"/>
                </a:cxn>
                <a:cxn ang="0">
                  <a:pos x="5" y="938"/>
                </a:cxn>
                <a:cxn ang="0">
                  <a:pos x="7" y="938"/>
                </a:cxn>
                <a:cxn ang="0">
                  <a:pos x="11" y="935"/>
                </a:cxn>
                <a:cxn ang="0">
                  <a:pos x="142" y="494"/>
                </a:cxn>
                <a:cxn ang="0">
                  <a:pos x="238" y="955"/>
                </a:cxn>
                <a:cxn ang="0">
                  <a:pos x="238" y="957"/>
                </a:cxn>
                <a:cxn ang="0">
                  <a:pos x="242" y="961"/>
                </a:cxn>
                <a:cxn ang="0">
                  <a:pos x="244" y="961"/>
                </a:cxn>
                <a:cxn ang="0">
                  <a:pos x="249" y="960"/>
                </a:cxn>
                <a:cxn ang="0">
                  <a:pos x="250" y="955"/>
                </a:cxn>
                <a:cxn ang="0">
                  <a:pos x="339" y="519"/>
                </a:cxn>
                <a:cxn ang="0">
                  <a:pos x="361" y="474"/>
                </a:cxn>
                <a:cxn ang="0">
                  <a:pos x="427" y="865"/>
                </a:cxn>
                <a:cxn ang="0">
                  <a:pos x="429" y="870"/>
                </a:cxn>
                <a:cxn ang="0">
                  <a:pos x="434" y="871"/>
                </a:cxn>
                <a:cxn ang="0">
                  <a:pos x="437" y="870"/>
                </a:cxn>
                <a:cxn ang="0">
                  <a:pos x="439" y="865"/>
                </a:cxn>
                <a:cxn ang="0">
                  <a:pos x="439" y="862"/>
                </a:cxn>
                <a:cxn ang="0">
                  <a:pos x="353" y="421"/>
                </a:cxn>
                <a:cxn ang="0">
                  <a:pos x="347" y="461"/>
                </a:cxn>
              </a:cxnLst>
              <a:rect l="0" t="0" r="r" b="b"/>
              <a:pathLst>
                <a:path w="439" h="961">
                  <a:moveTo>
                    <a:pt x="439" y="862"/>
                  </a:moveTo>
                  <a:lnTo>
                    <a:pt x="359" y="378"/>
                  </a:lnTo>
                  <a:lnTo>
                    <a:pt x="410" y="18"/>
                  </a:lnTo>
                  <a:lnTo>
                    <a:pt x="340" y="15"/>
                  </a:lnTo>
                  <a:lnTo>
                    <a:pt x="180" y="0"/>
                  </a:lnTo>
                  <a:lnTo>
                    <a:pt x="145" y="157"/>
                  </a:lnTo>
                  <a:lnTo>
                    <a:pt x="145" y="157"/>
                  </a:lnTo>
                  <a:lnTo>
                    <a:pt x="156" y="154"/>
                  </a:lnTo>
                  <a:lnTo>
                    <a:pt x="160" y="154"/>
                  </a:lnTo>
                  <a:lnTo>
                    <a:pt x="165" y="156"/>
                  </a:lnTo>
                  <a:lnTo>
                    <a:pt x="165" y="156"/>
                  </a:lnTo>
                  <a:lnTo>
                    <a:pt x="167" y="157"/>
                  </a:lnTo>
                  <a:lnTo>
                    <a:pt x="167" y="157"/>
                  </a:lnTo>
                  <a:lnTo>
                    <a:pt x="170" y="148"/>
                  </a:lnTo>
                  <a:lnTo>
                    <a:pt x="174" y="144"/>
                  </a:lnTo>
                  <a:lnTo>
                    <a:pt x="179" y="139"/>
                  </a:lnTo>
                  <a:lnTo>
                    <a:pt x="179" y="139"/>
                  </a:lnTo>
                  <a:lnTo>
                    <a:pt x="184" y="134"/>
                  </a:lnTo>
                  <a:lnTo>
                    <a:pt x="188" y="130"/>
                  </a:lnTo>
                  <a:lnTo>
                    <a:pt x="193" y="129"/>
                  </a:lnTo>
                  <a:lnTo>
                    <a:pt x="198" y="129"/>
                  </a:lnTo>
                  <a:lnTo>
                    <a:pt x="198" y="129"/>
                  </a:lnTo>
                  <a:lnTo>
                    <a:pt x="198" y="129"/>
                  </a:lnTo>
                  <a:lnTo>
                    <a:pt x="198" y="128"/>
                  </a:lnTo>
                  <a:lnTo>
                    <a:pt x="199" y="128"/>
                  </a:lnTo>
                  <a:lnTo>
                    <a:pt x="199" y="128"/>
                  </a:lnTo>
                  <a:lnTo>
                    <a:pt x="205" y="128"/>
                  </a:lnTo>
                  <a:lnTo>
                    <a:pt x="212" y="126"/>
                  </a:lnTo>
                  <a:lnTo>
                    <a:pt x="219" y="123"/>
                  </a:lnTo>
                  <a:lnTo>
                    <a:pt x="219" y="123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8" y="116"/>
                  </a:lnTo>
                  <a:lnTo>
                    <a:pt x="241" y="116"/>
                  </a:lnTo>
                  <a:lnTo>
                    <a:pt x="243" y="117"/>
                  </a:lnTo>
                  <a:lnTo>
                    <a:pt x="243" y="117"/>
                  </a:lnTo>
                  <a:lnTo>
                    <a:pt x="244" y="119"/>
                  </a:lnTo>
                  <a:lnTo>
                    <a:pt x="244" y="122"/>
                  </a:lnTo>
                  <a:lnTo>
                    <a:pt x="242" y="125"/>
                  </a:lnTo>
                  <a:lnTo>
                    <a:pt x="242" y="125"/>
                  </a:lnTo>
                  <a:lnTo>
                    <a:pt x="238" y="129"/>
                  </a:lnTo>
                  <a:lnTo>
                    <a:pt x="235" y="131"/>
                  </a:lnTo>
                  <a:lnTo>
                    <a:pt x="235" y="131"/>
                  </a:lnTo>
                  <a:lnTo>
                    <a:pt x="230" y="134"/>
                  </a:lnTo>
                  <a:lnTo>
                    <a:pt x="222" y="139"/>
                  </a:lnTo>
                  <a:lnTo>
                    <a:pt x="222" y="139"/>
                  </a:lnTo>
                  <a:lnTo>
                    <a:pt x="225" y="144"/>
                  </a:lnTo>
                  <a:lnTo>
                    <a:pt x="227" y="152"/>
                  </a:lnTo>
                  <a:lnTo>
                    <a:pt x="229" y="162"/>
                  </a:lnTo>
                  <a:lnTo>
                    <a:pt x="229" y="168"/>
                  </a:lnTo>
                  <a:lnTo>
                    <a:pt x="227" y="174"/>
                  </a:lnTo>
                  <a:lnTo>
                    <a:pt x="227" y="175"/>
                  </a:lnTo>
                  <a:lnTo>
                    <a:pt x="226" y="176"/>
                  </a:lnTo>
                  <a:lnTo>
                    <a:pt x="226" y="176"/>
                  </a:lnTo>
                  <a:lnTo>
                    <a:pt x="218" y="181"/>
                  </a:lnTo>
                  <a:lnTo>
                    <a:pt x="209" y="185"/>
                  </a:lnTo>
                  <a:lnTo>
                    <a:pt x="204" y="186"/>
                  </a:lnTo>
                  <a:lnTo>
                    <a:pt x="199" y="187"/>
                  </a:lnTo>
                  <a:lnTo>
                    <a:pt x="199" y="187"/>
                  </a:lnTo>
                  <a:lnTo>
                    <a:pt x="192" y="187"/>
                  </a:lnTo>
                  <a:lnTo>
                    <a:pt x="186" y="190"/>
                  </a:lnTo>
                  <a:lnTo>
                    <a:pt x="181" y="191"/>
                  </a:lnTo>
                  <a:lnTo>
                    <a:pt x="179" y="193"/>
                  </a:lnTo>
                  <a:lnTo>
                    <a:pt x="179" y="193"/>
                  </a:lnTo>
                  <a:lnTo>
                    <a:pt x="176" y="207"/>
                  </a:lnTo>
                  <a:lnTo>
                    <a:pt x="175" y="212"/>
                  </a:lnTo>
                  <a:lnTo>
                    <a:pt x="175" y="213"/>
                  </a:lnTo>
                  <a:lnTo>
                    <a:pt x="174" y="214"/>
                  </a:lnTo>
                  <a:lnTo>
                    <a:pt x="174" y="214"/>
                  </a:lnTo>
                  <a:lnTo>
                    <a:pt x="159" y="219"/>
                  </a:lnTo>
                  <a:lnTo>
                    <a:pt x="128" y="229"/>
                  </a:lnTo>
                  <a:lnTo>
                    <a:pt x="70" y="485"/>
                  </a:lnTo>
                  <a:lnTo>
                    <a:pt x="129" y="493"/>
                  </a:lnTo>
                  <a:lnTo>
                    <a:pt x="0" y="929"/>
                  </a:lnTo>
                  <a:lnTo>
                    <a:pt x="0" y="929"/>
                  </a:lnTo>
                  <a:lnTo>
                    <a:pt x="0" y="932"/>
                  </a:lnTo>
                  <a:lnTo>
                    <a:pt x="0" y="934"/>
                  </a:lnTo>
                  <a:lnTo>
                    <a:pt x="2" y="936"/>
                  </a:lnTo>
                  <a:lnTo>
                    <a:pt x="5" y="938"/>
                  </a:lnTo>
                  <a:lnTo>
                    <a:pt x="5" y="938"/>
                  </a:lnTo>
                  <a:lnTo>
                    <a:pt x="7" y="938"/>
                  </a:lnTo>
                  <a:lnTo>
                    <a:pt x="10" y="936"/>
                  </a:lnTo>
                  <a:lnTo>
                    <a:pt x="11" y="935"/>
                  </a:lnTo>
                  <a:lnTo>
                    <a:pt x="12" y="933"/>
                  </a:lnTo>
                  <a:lnTo>
                    <a:pt x="142" y="494"/>
                  </a:lnTo>
                  <a:lnTo>
                    <a:pt x="258" y="508"/>
                  </a:lnTo>
                  <a:lnTo>
                    <a:pt x="238" y="955"/>
                  </a:lnTo>
                  <a:lnTo>
                    <a:pt x="238" y="955"/>
                  </a:lnTo>
                  <a:lnTo>
                    <a:pt x="238" y="957"/>
                  </a:lnTo>
                  <a:lnTo>
                    <a:pt x="240" y="960"/>
                  </a:lnTo>
                  <a:lnTo>
                    <a:pt x="242" y="961"/>
                  </a:lnTo>
                  <a:lnTo>
                    <a:pt x="244" y="961"/>
                  </a:lnTo>
                  <a:lnTo>
                    <a:pt x="244" y="961"/>
                  </a:lnTo>
                  <a:lnTo>
                    <a:pt x="247" y="961"/>
                  </a:lnTo>
                  <a:lnTo>
                    <a:pt x="249" y="960"/>
                  </a:lnTo>
                  <a:lnTo>
                    <a:pt x="250" y="957"/>
                  </a:lnTo>
                  <a:lnTo>
                    <a:pt x="250" y="955"/>
                  </a:lnTo>
                  <a:lnTo>
                    <a:pt x="271" y="511"/>
                  </a:lnTo>
                  <a:lnTo>
                    <a:pt x="339" y="519"/>
                  </a:lnTo>
                  <a:lnTo>
                    <a:pt x="345" y="473"/>
                  </a:lnTo>
                  <a:lnTo>
                    <a:pt x="361" y="474"/>
                  </a:lnTo>
                  <a:lnTo>
                    <a:pt x="427" y="865"/>
                  </a:lnTo>
                  <a:lnTo>
                    <a:pt x="427" y="865"/>
                  </a:lnTo>
                  <a:lnTo>
                    <a:pt x="427" y="867"/>
                  </a:lnTo>
                  <a:lnTo>
                    <a:pt x="429" y="870"/>
                  </a:lnTo>
                  <a:lnTo>
                    <a:pt x="432" y="871"/>
                  </a:lnTo>
                  <a:lnTo>
                    <a:pt x="434" y="871"/>
                  </a:lnTo>
                  <a:lnTo>
                    <a:pt x="434" y="871"/>
                  </a:lnTo>
                  <a:lnTo>
                    <a:pt x="437" y="870"/>
                  </a:lnTo>
                  <a:lnTo>
                    <a:pt x="438" y="868"/>
                  </a:lnTo>
                  <a:lnTo>
                    <a:pt x="439" y="865"/>
                  </a:lnTo>
                  <a:lnTo>
                    <a:pt x="439" y="862"/>
                  </a:lnTo>
                  <a:lnTo>
                    <a:pt x="439" y="862"/>
                  </a:lnTo>
                  <a:close/>
                  <a:moveTo>
                    <a:pt x="347" y="461"/>
                  </a:moveTo>
                  <a:lnTo>
                    <a:pt x="353" y="421"/>
                  </a:lnTo>
                  <a:lnTo>
                    <a:pt x="360" y="461"/>
                  </a:lnTo>
                  <a:lnTo>
                    <a:pt x="347" y="4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1049" name="Freeform 25"/>
            <p:cNvSpPr>
              <a:spLocks/>
            </p:cNvSpPr>
            <p:nvPr userDrawn="1"/>
          </p:nvSpPr>
          <p:spPr bwMode="auto">
            <a:xfrm>
              <a:off x="3920" y="2894"/>
              <a:ext cx="716" cy="1149"/>
            </a:xfrm>
            <a:custGeom>
              <a:avLst/>
              <a:gdLst/>
              <a:ahLst/>
              <a:cxnLst>
                <a:cxn ang="0">
                  <a:pos x="387" y="239"/>
                </a:cxn>
                <a:cxn ang="0">
                  <a:pos x="523" y="202"/>
                </a:cxn>
                <a:cxn ang="0">
                  <a:pos x="551" y="175"/>
                </a:cxn>
                <a:cxn ang="0">
                  <a:pos x="571" y="135"/>
                </a:cxn>
                <a:cxn ang="0">
                  <a:pos x="584" y="119"/>
                </a:cxn>
                <a:cxn ang="0">
                  <a:pos x="584" y="115"/>
                </a:cxn>
                <a:cxn ang="0">
                  <a:pos x="550" y="127"/>
                </a:cxn>
                <a:cxn ang="0">
                  <a:pos x="527" y="143"/>
                </a:cxn>
                <a:cxn ang="0">
                  <a:pos x="510" y="152"/>
                </a:cxn>
                <a:cxn ang="0">
                  <a:pos x="391" y="178"/>
                </a:cxn>
                <a:cxn ang="0">
                  <a:pos x="318" y="147"/>
                </a:cxn>
                <a:cxn ang="0">
                  <a:pos x="219" y="130"/>
                </a:cxn>
                <a:cxn ang="0">
                  <a:pos x="202" y="51"/>
                </a:cxn>
                <a:cxn ang="0">
                  <a:pos x="167" y="4"/>
                </a:cxn>
                <a:cxn ang="0">
                  <a:pos x="127" y="6"/>
                </a:cxn>
                <a:cxn ang="0">
                  <a:pos x="94" y="51"/>
                </a:cxn>
                <a:cxn ang="0">
                  <a:pos x="100" y="70"/>
                </a:cxn>
                <a:cxn ang="0">
                  <a:pos x="98" y="95"/>
                </a:cxn>
                <a:cxn ang="0">
                  <a:pos x="104" y="100"/>
                </a:cxn>
                <a:cxn ang="0">
                  <a:pos x="106" y="113"/>
                </a:cxn>
                <a:cxn ang="0">
                  <a:pos x="110" y="124"/>
                </a:cxn>
                <a:cxn ang="0">
                  <a:pos x="126" y="147"/>
                </a:cxn>
                <a:cxn ang="0">
                  <a:pos x="55" y="195"/>
                </a:cxn>
                <a:cxn ang="0">
                  <a:pos x="36" y="190"/>
                </a:cxn>
                <a:cxn ang="0">
                  <a:pos x="32" y="206"/>
                </a:cxn>
                <a:cxn ang="0">
                  <a:pos x="15" y="179"/>
                </a:cxn>
                <a:cxn ang="0">
                  <a:pos x="9" y="184"/>
                </a:cxn>
                <a:cxn ang="0">
                  <a:pos x="3" y="189"/>
                </a:cxn>
                <a:cxn ang="0">
                  <a:pos x="2" y="206"/>
                </a:cxn>
                <a:cxn ang="0">
                  <a:pos x="3" y="225"/>
                </a:cxn>
                <a:cxn ang="0">
                  <a:pos x="15" y="247"/>
                </a:cxn>
                <a:cxn ang="0">
                  <a:pos x="11" y="284"/>
                </a:cxn>
                <a:cxn ang="0">
                  <a:pos x="19" y="360"/>
                </a:cxn>
                <a:cxn ang="0">
                  <a:pos x="53" y="357"/>
                </a:cxn>
                <a:cxn ang="0">
                  <a:pos x="98" y="299"/>
                </a:cxn>
                <a:cxn ang="0">
                  <a:pos x="112" y="523"/>
                </a:cxn>
                <a:cxn ang="0">
                  <a:pos x="122" y="618"/>
                </a:cxn>
                <a:cxn ang="0">
                  <a:pos x="121" y="811"/>
                </a:cxn>
                <a:cxn ang="0">
                  <a:pos x="118" y="883"/>
                </a:cxn>
                <a:cxn ang="0">
                  <a:pos x="73" y="910"/>
                </a:cxn>
                <a:cxn ang="0">
                  <a:pos x="83" y="929"/>
                </a:cxn>
                <a:cxn ang="0">
                  <a:pos x="155" y="917"/>
                </a:cxn>
                <a:cxn ang="0">
                  <a:pos x="179" y="911"/>
                </a:cxn>
                <a:cxn ang="0">
                  <a:pos x="183" y="898"/>
                </a:cxn>
                <a:cxn ang="0">
                  <a:pos x="194" y="780"/>
                </a:cxn>
                <a:cxn ang="0">
                  <a:pos x="201" y="582"/>
                </a:cxn>
                <a:cxn ang="0">
                  <a:pos x="219" y="595"/>
                </a:cxn>
                <a:cxn ang="0">
                  <a:pos x="238" y="829"/>
                </a:cxn>
                <a:cxn ang="0">
                  <a:pos x="246" y="893"/>
                </a:cxn>
                <a:cxn ang="0">
                  <a:pos x="213" y="934"/>
                </a:cxn>
                <a:cxn ang="0">
                  <a:pos x="228" y="951"/>
                </a:cxn>
                <a:cxn ang="0">
                  <a:pos x="290" y="932"/>
                </a:cxn>
                <a:cxn ang="0">
                  <a:pos x="304" y="920"/>
                </a:cxn>
                <a:cxn ang="0">
                  <a:pos x="317" y="898"/>
                </a:cxn>
                <a:cxn ang="0">
                  <a:pos x="304" y="739"/>
                </a:cxn>
                <a:cxn ang="0">
                  <a:pos x="293" y="655"/>
                </a:cxn>
                <a:cxn ang="0">
                  <a:pos x="331" y="476"/>
                </a:cxn>
                <a:cxn ang="0">
                  <a:pos x="319" y="248"/>
                </a:cxn>
              </a:cxnLst>
              <a:rect l="0" t="0" r="r" b="b"/>
              <a:pathLst>
                <a:path w="592" h="951">
                  <a:moveTo>
                    <a:pt x="328" y="241"/>
                  </a:moveTo>
                  <a:lnTo>
                    <a:pt x="329" y="240"/>
                  </a:lnTo>
                  <a:lnTo>
                    <a:pt x="330" y="240"/>
                  </a:lnTo>
                  <a:lnTo>
                    <a:pt x="330" y="240"/>
                  </a:lnTo>
                  <a:lnTo>
                    <a:pt x="335" y="242"/>
                  </a:lnTo>
                  <a:lnTo>
                    <a:pt x="340" y="244"/>
                  </a:lnTo>
                  <a:lnTo>
                    <a:pt x="354" y="244"/>
                  </a:lnTo>
                  <a:lnTo>
                    <a:pt x="371" y="241"/>
                  </a:lnTo>
                  <a:lnTo>
                    <a:pt x="387" y="239"/>
                  </a:lnTo>
                  <a:lnTo>
                    <a:pt x="416" y="233"/>
                  </a:lnTo>
                  <a:lnTo>
                    <a:pt x="430" y="229"/>
                  </a:lnTo>
                  <a:lnTo>
                    <a:pt x="430" y="229"/>
                  </a:lnTo>
                  <a:lnTo>
                    <a:pt x="430" y="229"/>
                  </a:lnTo>
                  <a:lnTo>
                    <a:pt x="430" y="229"/>
                  </a:lnTo>
                  <a:lnTo>
                    <a:pt x="442" y="227"/>
                  </a:lnTo>
                  <a:lnTo>
                    <a:pt x="455" y="224"/>
                  </a:lnTo>
                  <a:lnTo>
                    <a:pt x="484" y="216"/>
                  </a:lnTo>
                  <a:lnTo>
                    <a:pt x="523" y="202"/>
                  </a:lnTo>
                  <a:lnTo>
                    <a:pt x="523" y="202"/>
                  </a:lnTo>
                  <a:lnTo>
                    <a:pt x="525" y="196"/>
                  </a:lnTo>
                  <a:lnTo>
                    <a:pt x="526" y="186"/>
                  </a:lnTo>
                  <a:lnTo>
                    <a:pt x="526" y="186"/>
                  </a:lnTo>
                  <a:lnTo>
                    <a:pt x="527" y="183"/>
                  </a:lnTo>
                  <a:lnTo>
                    <a:pt x="529" y="180"/>
                  </a:lnTo>
                  <a:lnTo>
                    <a:pt x="537" y="178"/>
                  </a:lnTo>
                  <a:lnTo>
                    <a:pt x="545" y="175"/>
                  </a:lnTo>
                  <a:lnTo>
                    <a:pt x="551" y="175"/>
                  </a:lnTo>
                  <a:lnTo>
                    <a:pt x="551" y="175"/>
                  </a:lnTo>
                  <a:lnTo>
                    <a:pt x="559" y="174"/>
                  </a:lnTo>
                  <a:lnTo>
                    <a:pt x="566" y="171"/>
                  </a:lnTo>
                  <a:lnTo>
                    <a:pt x="574" y="166"/>
                  </a:lnTo>
                  <a:lnTo>
                    <a:pt x="574" y="166"/>
                  </a:lnTo>
                  <a:lnTo>
                    <a:pt x="576" y="158"/>
                  </a:lnTo>
                  <a:lnTo>
                    <a:pt x="576" y="152"/>
                  </a:lnTo>
                  <a:lnTo>
                    <a:pt x="573" y="141"/>
                  </a:lnTo>
                  <a:lnTo>
                    <a:pt x="571" y="135"/>
                  </a:lnTo>
                  <a:lnTo>
                    <a:pt x="568" y="133"/>
                  </a:lnTo>
                  <a:lnTo>
                    <a:pt x="567" y="130"/>
                  </a:lnTo>
                  <a:lnTo>
                    <a:pt x="570" y="129"/>
                  </a:lnTo>
                  <a:lnTo>
                    <a:pt x="570" y="129"/>
                  </a:lnTo>
                  <a:lnTo>
                    <a:pt x="578" y="123"/>
                  </a:lnTo>
                  <a:lnTo>
                    <a:pt x="583" y="119"/>
                  </a:lnTo>
                  <a:lnTo>
                    <a:pt x="584" y="119"/>
                  </a:lnTo>
                  <a:lnTo>
                    <a:pt x="584" y="119"/>
                  </a:lnTo>
                  <a:lnTo>
                    <a:pt x="584" y="119"/>
                  </a:lnTo>
                  <a:lnTo>
                    <a:pt x="590" y="115"/>
                  </a:lnTo>
                  <a:lnTo>
                    <a:pt x="590" y="115"/>
                  </a:lnTo>
                  <a:lnTo>
                    <a:pt x="592" y="113"/>
                  </a:lnTo>
                  <a:lnTo>
                    <a:pt x="592" y="113"/>
                  </a:lnTo>
                  <a:lnTo>
                    <a:pt x="589" y="113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73" y="119"/>
                  </a:lnTo>
                  <a:lnTo>
                    <a:pt x="573" y="119"/>
                  </a:lnTo>
                  <a:lnTo>
                    <a:pt x="565" y="123"/>
                  </a:lnTo>
                  <a:lnTo>
                    <a:pt x="559" y="126"/>
                  </a:lnTo>
                  <a:lnTo>
                    <a:pt x="555" y="127"/>
                  </a:lnTo>
                  <a:lnTo>
                    <a:pt x="551" y="126"/>
                  </a:lnTo>
                  <a:lnTo>
                    <a:pt x="550" y="127"/>
                  </a:lnTo>
                  <a:lnTo>
                    <a:pt x="550" y="127"/>
                  </a:lnTo>
                  <a:lnTo>
                    <a:pt x="550" y="127"/>
                  </a:lnTo>
                  <a:lnTo>
                    <a:pt x="545" y="127"/>
                  </a:lnTo>
                  <a:lnTo>
                    <a:pt x="542" y="128"/>
                  </a:lnTo>
                  <a:lnTo>
                    <a:pt x="538" y="130"/>
                  </a:lnTo>
                  <a:lnTo>
                    <a:pt x="534" y="135"/>
                  </a:lnTo>
                  <a:lnTo>
                    <a:pt x="534" y="135"/>
                  </a:lnTo>
                  <a:lnTo>
                    <a:pt x="534" y="135"/>
                  </a:lnTo>
                  <a:lnTo>
                    <a:pt x="534" y="135"/>
                  </a:lnTo>
                  <a:lnTo>
                    <a:pt x="527" y="143"/>
                  </a:lnTo>
                  <a:lnTo>
                    <a:pt x="523" y="150"/>
                  </a:lnTo>
                  <a:lnTo>
                    <a:pt x="522" y="155"/>
                  </a:lnTo>
                  <a:lnTo>
                    <a:pt x="521" y="156"/>
                  </a:lnTo>
                  <a:lnTo>
                    <a:pt x="516" y="156"/>
                  </a:lnTo>
                  <a:lnTo>
                    <a:pt x="516" y="156"/>
                  </a:lnTo>
                  <a:lnTo>
                    <a:pt x="516" y="155"/>
                  </a:lnTo>
                  <a:lnTo>
                    <a:pt x="515" y="154"/>
                  </a:lnTo>
                  <a:lnTo>
                    <a:pt x="515" y="154"/>
                  </a:lnTo>
                  <a:lnTo>
                    <a:pt x="510" y="152"/>
                  </a:lnTo>
                  <a:lnTo>
                    <a:pt x="504" y="152"/>
                  </a:lnTo>
                  <a:lnTo>
                    <a:pt x="491" y="156"/>
                  </a:lnTo>
                  <a:lnTo>
                    <a:pt x="491" y="156"/>
                  </a:lnTo>
                  <a:lnTo>
                    <a:pt x="491" y="156"/>
                  </a:lnTo>
                  <a:lnTo>
                    <a:pt x="491" y="156"/>
                  </a:lnTo>
                  <a:lnTo>
                    <a:pt x="424" y="175"/>
                  </a:lnTo>
                  <a:lnTo>
                    <a:pt x="424" y="175"/>
                  </a:lnTo>
                  <a:lnTo>
                    <a:pt x="407" y="178"/>
                  </a:lnTo>
                  <a:lnTo>
                    <a:pt x="391" y="178"/>
                  </a:lnTo>
                  <a:lnTo>
                    <a:pt x="375" y="177"/>
                  </a:lnTo>
                  <a:lnTo>
                    <a:pt x="362" y="173"/>
                  </a:lnTo>
                  <a:lnTo>
                    <a:pt x="351" y="169"/>
                  </a:lnTo>
                  <a:lnTo>
                    <a:pt x="341" y="167"/>
                  </a:lnTo>
                  <a:lnTo>
                    <a:pt x="331" y="162"/>
                  </a:lnTo>
                  <a:lnTo>
                    <a:pt x="331" y="162"/>
                  </a:lnTo>
                  <a:lnTo>
                    <a:pt x="326" y="158"/>
                  </a:lnTo>
                  <a:lnTo>
                    <a:pt x="323" y="154"/>
                  </a:lnTo>
                  <a:lnTo>
                    <a:pt x="318" y="147"/>
                  </a:lnTo>
                  <a:lnTo>
                    <a:pt x="312" y="144"/>
                  </a:lnTo>
                  <a:lnTo>
                    <a:pt x="283" y="134"/>
                  </a:lnTo>
                  <a:lnTo>
                    <a:pt x="283" y="134"/>
                  </a:lnTo>
                  <a:lnTo>
                    <a:pt x="276" y="132"/>
                  </a:lnTo>
                  <a:lnTo>
                    <a:pt x="264" y="130"/>
                  </a:lnTo>
                  <a:lnTo>
                    <a:pt x="246" y="130"/>
                  </a:lnTo>
                  <a:lnTo>
                    <a:pt x="221" y="132"/>
                  </a:lnTo>
                  <a:lnTo>
                    <a:pt x="219" y="132"/>
                  </a:lnTo>
                  <a:lnTo>
                    <a:pt x="219" y="130"/>
                  </a:lnTo>
                  <a:lnTo>
                    <a:pt x="219" y="130"/>
                  </a:lnTo>
                  <a:lnTo>
                    <a:pt x="213" y="123"/>
                  </a:lnTo>
                  <a:lnTo>
                    <a:pt x="207" y="118"/>
                  </a:lnTo>
                  <a:lnTo>
                    <a:pt x="202" y="115"/>
                  </a:lnTo>
                  <a:lnTo>
                    <a:pt x="201" y="113"/>
                  </a:lnTo>
                  <a:lnTo>
                    <a:pt x="201" y="112"/>
                  </a:lnTo>
                  <a:lnTo>
                    <a:pt x="201" y="112"/>
                  </a:lnTo>
                  <a:lnTo>
                    <a:pt x="203" y="74"/>
                  </a:lnTo>
                  <a:lnTo>
                    <a:pt x="202" y="51"/>
                  </a:lnTo>
                  <a:lnTo>
                    <a:pt x="200" y="39"/>
                  </a:lnTo>
                  <a:lnTo>
                    <a:pt x="200" y="36"/>
                  </a:lnTo>
                  <a:lnTo>
                    <a:pt x="200" y="36"/>
                  </a:lnTo>
                  <a:lnTo>
                    <a:pt x="193" y="23"/>
                  </a:lnTo>
                  <a:lnTo>
                    <a:pt x="185" y="14"/>
                  </a:lnTo>
                  <a:lnTo>
                    <a:pt x="182" y="10"/>
                  </a:lnTo>
                  <a:lnTo>
                    <a:pt x="177" y="8"/>
                  </a:lnTo>
                  <a:lnTo>
                    <a:pt x="172" y="5"/>
                  </a:lnTo>
                  <a:lnTo>
                    <a:pt x="167" y="4"/>
                  </a:lnTo>
                  <a:lnTo>
                    <a:pt x="167" y="4"/>
                  </a:lnTo>
                  <a:lnTo>
                    <a:pt x="166" y="4"/>
                  </a:lnTo>
                  <a:lnTo>
                    <a:pt x="166" y="4"/>
                  </a:lnTo>
                  <a:lnTo>
                    <a:pt x="157" y="2"/>
                  </a:lnTo>
                  <a:lnTo>
                    <a:pt x="157" y="2"/>
                  </a:lnTo>
                  <a:lnTo>
                    <a:pt x="152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7" y="6"/>
                  </a:lnTo>
                  <a:lnTo>
                    <a:pt x="117" y="12"/>
                  </a:lnTo>
                  <a:lnTo>
                    <a:pt x="110" y="17"/>
                  </a:lnTo>
                  <a:lnTo>
                    <a:pt x="104" y="22"/>
                  </a:lnTo>
                  <a:lnTo>
                    <a:pt x="98" y="27"/>
                  </a:lnTo>
                  <a:lnTo>
                    <a:pt x="98" y="27"/>
                  </a:lnTo>
                  <a:lnTo>
                    <a:pt x="96" y="29"/>
                  </a:lnTo>
                  <a:lnTo>
                    <a:pt x="95" y="33"/>
                  </a:lnTo>
                  <a:lnTo>
                    <a:pt x="94" y="42"/>
                  </a:lnTo>
                  <a:lnTo>
                    <a:pt x="94" y="51"/>
                  </a:lnTo>
                  <a:lnTo>
                    <a:pt x="95" y="57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68"/>
                  </a:lnTo>
                  <a:lnTo>
                    <a:pt x="100" y="68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94" y="88"/>
                  </a:lnTo>
                  <a:lnTo>
                    <a:pt x="94" y="88"/>
                  </a:lnTo>
                  <a:lnTo>
                    <a:pt x="95" y="92"/>
                  </a:lnTo>
                  <a:lnTo>
                    <a:pt x="96" y="94"/>
                  </a:lnTo>
                  <a:lnTo>
                    <a:pt x="96" y="94"/>
                  </a:lnTo>
                  <a:lnTo>
                    <a:pt x="98" y="95"/>
                  </a:lnTo>
                  <a:lnTo>
                    <a:pt x="101" y="95"/>
                  </a:lnTo>
                  <a:lnTo>
                    <a:pt x="104" y="95"/>
                  </a:lnTo>
                  <a:lnTo>
                    <a:pt x="104" y="98"/>
                  </a:lnTo>
                  <a:lnTo>
                    <a:pt x="104" y="99"/>
                  </a:lnTo>
                  <a:lnTo>
                    <a:pt x="104" y="99"/>
                  </a:lnTo>
                  <a:lnTo>
                    <a:pt x="104" y="99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04" y="106"/>
                  </a:lnTo>
                  <a:lnTo>
                    <a:pt x="104" y="109"/>
                  </a:lnTo>
                  <a:lnTo>
                    <a:pt x="105" y="111"/>
                  </a:lnTo>
                  <a:lnTo>
                    <a:pt x="106" y="111"/>
                  </a:lnTo>
                  <a:lnTo>
                    <a:pt x="109" y="111"/>
                  </a:lnTo>
                  <a:lnTo>
                    <a:pt x="107" y="112"/>
                  </a:lnTo>
                  <a:lnTo>
                    <a:pt x="107" y="112"/>
                  </a:lnTo>
                  <a:lnTo>
                    <a:pt x="107" y="112"/>
                  </a:lnTo>
                  <a:lnTo>
                    <a:pt x="106" y="113"/>
                  </a:lnTo>
                  <a:lnTo>
                    <a:pt x="106" y="113"/>
                  </a:lnTo>
                  <a:lnTo>
                    <a:pt x="106" y="113"/>
                  </a:lnTo>
                  <a:lnTo>
                    <a:pt x="106" y="115"/>
                  </a:lnTo>
                  <a:lnTo>
                    <a:pt x="106" y="116"/>
                  </a:lnTo>
                  <a:lnTo>
                    <a:pt x="107" y="117"/>
                  </a:lnTo>
                  <a:lnTo>
                    <a:pt x="107" y="117"/>
                  </a:lnTo>
                  <a:lnTo>
                    <a:pt x="109" y="118"/>
                  </a:lnTo>
                  <a:lnTo>
                    <a:pt x="109" y="118"/>
                  </a:lnTo>
                  <a:lnTo>
                    <a:pt x="110" y="124"/>
                  </a:lnTo>
                  <a:lnTo>
                    <a:pt x="112" y="129"/>
                  </a:lnTo>
                  <a:lnTo>
                    <a:pt x="112" y="129"/>
                  </a:lnTo>
                  <a:lnTo>
                    <a:pt x="113" y="130"/>
                  </a:lnTo>
                  <a:lnTo>
                    <a:pt x="115" y="130"/>
                  </a:lnTo>
                  <a:lnTo>
                    <a:pt x="127" y="132"/>
                  </a:lnTo>
                  <a:lnTo>
                    <a:pt x="127" y="132"/>
                  </a:lnTo>
                  <a:lnTo>
                    <a:pt x="126" y="143"/>
                  </a:lnTo>
                  <a:lnTo>
                    <a:pt x="126" y="146"/>
                  </a:lnTo>
                  <a:lnTo>
                    <a:pt x="126" y="147"/>
                  </a:lnTo>
                  <a:lnTo>
                    <a:pt x="126" y="147"/>
                  </a:lnTo>
                  <a:lnTo>
                    <a:pt x="95" y="164"/>
                  </a:lnTo>
                  <a:lnTo>
                    <a:pt x="75" y="178"/>
                  </a:lnTo>
                  <a:lnTo>
                    <a:pt x="62" y="188"/>
                  </a:lnTo>
                  <a:lnTo>
                    <a:pt x="59" y="190"/>
                  </a:lnTo>
                  <a:lnTo>
                    <a:pt x="59" y="191"/>
                  </a:lnTo>
                  <a:lnTo>
                    <a:pt x="59" y="191"/>
                  </a:lnTo>
                  <a:lnTo>
                    <a:pt x="59" y="191"/>
                  </a:lnTo>
                  <a:lnTo>
                    <a:pt x="55" y="195"/>
                  </a:lnTo>
                  <a:lnTo>
                    <a:pt x="49" y="208"/>
                  </a:lnTo>
                  <a:lnTo>
                    <a:pt x="47" y="212"/>
                  </a:lnTo>
                  <a:lnTo>
                    <a:pt x="44" y="208"/>
                  </a:lnTo>
                  <a:lnTo>
                    <a:pt x="39" y="200"/>
                  </a:lnTo>
                  <a:lnTo>
                    <a:pt x="38" y="200"/>
                  </a:lnTo>
                  <a:lnTo>
                    <a:pt x="38" y="199"/>
                  </a:lnTo>
                  <a:lnTo>
                    <a:pt x="38" y="199"/>
                  </a:lnTo>
                  <a:lnTo>
                    <a:pt x="36" y="190"/>
                  </a:lnTo>
                  <a:lnTo>
                    <a:pt x="36" y="190"/>
                  </a:lnTo>
                  <a:lnTo>
                    <a:pt x="33" y="189"/>
                  </a:lnTo>
                  <a:lnTo>
                    <a:pt x="32" y="189"/>
                  </a:lnTo>
                  <a:lnTo>
                    <a:pt x="32" y="189"/>
                  </a:lnTo>
                  <a:lnTo>
                    <a:pt x="30" y="191"/>
                  </a:lnTo>
                  <a:lnTo>
                    <a:pt x="30" y="194"/>
                  </a:lnTo>
                  <a:lnTo>
                    <a:pt x="30" y="194"/>
                  </a:lnTo>
                  <a:lnTo>
                    <a:pt x="31" y="196"/>
                  </a:lnTo>
                  <a:lnTo>
                    <a:pt x="31" y="196"/>
                  </a:lnTo>
                  <a:lnTo>
                    <a:pt x="32" y="206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22" y="199"/>
                  </a:lnTo>
                  <a:lnTo>
                    <a:pt x="22" y="199"/>
                  </a:lnTo>
                  <a:lnTo>
                    <a:pt x="17" y="192"/>
                  </a:lnTo>
                  <a:lnTo>
                    <a:pt x="17" y="192"/>
                  </a:lnTo>
                  <a:lnTo>
                    <a:pt x="17" y="191"/>
                  </a:lnTo>
                  <a:lnTo>
                    <a:pt x="17" y="191"/>
                  </a:lnTo>
                  <a:lnTo>
                    <a:pt x="15" y="179"/>
                  </a:lnTo>
                  <a:lnTo>
                    <a:pt x="15" y="179"/>
                  </a:lnTo>
                  <a:lnTo>
                    <a:pt x="15" y="179"/>
                  </a:lnTo>
                  <a:lnTo>
                    <a:pt x="15" y="179"/>
                  </a:lnTo>
                  <a:lnTo>
                    <a:pt x="13" y="177"/>
                  </a:lnTo>
                  <a:lnTo>
                    <a:pt x="13" y="177"/>
                  </a:lnTo>
                  <a:lnTo>
                    <a:pt x="13" y="177"/>
                  </a:lnTo>
                  <a:lnTo>
                    <a:pt x="11" y="178"/>
                  </a:lnTo>
                  <a:lnTo>
                    <a:pt x="10" y="180"/>
                  </a:lnTo>
                  <a:lnTo>
                    <a:pt x="9" y="184"/>
                  </a:lnTo>
                  <a:lnTo>
                    <a:pt x="6" y="182"/>
                  </a:lnTo>
                  <a:lnTo>
                    <a:pt x="6" y="182"/>
                  </a:lnTo>
                  <a:lnTo>
                    <a:pt x="5" y="180"/>
                  </a:lnTo>
                  <a:lnTo>
                    <a:pt x="5" y="180"/>
                  </a:lnTo>
                  <a:lnTo>
                    <a:pt x="4" y="183"/>
                  </a:lnTo>
                  <a:lnTo>
                    <a:pt x="3" y="188"/>
                  </a:lnTo>
                  <a:lnTo>
                    <a:pt x="3" y="188"/>
                  </a:lnTo>
                  <a:lnTo>
                    <a:pt x="3" y="189"/>
                  </a:lnTo>
                  <a:lnTo>
                    <a:pt x="3" y="189"/>
                  </a:lnTo>
                  <a:lnTo>
                    <a:pt x="3" y="189"/>
                  </a:lnTo>
                  <a:lnTo>
                    <a:pt x="3" y="189"/>
                  </a:lnTo>
                  <a:lnTo>
                    <a:pt x="3" y="191"/>
                  </a:lnTo>
                  <a:lnTo>
                    <a:pt x="2" y="192"/>
                  </a:lnTo>
                  <a:lnTo>
                    <a:pt x="2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2" y="206"/>
                  </a:lnTo>
                  <a:lnTo>
                    <a:pt x="2" y="206"/>
                  </a:lnTo>
                  <a:lnTo>
                    <a:pt x="2" y="207"/>
                  </a:lnTo>
                  <a:lnTo>
                    <a:pt x="2" y="207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0" y="217"/>
                  </a:lnTo>
                  <a:lnTo>
                    <a:pt x="2" y="222"/>
                  </a:lnTo>
                  <a:lnTo>
                    <a:pt x="2" y="222"/>
                  </a:lnTo>
                  <a:lnTo>
                    <a:pt x="3" y="225"/>
                  </a:lnTo>
                  <a:lnTo>
                    <a:pt x="3" y="225"/>
                  </a:lnTo>
                  <a:lnTo>
                    <a:pt x="8" y="235"/>
                  </a:lnTo>
                  <a:lnTo>
                    <a:pt x="8" y="235"/>
                  </a:lnTo>
                  <a:lnTo>
                    <a:pt x="10" y="237"/>
                  </a:lnTo>
                  <a:lnTo>
                    <a:pt x="10" y="239"/>
                  </a:lnTo>
                  <a:lnTo>
                    <a:pt x="10" y="239"/>
                  </a:lnTo>
                  <a:lnTo>
                    <a:pt x="10" y="239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6" y="248"/>
                  </a:lnTo>
                  <a:lnTo>
                    <a:pt x="16" y="248"/>
                  </a:lnTo>
                  <a:lnTo>
                    <a:pt x="16" y="248"/>
                  </a:lnTo>
                  <a:lnTo>
                    <a:pt x="20" y="261"/>
                  </a:lnTo>
                  <a:lnTo>
                    <a:pt x="20" y="261"/>
                  </a:lnTo>
                  <a:lnTo>
                    <a:pt x="20" y="262"/>
                  </a:lnTo>
                  <a:lnTo>
                    <a:pt x="11" y="284"/>
                  </a:lnTo>
                  <a:lnTo>
                    <a:pt x="11" y="284"/>
                  </a:lnTo>
                  <a:lnTo>
                    <a:pt x="9" y="301"/>
                  </a:lnTo>
                  <a:lnTo>
                    <a:pt x="8" y="316"/>
                  </a:lnTo>
                  <a:lnTo>
                    <a:pt x="8" y="329"/>
                  </a:lnTo>
                  <a:lnTo>
                    <a:pt x="9" y="338"/>
                  </a:lnTo>
                  <a:lnTo>
                    <a:pt x="10" y="347"/>
                  </a:lnTo>
                  <a:lnTo>
                    <a:pt x="13" y="353"/>
                  </a:lnTo>
                  <a:lnTo>
                    <a:pt x="16" y="357"/>
                  </a:lnTo>
                  <a:lnTo>
                    <a:pt x="19" y="360"/>
                  </a:lnTo>
                  <a:lnTo>
                    <a:pt x="19" y="360"/>
                  </a:lnTo>
                  <a:lnTo>
                    <a:pt x="22" y="363"/>
                  </a:lnTo>
                  <a:lnTo>
                    <a:pt x="26" y="364"/>
                  </a:lnTo>
                  <a:lnTo>
                    <a:pt x="32" y="365"/>
                  </a:lnTo>
                  <a:lnTo>
                    <a:pt x="38" y="364"/>
                  </a:lnTo>
                  <a:lnTo>
                    <a:pt x="42" y="363"/>
                  </a:lnTo>
                  <a:lnTo>
                    <a:pt x="42" y="363"/>
                  </a:lnTo>
                  <a:lnTo>
                    <a:pt x="48" y="360"/>
                  </a:lnTo>
                  <a:lnTo>
                    <a:pt x="53" y="357"/>
                  </a:lnTo>
                  <a:lnTo>
                    <a:pt x="64" y="348"/>
                  </a:lnTo>
                  <a:lnTo>
                    <a:pt x="72" y="338"/>
                  </a:lnTo>
                  <a:lnTo>
                    <a:pt x="79" y="327"/>
                  </a:lnTo>
                  <a:lnTo>
                    <a:pt x="85" y="316"/>
                  </a:lnTo>
                  <a:lnTo>
                    <a:pt x="90" y="308"/>
                  </a:lnTo>
                  <a:lnTo>
                    <a:pt x="94" y="299"/>
                  </a:lnTo>
                  <a:lnTo>
                    <a:pt x="95" y="295"/>
                  </a:lnTo>
                  <a:lnTo>
                    <a:pt x="98" y="299"/>
                  </a:lnTo>
                  <a:lnTo>
                    <a:pt x="98" y="299"/>
                  </a:lnTo>
                  <a:lnTo>
                    <a:pt x="100" y="307"/>
                  </a:lnTo>
                  <a:lnTo>
                    <a:pt x="103" y="316"/>
                  </a:lnTo>
                  <a:lnTo>
                    <a:pt x="106" y="343"/>
                  </a:lnTo>
                  <a:lnTo>
                    <a:pt x="107" y="377"/>
                  </a:lnTo>
                  <a:lnTo>
                    <a:pt x="109" y="414"/>
                  </a:lnTo>
                  <a:lnTo>
                    <a:pt x="109" y="483"/>
                  </a:lnTo>
                  <a:lnTo>
                    <a:pt x="107" y="522"/>
                  </a:lnTo>
                  <a:lnTo>
                    <a:pt x="112" y="523"/>
                  </a:lnTo>
                  <a:lnTo>
                    <a:pt x="112" y="523"/>
                  </a:lnTo>
                  <a:lnTo>
                    <a:pt x="112" y="523"/>
                  </a:lnTo>
                  <a:lnTo>
                    <a:pt x="112" y="523"/>
                  </a:lnTo>
                  <a:lnTo>
                    <a:pt x="113" y="524"/>
                  </a:lnTo>
                  <a:lnTo>
                    <a:pt x="115" y="526"/>
                  </a:lnTo>
                  <a:lnTo>
                    <a:pt x="116" y="531"/>
                  </a:lnTo>
                  <a:lnTo>
                    <a:pt x="117" y="538"/>
                  </a:lnTo>
                  <a:lnTo>
                    <a:pt x="121" y="566"/>
                  </a:lnTo>
                  <a:lnTo>
                    <a:pt x="122" y="618"/>
                  </a:lnTo>
                  <a:lnTo>
                    <a:pt x="122" y="618"/>
                  </a:lnTo>
                  <a:lnTo>
                    <a:pt x="123" y="684"/>
                  </a:lnTo>
                  <a:lnTo>
                    <a:pt x="123" y="729"/>
                  </a:lnTo>
                  <a:lnTo>
                    <a:pt x="123" y="730"/>
                  </a:lnTo>
                  <a:lnTo>
                    <a:pt x="123" y="730"/>
                  </a:lnTo>
                  <a:lnTo>
                    <a:pt x="123" y="730"/>
                  </a:lnTo>
                  <a:lnTo>
                    <a:pt x="121" y="739"/>
                  </a:lnTo>
                  <a:lnTo>
                    <a:pt x="120" y="749"/>
                  </a:lnTo>
                  <a:lnTo>
                    <a:pt x="120" y="779"/>
                  </a:lnTo>
                  <a:lnTo>
                    <a:pt x="121" y="811"/>
                  </a:lnTo>
                  <a:lnTo>
                    <a:pt x="124" y="846"/>
                  </a:lnTo>
                  <a:lnTo>
                    <a:pt x="124" y="847"/>
                  </a:lnTo>
                  <a:lnTo>
                    <a:pt x="123" y="847"/>
                  </a:lnTo>
                  <a:lnTo>
                    <a:pt x="123" y="847"/>
                  </a:lnTo>
                  <a:lnTo>
                    <a:pt x="121" y="853"/>
                  </a:lnTo>
                  <a:lnTo>
                    <a:pt x="120" y="861"/>
                  </a:lnTo>
                  <a:lnTo>
                    <a:pt x="118" y="871"/>
                  </a:lnTo>
                  <a:lnTo>
                    <a:pt x="118" y="882"/>
                  </a:lnTo>
                  <a:lnTo>
                    <a:pt x="118" y="883"/>
                  </a:lnTo>
                  <a:lnTo>
                    <a:pt x="117" y="884"/>
                  </a:lnTo>
                  <a:lnTo>
                    <a:pt x="117" y="884"/>
                  </a:lnTo>
                  <a:lnTo>
                    <a:pt x="100" y="892"/>
                  </a:lnTo>
                  <a:lnTo>
                    <a:pt x="88" y="899"/>
                  </a:lnTo>
                  <a:lnTo>
                    <a:pt x="78" y="905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1" y="914"/>
                  </a:lnTo>
                  <a:lnTo>
                    <a:pt x="70" y="918"/>
                  </a:lnTo>
                  <a:lnTo>
                    <a:pt x="70" y="922"/>
                  </a:lnTo>
                  <a:lnTo>
                    <a:pt x="70" y="922"/>
                  </a:lnTo>
                  <a:lnTo>
                    <a:pt x="72" y="925"/>
                  </a:lnTo>
                  <a:lnTo>
                    <a:pt x="75" y="926"/>
                  </a:lnTo>
                  <a:lnTo>
                    <a:pt x="78" y="928"/>
                  </a:lnTo>
                  <a:lnTo>
                    <a:pt x="83" y="929"/>
                  </a:lnTo>
                  <a:lnTo>
                    <a:pt x="92" y="932"/>
                  </a:lnTo>
                  <a:lnTo>
                    <a:pt x="101" y="932"/>
                  </a:lnTo>
                  <a:lnTo>
                    <a:pt x="113" y="932"/>
                  </a:lnTo>
                  <a:lnTo>
                    <a:pt x="129" y="932"/>
                  </a:lnTo>
                  <a:lnTo>
                    <a:pt x="129" y="932"/>
                  </a:lnTo>
                  <a:lnTo>
                    <a:pt x="135" y="929"/>
                  </a:lnTo>
                  <a:lnTo>
                    <a:pt x="143" y="926"/>
                  </a:lnTo>
                  <a:lnTo>
                    <a:pt x="155" y="917"/>
                  </a:lnTo>
                  <a:lnTo>
                    <a:pt x="155" y="917"/>
                  </a:lnTo>
                  <a:lnTo>
                    <a:pt x="157" y="916"/>
                  </a:lnTo>
                  <a:lnTo>
                    <a:pt x="158" y="916"/>
                  </a:lnTo>
                  <a:lnTo>
                    <a:pt x="160" y="917"/>
                  </a:lnTo>
                  <a:lnTo>
                    <a:pt x="160" y="917"/>
                  </a:lnTo>
                  <a:lnTo>
                    <a:pt x="160" y="918"/>
                  </a:lnTo>
                  <a:lnTo>
                    <a:pt x="160" y="918"/>
                  </a:lnTo>
                  <a:lnTo>
                    <a:pt x="169" y="916"/>
                  </a:lnTo>
                  <a:lnTo>
                    <a:pt x="176" y="915"/>
                  </a:lnTo>
                  <a:lnTo>
                    <a:pt x="179" y="911"/>
                  </a:lnTo>
                  <a:lnTo>
                    <a:pt x="179" y="911"/>
                  </a:lnTo>
                  <a:lnTo>
                    <a:pt x="180" y="909"/>
                  </a:lnTo>
                  <a:lnTo>
                    <a:pt x="182" y="906"/>
                  </a:lnTo>
                  <a:lnTo>
                    <a:pt x="182" y="900"/>
                  </a:lnTo>
                  <a:lnTo>
                    <a:pt x="182" y="900"/>
                  </a:lnTo>
                  <a:lnTo>
                    <a:pt x="182" y="899"/>
                  </a:lnTo>
                  <a:lnTo>
                    <a:pt x="183" y="898"/>
                  </a:lnTo>
                  <a:lnTo>
                    <a:pt x="183" y="898"/>
                  </a:lnTo>
                  <a:lnTo>
                    <a:pt x="183" y="898"/>
                  </a:lnTo>
                  <a:lnTo>
                    <a:pt x="183" y="898"/>
                  </a:lnTo>
                  <a:lnTo>
                    <a:pt x="186" y="893"/>
                  </a:lnTo>
                  <a:lnTo>
                    <a:pt x="189" y="886"/>
                  </a:lnTo>
                  <a:lnTo>
                    <a:pt x="191" y="878"/>
                  </a:lnTo>
                  <a:lnTo>
                    <a:pt x="194" y="870"/>
                  </a:lnTo>
                  <a:lnTo>
                    <a:pt x="196" y="850"/>
                  </a:lnTo>
                  <a:lnTo>
                    <a:pt x="196" y="827"/>
                  </a:lnTo>
                  <a:lnTo>
                    <a:pt x="195" y="804"/>
                  </a:lnTo>
                  <a:lnTo>
                    <a:pt x="194" y="780"/>
                  </a:lnTo>
                  <a:lnTo>
                    <a:pt x="190" y="757"/>
                  </a:lnTo>
                  <a:lnTo>
                    <a:pt x="188" y="737"/>
                  </a:lnTo>
                  <a:lnTo>
                    <a:pt x="186" y="735"/>
                  </a:lnTo>
                  <a:lnTo>
                    <a:pt x="189" y="735"/>
                  </a:lnTo>
                  <a:lnTo>
                    <a:pt x="189" y="735"/>
                  </a:lnTo>
                  <a:lnTo>
                    <a:pt x="188" y="719"/>
                  </a:lnTo>
                  <a:lnTo>
                    <a:pt x="189" y="695"/>
                  </a:lnTo>
                  <a:lnTo>
                    <a:pt x="195" y="636"/>
                  </a:lnTo>
                  <a:lnTo>
                    <a:pt x="201" y="582"/>
                  </a:lnTo>
                  <a:lnTo>
                    <a:pt x="205" y="556"/>
                  </a:lnTo>
                  <a:lnTo>
                    <a:pt x="206" y="552"/>
                  </a:lnTo>
                  <a:lnTo>
                    <a:pt x="208" y="554"/>
                  </a:lnTo>
                  <a:lnTo>
                    <a:pt x="208" y="554"/>
                  </a:lnTo>
                  <a:lnTo>
                    <a:pt x="210" y="555"/>
                  </a:lnTo>
                  <a:lnTo>
                    <a:pt x="211" y="556"/>
                  </a:lnTo>
                  <a:lnTo>
                    <a:pt x="213" y="560"/>
                  </a:lnTo>
                  <a:lnTo>
                    <a:pt x="214" y="567"/>
                  </a:lnTo>
                  <a:lnTo>
                    <a:pt x="219" y="595"/>
                  </a:lnTo>
                  <a:lnTo>
                    <a:pt x="224" y="649"/>
                  </a:lnTo>
                  <a:lnTo>
                    <a:pt x="224" y="649"/>
                  </a:lnTo>
                  <a:lnTo>
                    <a:pt x="229" y="711"/>
                  </a:lnTo>
                  <a:lnTo>
                    <a:pt x="231" y="739"/>
                  </a:lnTo>
                  <a:lnTo>
                    <a:pt x="231" y="739"/>
                  </a:lnTo>
                  <a:lnTo>
                    <a:pt x="230" y="753"/>
                  </a:lnTo>
                  <a:lnTo>
                    <a:pt x="231" y="787"/>
                  </a:lnTo>
                  <a:lnTo>
                    <a:pt x="234" y="808"/>
                  </a:lnTo>
                  <a:lnTo>
                    <a:pt x="238" y="829"/>
                  </a:lnTo>
                  <a:lnTo>
                    <a:pt x="242" y="849"/>
                  </a:lnTo>
                  <a:lnTo>
                    <a:pt x="246" y="858"/>
                  </a:lnTo>
                  <a:lnTo>
                    <a:pt x="250" y="865"/>
                  </a:lnTo>
                  <a:lnTo>
                    <a:pt x="251" y="866"/>
                  </a:lnTo>
                  <a:lnTo>
                    <a:pt x="250" y="867"/>
                  </a:lnTo>
                  <a:lnTo>
                    <a:pt x="250" y="867"/>
                  </a:lnTo>
                  <a:lnTo>
                    <a:pt x="247" y="878"/>
                  </a:lnTo>
                  <a:lnTo>
                    <a:pt x="246" y="887"/>
                  </a:lnTo>
                  <a:lnTo>
                    <a:pt x="246" y="893"/>
                  </a:lnTo>
                  <a:lnTo>
                    <a:pt x="247" y="898"/>
                  </a:lnTo>
                  <a:lnTo>
                    <a:pt x="248" y="899"/>
                  </a:lnTo>
                  <a:lnTo>
                    <a:pt x="247" y="900"/>
                  </a:lnTo>
                  <a:lnTo>
                    <a:pt x="247" y="900"/>
                  </a:lnTo>
                  <a:lnTo>
                    <a:pt x="224" y="921"/>
                  </a:lnTo>
                  <a:lnTo>
                    <a:pt x="217" y="928"/>
                  </a:lnTo>
                  <a:lnTo>
                    <a:pt x="213" y="934"/>
                  </a:lnTo>
                  <a:lnTo>
                    <a:pt x="213" y="934"/>
                  </a:lnTo>
                  <a:lnTo>
                    <a:pt x="213" y="934"/>
                  </a:lnTo>
                  <a:lnTo>
                    <a:pt x="213" y="934"/>
                  </a:lnTo>
                  <a:lnTo>
                    <a:pt x="212" y="939"/>
                  </a:lnTo>
                  <a:lnTo>
                    <a:pt x="212" y="943"/>
                  </a:lnTo>
                  <a:lnTo>
                    <a:pt x="213" y="946"/>
                  </a:lnTo>
                  <a:lnTo>
                    <a:pt x="213" y="946"/>
                  </a:lnTo>
                  <a:lnTo>
                    <a:pt x="216" y="949"/>
                  </a:lnTo>
                  <a:lnTo>
                    <a:pt x="218" y="950"/>
                  </a:lnTo>
                  <a:lnTo>
                    <a:pt x="222" y="951"/>
                  </a:lnTo>
                  <a:lnTo>
                    <a:pt x="228" y="951"/>
                  </a:lnTo>
                  <a:lnTo>
                    <a:pt x="236" y="951"/>
                  </a:lnTo>
                  <a:lnTo>
                    <a:pt x="246" y="949"/>
                  </a:lnTo>
                  <a:lnTo>
                    <a:pt x="258" y="946"/>
                  </a:lnTo>
                  <a:lnTo>
                    <a:pt x="273" y="942"/>
                  </a:lnTo>
                  <a:lnTo>
                    <a:pt x="273" y="942"/>
                  </a:lnTo>
                  <a:lnTo>
                    <a:pt x="278" y="940"/>
                  </a:lnTo>
                  <a:lnTo>
                    <a:pt x="285" y="936"/>
                  </a:lnTo>
                  <a:lnTo>
                    <a:pt x="285" y="936"/>
                  </a:lnTo>
                  <a:lnTo>
                    <a:pt x="290" y="932"/>
                  </a:lnTo>
                  <a:lnTo>
                    <a:pt x="292" y="928"/>
                  </a:lnTo>
                  <a:lnTo>
                    <a:pt x="293" y="925"/>
                  </a:lnTo>
                  <a:lnTo>
                    <a:pt x="292" y="923"/>
                  </a:lnTo>
                  <a:lnTo>
                    <a:pt x="295" y="922"/>
                  </a:lnTo>
                  <a:lnTo>
                    <a:pt x="295" y="922"/>
                  </a:lnTo>
                  <a:lnTo>
                    <a:pt x="295" y="922"/>
                  </a:lnTo>
                  <a:lnTo>
                    <a:pt x="296" y="922"/>
                  </a:lnTo>
                  <a:lnTo>
                    <a:pt x="296" y="922"/>
                  </a:lnTo>
                  <a:lnTo>
                    <a:pt x="304" y="920"/>
                  </a:lnTo>
                  <a:lnTo>
                    <a:pt x="312" y="916"/>
                  </a:lnTo>
                  <a:lnTo>
                    <a:pt x="314" y="914"/>
                  </a:lnTo>
                  <a:lnTo>
                    <a:pt x="317" y="910"/>
                  </a:lnTo>
                  <a:lnTo>
                    <a:pt x="317" y="910"/>
                  </a:lnTo>
                  <a:lnTo>
                    <a:pt x="318" y="905"/>
                  </a:lnTo>
                  <a:lnTo>
                    <a:pt x="317" y="899"/>
                  </a:lnTo>
                  <a:lnTo>
                    <a:pt x="317" y="898"/>
                  </a:lnTo>
                  <a:lnTo>
                    <a:pt x="317" y="898"/>
                  </a:lnTo>
                  <a:lnTo>
                    <a:pt x="317" y="898"/>
                  </a:lnTo>
                  <a:lnTo>
                    <a:pt x="319" y="883"/>
                  </a:lnTo>
                  <a:lnTo>
                    <a:pt x="320" y="865"/>
                  </a:lnTo>
                  <a:lnTo>
                    <a:pt x="319" y="844"/>
                  </a:lnTo>
                  <a:lnTo>
                    <a:pt x="318" y="822"/>
                  </a:lnTo>
                  <a:lnTo>
                    <a:pt x="315" y="801"/>
                  </a:lnTo>
                  <a:lnTo>
                    <a:pt x="312" y="779"/>
                  </a:lnTo>
                  <a:lnTo>
                    <a:pt x="304" y="741"/>
                  </a:lnTo>
                  <a:lnTo>
                    <a:pt x="304" y="741"/>
                  </a:lnTo>
                  <a:lnTo>
                    <a:pt x="304" y="739"/>
                  </a:lnTo>
                  <a:lnTo>
                    <a:pt x="304" y="739"/>
                  </a:lnTo>
                  <a:lnTo>
                    <a:pt x="303" y="736"/>
                  </a:lnTo>
                  <a:lnTo>
                    <a:pt x="303" y="736"/>
                  </a:lnTo>
                  <a:lnTo>
                    <a:pt x="303" y="735"/>
                  </a:lnTo>
                  <a:lnTo>
                    <a:pt x="303" y="735"/>
                  </a:lnTo>
                  <a:lnTo>
                    <a:pt x="300" y="715"/>
                  </a:lnTo>
                  <a:lnTo>
                    <a:pt x="296" y="696"/>
                  </a:lnTo>
                  <a:lnTo>
                    <a:pt x="295" y="675"/>
                  </a:lnTo>
                  <a:lnTo>
                    <a:pt x="293" y="655"/>
                  </a:lnTo>
                  <a:lnTo>
                    <a:pt x="293" y="634"/>
                  </a:lnTo>
                  <a:lnTo>
                    <a:pt x="295" y="614"/>
                  </a:lnTo>
                  <a:lnTo>
                    <a:pt x="297" y="576"/>
                  </a:lnTo>
                  <a:lnTo>
                    <a:pt x="302" y="541"/>
                  </a:lnTo>
                  <a:lnTo>
                    <a:pt x="306" y="515"/>
                  </a:lnTo>
                  <a:lnTo>
                    <a:pt x="311" y="490"/>
                  </a:lnTo>
                  <a:lnTo>
                    <a:pt x="311" y="489"/>
                  </a:lnTo>
                  <a:lnTo>
                    <a:pt x="312" y="489"/>
                  </a:lnTo>
                  <a:lnTo>
                    <a:pt x="331" y="476"/>
                  </a:lnTo>
                  <a:lnTo>
                    <a:pt x="301" y="318"/>
                  </a:lnTo>
                  <a:lnTo>
                    <a:pt x="301" y="318"/>
                  </a:lnTo>
                  <a:lnTo>
                    <a:pt x="301" y="318"/>
                  </a:lnTo>
                  <a:lnTo>
                    <a:pt x="301" y="318"/>
                  </a:lnTo>
                  <a:lnTo>
                    <a:pt x="303" y="297"/>
                  </a:lnTo>
                  <a:lnTo>
                    <a:pt x="306" y="280"/>
                  </a:lnTo>
                  <a:lnTo>
                    <a:pt x="311" y="267"/>
                  </a:lnTo>
                  <a:lnTo>
                    <a:pt x="314" y="256"/>
                  </a:lnTo>
                  <a:lnTo>
                    <a:pt x="319" y="248"/>
                  </a:lnTo>
                  <a:lnTo>
                    <a:pt x="323" y="244"/>
                  </a:lnTo>
                  <a:lnTo>
                    <a:pt x="328" y="241"/>
                  </a:lnTo>
                  <a:lnTo>
                    <a:pt x="328" y="24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</p:grpSp>
      <p:sp>
        <p:nvSpPr>
          <p:cNvPr id="1050" name="Freeform 26"/>
          <p:cNvSpPr>
            <a:spLocks/>
          </p:cNvSpPr>
          <p:nvPr/>
        </p:nvSpPr>
        <p:spPr bwMode="auto">
          <a:xfrm flipH="1">
            <a:off x="7507288" y="5546725"/>
            <a:ext cx="304800" cy="1209675"/>
          </a:xfrm>
          <a:custGeom>
            <a:avLst/>
            <a:gdLst/>
            <a:ahLst/>
            <a:cxnLst>
              <a:cxn ang="0">
                <a:pos x="336" y="291"/>
              </a:cxn>
              <a:cxn ang="0">
                <a:pos x="283" y="252"/>
              </a:cxn>
              <a:cxn ang="0">
                <a:pos x="228" y="247"/>
              </a:cxn>
              <a:cxn ang="0">
                <a:pos x="215" y="218"/>
              </a:cxn>
              <a:cxn ang="0">
                <a:pos x="231" y="232"/>
              </a:cxn>
              <a:cxn ang="0">
                <a:pos x="229" y="221"/>
              </a:cxn>
              <a:cxn ang="0">
                <a:pos x="247" y="210"/>
              </a:cxn>
              <a:cxn ang="0">
                <a:pos x="234" y="196"/>
              </a:cxn>
              <a:cxn ang="0">
                <a:pos x="232" y="174"/>
              </a:cxn>
              <a:cxn ang="0">
                <a:pos x="237" y="171"/>
              </a:cxn>
              <a:cxn ang="0">
                <a:pos x="246" y="172"/>
              </a:cxn>
              <a:cxn ang="0">
                <a:pos x="237" y="156"/>
              </a:cxn>
              <a:cxn ang="0">
                <a:pos x="237" y="137"/>
              </a:cxn>
              <a:cxn ang="0">
                <a:pos x="252" y="153"/>
              </a:cxn>
              <a:cxn ang="0">
                <a:pos x="246" y="102"/>
              </a:cxn>
              <a:cxn ang="0">
                <a:pos x="220" y="55"/>
              </a:cxn>
              <a:cxn ang="0">
                <a:pos x="200" y="23"/>
              </a:cxn>
              <a:cxn ang="0">
                <a:pos x="156" y="1"/>
              </a:cxn>
              <a:cxn ang="0">
                <a:pos x="125" y="4"/>
              </a:cxn>
              <a:cxn ang="0">
                <a:pos x="89" y="13"/>
              </a:cxn>
              <a:cxn ang="0">
                <a:pos x="52" y="50"/>
              </a:cxn>
              <a:cxn ang="0">
                <a:pos x="50" y="67"/>
              </a:cxn>
              <a:cxn ang="0">
                <a:pos x="47" y="109"/>
              </a:cxn>
              <a:cxn ang="0">
                <a:pos x="52" y="150"/>
              </a:cxn>
              <a:cxn ang="0">
                <a:pos x="52" y="183"/>
              </a:cxn>
              <a:cxn ang="0">
                <a:pos x="59" y="190"/>
              </a:cxn>
              <a:cxn ang="0">
                <a:pos x="63" y="218"/>
              </a:cxn>
              <a:cxn ang="0">
                <a:pos x="72" y="206"/>
              </a:cxn>
              <a:cxn ang="0">
                <a:pos x="85" y="247"/>
              </a:cxn>
              <a:cxn ang="0">
                <a:pos x="95" y="243"/>
              </a:cxn>
              <a:cxn ang="0">
                <a:pos x="108" y="255"/>
              </a:cxn>
              <a:cxn ang="0">
                <a:pos x="112" y="257"/>
              </a:cxn>
              <a:cxn ang="0">
                <a:pos x="120" y="261"/>
              </a:cxn>
              <a:cxn ang="0">
                <a:pos x="110" y="327"/>
              </a:cxn>
              <a:cxn ang="0">
                <a:pos x="55" y="384"/>
              </a:cxn>
              <a:cxn ang="0">
                <a:pos x="40" y="457"/>
              </a:cxn>
              <a:cxn ang="0">
                <a:pos x="49" y="518"/>
              </a:cxn>
              <a:cxn ang="0">
                <a:pos x="44" y="748"/>
              </a:cxn>
              <a:cxn ang="0">
                <a:pos x="26" y="828"/>
              </a:cxn>
              <a:cxn ang="0">
                <a:pos x="34" y="883"/>
              </a:cxn>
              <a:cxn ang="0">
                <a:pos x="33" y="1005"/>
              </a:cxn>
              <a:cxn ang="0">
                <a:pos x="47" y="1178"/>
              </a:cxn>
              <a:cxn ang="0">
                <a:pos x="69" y="1351"/>
              </a:cxn>
              <a:cxn ang="0">
                <a:pos x="81" y="1447"/>
              </a:cxn>
              <a:cxn ang="0">
                <a:pos x="65" y="1477"/>
              </a:cxn>
              <a:cxn ang="0">
                <a:pos x="1" y="1504"/>
              </a:cxn>
              <a:cxn ang="0">
                <a:pos x="12" y="1523"/>
              </a:cxn>
              <a:cxn ang="0">
                <a:pos x="125" y="1520"/>
              </a:cxn>
              <a:cxn ang="0">
                <a:pos x="168" y="1549"/>
              </a:cxn>
              <a:cxn ang="0">
                <a:pos x="219" y="1585"/>
              </a:cxn>
              <a:cxn ang="0">
                <a:pos x="257" y="1575"/>
              </a:cxn>
              <a:cxn ang="0">
                <a:pos x="276" y="1542"/>
              </a:cxn>
              <a:cxn ang="0">
                <a:pos x="271" y="1479"/>
              </a:cxn>
              <a:cxn ang="0">
                <a:pos x="291" y="1377"/>
              </a:cxn>
              <a:cxn ang="0">
                <a:pos x="299" y="915"/>
              </a:cxn>
              <a:cxn ang="0">
                <a:pos x="342" y="777"/>
              </a:cxn>
              <a:cxn ang="0">
                <a:pos x="356" y="727"/>
              </a:cxn>
              <a:cxn ang="0">
                <a:pos x="393" y="588"/>
              </a:cxn>
              <a:cxn ang="0">
                <a:pos x="396" y="512"/>
              </a:cxn>
            </a:cxnLst>
            <a:rect l="0" t="0" r="r" b="b"/>
            <a:pathLst>
              <a:path w="400" h="1585">
                <a:moveTo>
                  <a:pt x="396" y="512"/>
                </a:moveTo>
                <a:lnTo>
                  <a:pt x="388" y="469"/>
                </a:lnTo>
                <a:lnTo>
                  <a:pt x="400" y="460"/>
                </a:lnTo>
                <a:lnTo>
                  <a:pt x="357" y="339"/>
                </a:lnTo>
                <a:lnTo>
                  <a:pt x="346" y="314"/>
                </a:lnTo>
                <a:lnTo>
                  <a:pt x="336" y="291"/>
                </a:lnTo>
                <a:lnTo>
                  <a:pt x="328" y="281"/>
                </a:lnTo>
                <a:lnTo>
                  <a:pt x="318" y="270"/>
                </a:lnTo>
                <a:lnTo>
                  <a:pt x="306" y="263"/>
                </a:lnTo>
                <a:lnTo>
                  <a:pt x="294" y="256"/>
                </a:lnTo>
                <a:lnTo>
                  <a:pt x="289" y="254"/>
                </a:lnTo>
                <a:lnTo>
                  <a:pt x="283" y="252"/>
                </a:lnTo>
                <a:lnTo>
                  <a:pt x="271" y="251"/>
                </a:lnTo>
                <a:lnTo>
                  <a:pt x="259" y="252"/>
                </a:lnTo>
                <a:lnTo>
                  <a:pt x="247" y="252"/>
                </a:lnTo>
                <a:lnTo>
                  <a:pt x="238" y="254"/>
                </a:lnTo>
                <a:lnTo>
                  <a:pt x="238" y="254"/>
                </a:lnTo>
                <a:lnTo>
                  <a:pt x="228" y="247"/>
                </a:lnTo>
                <a:lnTo>
                  <a:pt x="221" y="238"/>
                </a:lnTo>
                <a:lnTo>
                  <a:pt x="218" y="235"/>
                </a:lnTo>
                <a:lnTo>
                  <a:pt x="216" y="230"/>
                </a:lnTo>
                <a:lnTo>
                  <a:pt x="215" y="224"/>
                </a:lnTo>
                <a:lnTo>
                  <a:pt x="215" y="218"/>
                </a:lnTo>
                <a:lnTo>
                  <a:pt x="215" y="218"/>
                </a:lnTo>
                <a:lnTo>
                  <a:pt x="220" y="216"/>
                </a:lnTo>
                <a:lnTo>
                  <a:pt x="220" y="216"/>
                </a:lnTo>
                <a:lnTo>
                  <a:pt x="222" y="222"/>
                </a:lnTo>
                <a:lnTo>
                  <a:pt x="225" y="228"/>
                </a:lnTo>
                <a:lnTo>
                  <a:pt x="228" y="230"/>
                </a:lnTo>
                <a:lnTo>
                  <a:pt x="231" y="232"/>
                </a:lnTo>
                <a:lnTo>
                  <a:pt x="233" y="232"/>
                </a:lnTo>
                <a:lnTo>
                  <a:pt x="235" y="232"/>
                </a:lnTo>
                <a:lnTo>
                  <a:pt x="240" y="231"/>
                </a:lnTo>
                <a:lnTo>
                  <a:pt x="240" y="231"/>
                </a:lnTo>
                <a:lnTo>
                  <a:pt x="234" y="226"/>
                </a:lnTo>
                <a:lnTo>
                  <a:pt x="229" y="221"/>
                </a:lnTo>
                <a:lnTo>
                  <a:pt x="226" y="212"/>
                </a:lnTo>
                <a:lnTo>
                  <a:pt x="224" y="203"/>
                </a:lnTo>
                <a:lnTo>
                  <a:pt x="224" y="203"/>
                </a:lnTo>
                <a:lnTo>
                  <a:pt x="237" y="209"/>
                </a:lnTo>
                <a:lnTo>
                  <a:pt x="245" y="210"/>
                </a:lnTo>
                <a:lnTo>
                  <a:pt x="247" y="210"/>
                </a:lnTo>
                <a:lnTo>
                  <a:pt x="250" y="209"/>
                </a:lnTo>
                <a:lnTo>
                  <a:pt x="253" y="206"/>
                </a:lnTo>
                <a:lnTo>
                  <a:pt x="253" y="206"/>
                </a:lnTo>
                <a:lnTo>
                  <a:pt x="242" y="202"/>
                </a:lnTo>
                <a:lnTo>
                  <a:pt x="238" y="198"/>
                </a:lnTo>
                <a:lnTo>
                  <a:pt x="234" y="196"/>
                </a:lnTo>
                <a:lnTo>
                  <a:pt x="234" y="196"/>
                </a:lnTo>
                <a:lnTo>
                  <a:pt x="232" y="191"/>
                </a:lnTo>
                <a:lnTo>
                  <a:pt x="229" y="186"/>
                </a:lnTo>
                <a:lnTo>
                  <a:pt x="231" y="180"/>
                </a:lnTo>
                <a:lnTo>
                  <a:pt x="232" y="174"/>
                </a:lnTo>
                <a:lnTo>
                  <a:pt x="232" y="174"/>
                </a:lnTo>
                <a:lnTo>
                  <a:pt x="235" y="178"/>
                </a:lnTo>
                <a:lnTo>
                  <a:pt x="239" y="180"/>
                </a:lnTo>
                <a:lnTo>
                  <a:pt x="246" y="184"/>
                </a:lnTo>
                <a:lnTo>
                  <a:pt x="246" y="184"/>
                </a:lnTo>
                <a:lnTo>
                  <a:pt x="240" y="178"/>
                </a:lnTo>
                <a:lnTo>
                  <a:pt x="237" y="171"/>
                </a:lnTo>
                <a:lnTo>
                  <a:pt x="234" y="164"/>
                </a:lnTo>
                <a:lnTo>
                  <a:pt x="233" y="157"/>
                </a:lnTo>
                <a:lnTo>
                  <a:pt x="233" y="157"/>
                </a:lnTo>
                <a:lnTo>
                  <a:pt x="235" y="161"/>
                </a:lnTo>
                <a:lnTo>
                  <a:pt x="239" y="166"/>
                </a:lnTo>
                <a:lnTo>
                  <a:pt x="246" y="172"/>
                </a:lnTo>
                <a:lnTo>
                  <a:pt x="259" y="180"/>
                </a:lnTo>
                <a:lnTo>
                  <a:pt x="259" y="180"/>
                </a:lnTo>
                <a:lnTo>
                  <a:pt x="253" y="176"/>
                </a:lnTo>
                <a:lnTo>
                  <a:pt x="246" y="171"/>
                </a:lnTo>
                <a:lnTo>
                  <a:pt x="241" y="164"/>
                </a:lnTo>
                <a:lnTo>
                  <a:pt x="237" y="156"/>
                </a:lnTo>
                <a:lnTo>
                  <a:pt x="237" y="156"/>
                </a:lnTo>
                <a:lnTo>
                  <a:pt x="253" y="169"/>
                </a:lnTo>
                <a:lnTo>
                  <a:pt x="253" y="169"/>
                </a:lnTo>
                <a:lnTo>
                  <a:pt x="246" y="159"/>
                </a:lnTo>
                <a:lnTo>
                  <a:pt x="241" y="148"/>
                </a:lnTo>
                <a:lnTo>
                  <a:pt x="237" y="137"/>
                </a:lnTo>
                <a:lnTo>
                  <a:pt x="234" y="122"/>
                </a:lnTo>
                <a:lnTo>
                  <a:pt x="234" y="122"/>
                </a:lnTo>
                <a:lnTo>
                  <a:pt x="239" y="128"/>
                </a:lnTo>
                <a:lnTo>
                  <a:pt x="242" y="135"/>
                </a:lnTo>
                <a:lnTo>
                  <a:pt x="252" y="153"/>
                </a:lnTo>
                <a:lnTo>
                  <a:pt x="252" y="153"/>
                </a:lnTo>
                <a:lnTo>
                  <a:pt x="240" y="124"/>
                </a:lnTo>
                <a:lnTo>
                  <a:pt x="235" y="108"/>
                </a:lnTo>
                <a:lnTo>
                  <a:pt x="232" y="92"/>
                </a:lnTo>
                <a:lnTo>
                  <a:pt x="232" y="92"/>
                </a:lnTo>
                <a:lnTo>
                  <a:pt x="239" y="98"/>
                </a:lnTo>
                <a:lnTo>
                  <a:pt x="246" y="102"/>
                </a:lnTo>
                <a:lnTo>
                  <a:pt x="260" y="111"/>
                </a:lnTo>
                <a:lnTo>
                  <a:pt x="260" y="111"/>
                </a:lnTo>
                <a:lnTo>
                  <a:pt x="251" y="100"/>
                </a:lnTo>
                <a:lnTo>
                  <a:pt x="240" y="88"/>
                </a:lnTo>
                <a:lnTo>
                  <a:pt x="231" y="73"/>
                </a:lnTo>
                <a:lnTo>
                  <a:pt x="220" y="55"/>
                </a:lnTo>
                <a:lnTo>
                  <a:pt x="220" y="55"/>
                </a:lnTo>
                <a:lnTo>
                  <a:pt x="227" y="60"/>
                </a:lnTo>
                <a:lnTo>
                  <a:pt x="233" y="63"/>
                </a:lnTo>
                <a:lnTo>
                  <a:pt x="233" y="63"/>
                </a:lnTo>
                <a:lnTo>
                  <a:pt x="200" y="23"/>
                </a:lnTo>
                <a:lnTo>
                  <a:pt x="200" y="23"/>
                </a:lnTo>
                <a:lnTo>
                  <a:pt x="194" y="15"/>
                </a:lnTo>
                <a:lnTo>
                  <a:pt x="187" y="9"/>
                </a:lnTo>
                <a:lnTo>
                  <a:pt x="180" y="4"/>
                </a:lnTo>
                <a:lnTo>
                  <a:pt x="173" y="1"/>
                </a:lnTo>
                <a:lnTo>
                  <a:pt x="164" y="0"/>
                </a:lnTo>
                <a:lnTo>
                  <a:pt x="156" y="1"/>
                </a:lnTo>
                <a:lnTo>
                  <a:pt x="148" y="4"/>
                </a:lnTo>
                <a:lnTo>
                  <a:pt x="138" y="10"/>
                </a:lnTo>
                <a:lnTo>
                  <a:pt x="138" y="10"/>
                </a:lnTo>
                <a:lnTo>
                  <a:pt x="135" y="7"/>
                </a:lnTo>
                <a:lnTo>
                  <a:pt x="130" y="4"/>
                </a:lnTo>
                <a:lnTo>
                  <a:pt x="125" y="4"/>
                </a:lnTo>
                <a:lnTo>
                  <a:pt x="122" y="4"/>
                </a:lnTo>
                <a:lnTo>
                  <a:pt x="112" y="5"/>
                </a:lnTo>
                <a:lnTo>
                  <a:pt x="103" y="9"/>
                </a:lnTo>
                <a:lnTo>
                  <a:pt x="103" y="9"/>
                </a:lnTo>
                <a:lnTo>
                  <a:pt x="96" y="10"/>
                </a:lnTo>
                <a:lnTo>
                  <a:pt x="89" y="13"/>
                </a:lnTo>
                <a:lnTo>
                  <a:pt x="83" y="15"/>
                </a:lnTo>
                <a:lnTo>
                  <a:pt x="78" y="18"/>
                </a:lnTo>
                <a:lnTo>
                  <a:pt x="69" y="28"/>
                </a:lnTo>
                <a:lnTo>
                  <a:pt x="60" y="39"/>
                </a:lnTo>
                <a:lnTo>
                  <a:pt x="60" y="39"/>
                </a:lnTo>
                <a:lnTo>
                  <a:pt x="52" y="50"/>
                </a:lnTo>
                <a:lnTo>
                  <a:pt x="47" y="61"/>
                </a:lnTo>
                <a:lnTo>
                  <a:pt x="44" y="70"/>
                </a:lnTo>
                <a:lnTo>
                  <a:pt x="44" y="79"/>
                </a:lnTo>
                <a:lnTo>
                  <a:pt x="44" y="79"/>
                </a:lnTo>
                <a:lnTo>
                  <a:pt x="46" y="72"/>
                </a:lnTo>
                <a:lnTo>
                  <a:pt x="50" y="67"/>
                </a:lnTo>
                <a:lnTo>
                  <a:pt x="53" y="65"/>
                </a:lnTo>
                <a:lnTo>
                  <a:pt x="56" y="65"/>
                </a:lnTo>
                <a:lnTo>
                  <a:pt x="56" y="65"/>
                </a:lnTo>
                <a:lnTo>
                  <a:pt x="53" y="75"/>
                </a:lnTo>
                <a:lnTo>
                  <a:pt x="51" y="87"/>
                </a:lnTo>
                <a:lnTo>
                  <a:pt x="47" y="109"/>
                </a:lnTo>
                <a:lnTo>
                  <a:pt x="46" y="132"/>
                </a:lnTo>
                <a:lnTo>
                  <a:pt x="46" y="153"/>
                </a:lnTo>
                <a:lnTo>
                  <a:pt x="46" y="153"/>
                </a:lnTo>
                <a:lnTo>
                  <a:pt x="50" y="115"/>
                </a:lnTo>
                <a:lnTo>
                  <a:pt x="50" y="115"/>
                </a:lnTo>
                <a:lnTo>
                  <a:pt x="52" y="150"/>
                </a:lnTo>
                <a:lnTo>
                  <a:pt x="52" y="150"/>
                </a:lnTo>
                <a:lnTo>
                  <a:pt x="53" y="158"/>
                </a:lnTo>
                <a:lnTo>
                  <a:pt x="55" y="164"/>
                </a:lnTo>
                <a:lnTo>
                  <a:pt x="55" y="171"/>
                </a:lnTo>
                <a:lnTo>
                  <a:pt x="53" y="177"/>
                </a:lnTo>
                <a:lnTo>
                  <a:pt x="52" y="183"/>
                </a:lnTo>
                <a:lnTo>
                  <a:pt x="50" y="187"/>
                </a:lnTo>
                <a:lnTo>
                  <a:pt x="44" y="196"/>
                </a:lnTo>
                <a:lnTo>
                  <a:pt x="44" y="196"/>
                </a:lnTo>
                <a:lnTo>
                  <a:pt x="57" y="183"/>
                </a:lnTo>
                <a:lnTo>
                  <a:pt x="57" y="183"/>
                </a:lnTo>
                <a:lnTo>
                  <a:pt x="59" y="190"/>
                </a:lnTo>
                <a:lnTo>
                  <a:pt x="59" y="190"/>
                </a:lnTo>
                <a:lnTo>
                  <a:pt x="63" y="184"/>
                </a:lnTo>
                <a:lnTo>
                  <a:pt x="63" y="184"/>
                </a:lnTo>
                <a:lnTo>
                  <a:pt x="65" y="196"/>
                </a:lnTo>
                <a:lnTo>
                  <a:pt x="65" y="208"/>
                </a:lnTo>
                <a:lnTo>
                  <a:pt x="63" y="218"/>
                </a:lnTo>
                <a:lnTo>
                  <a:pt x="60" y="229"/>
                </a:lnTo>
                <a:lnTo>
                  <a:pt x="60" y="229"/>
                </a:lnTo>
                <a:lnTo>
                  <a:pt x="64" y="226"/>
                </a:lnTo>
                <a:lnTo>
                  <a:pt x="66" y="223"/>
                </a:lnTo>
                <a:lnTo>
                  <a:pt x="70" y="216"/>
                </a:lnTo>
                <a:lnTo>
                  <a:pt x="72" y="206"/>
                </a:lnTo>
                <a:lnTo>
                  <a:pt x="73" y="198"/>
                </a:lnTo>
                <a:lnTo>
                  <a:pt x="73" y="198"/>
                </a:lnTo>
                <a:lnTo>
                  <a:pt x="78" y="210"/>
                </a:lnTo>
                <a:lnTo>
                  <a:pt x="83" y="222"/>
                </a:lnTo>
                <a:lnTo>
                  <a:pt x="85" y="234"/>
                </a:lnTo>
                <a:lnTo>
                  <a:pt x="85" y="247"/>
                </a:lnTo>
                <a:lnTo>
                  <a:pt x="85" y="247"/>
                </a:lnTo>
                <a:lnTo>
                  <a:pt x="86" y="249"/>
                </a:lnTo>
                <a:lnTo>
                  <a:pt x="86" y="249"/>
                </a:lnTo>
                <a:lnTo>
                  <a:pt x="92" y="250"/>
                </a:lnTo>
                <a:lnTo>
                  <a:pt x="92" y="250"/>
                </a:lnTo>
                <a:lnTo>
                  <a:pt x="95" y="243"/>
                </a:lnTo>
                <a:lnTo>
                  <a:pt x="101" y="241"/>
                </a:lnTo>
                <a:lnTo>
                  <a:pt x="101" y="241"/>
                </a:lnTo>
                <a:lnTo>
                  <a:pt x="102" y="247"/>
                </a:lnTo>
                <a:lnTo>
                  <a:pt x="103" y="254"/>
                </a:lnTo>
                <a:lnTo>
                  <a:pt x="103" y="254"/>
                </a:lnTo>
                <a:lnTo>
                  <a:pt x="108" y="255"/>
                </a:lnTo>
                <a:lnTo>
                  <a:pt x="108" y="255"/>
                </a:lnTo>
                <a:lnTo>
                  <a:pt x="110" y="251"/>
                </a:lnTo>
                <a:lnTo>
                  <a:pt x="110" y="251"/>
                </a:lnTo>
                <a:lnTo>
                  <a:pt x="110" y="256"/>
                </a:lnTo>
                <a:lnTo>
                  <a:pt x="110" y="256"/>
                </a:lnTo>
                <a:lnTo>
                  <a:pt x="112" y="257"/>
                </a:lnTo>
                <a:lnTo>
                  <a:pt x="112" y="257"/>
                </a:lnTo>
                <a:lnTo>
                  <a:pt x="114" y="251"/>
                </a:lnTo>
                <a:lnTo>
                  <a:pt x="114" y="251"/>
                </a:lnTo>
                <a:lnTo>
                  <a:pt x="116" y="258"/>
                </a:lnTo>
                <a:lnTo>
                  <a:pt x="116" y="258"/>
                </a:lnTo>
                <a:lnTo>
                  <a:pt x="120" y="261"/>
                </a:lnTo>
                <a:lnTo>
                  <a:pt x="121" y="261"/>
                </a:lnTo>
                <a:lnTo>
                  <a:pt x="92" y="294"/>
                </a:lnTo>
                <a:lnTo>
                  <a:pt x="122" y="307"/>
                </a:lnTo>
                <a:lnTo>
                  <a:pt x="120" y="309"/>
                </a:lnTo>
                <a:lnTo>
                  <a:pt x="115" y="319"/>
                </a:lnTo>
                <a:lnTo>
                  <a:pt x="110" y="327"/>
                </a:lnTo>
                <a:lnTo>
                  <a:pt x="102" y="334"/>
                </a:lnTo>
                <a:lnTo>
                  <a:pt x="86" y="348"/>
                </a:lnTo>
                <a:lnTo>
                  <a:pt x="71" y="362"/>
                </a:lnTo>
                <a:lnTo>
                  <a:pt x="65" y="369"/>
                </a:lnTo>
                <a:lnTo>
                  <a:pt x="59" y="376"/>
                </a:lnTo>
                <a:lnTo>
                  <a:pt x="55" y="384"/>
                </a:lnTo>
                <a:lnTo>
                  <a:pt x="52" y="392"/>
                </a:lnTo>
                <a:lnTo>
                  <a:pt x="50" y="402"/>
                </a:lnTo>
                <a:lnTo>
                  <a:pt x="50" y="402"/>
                </a:lnTo>
                <a:lnTo>
                  <a:pt x="46" y="419"/>
                </a:lnTo>
                <a:lnTo>
                  <a:pt x="44" y="437"/>
                </a:lnTo>
                <a:lnTo>
                  <a:pt x="40" y="457"/>
                </a:lnTo>
                <a:lnTo>
                  <a:pt x="39" y="477"/>
                </a:lnTo>
                <a:lnTo>
                  <a:pt x="39" y="496"/>
                </a:lnTo>
                <a:lnTo>
                  <a:pt x="40" y="504"/>
                </a:lnTo>
                <a:lnTo>
                  <a:pt x="43" y="510"/>
                </a:lnTo>
                <a:lnTo>
                  <a:pt x="45" y="515"/>
                </a:lnTo>
                <a:lnTo>
                  <a:pt x="49" y="518"/>
                </a:lnTo>
                <a:lnTo>
                  <a:pt x="47" y="544"/>
                </a:lnTo>
                <a:lnTo>
                  <a:pt x="45" y="593"/>
                </a:lnTo>
                <a:lnTo>
                  <a:pt x="44" y="618"/>
                </a:lnTo>
                <a:lnTo>
                  <a:pt x="44" y="645"/>
                </a:lnTo>
                <a:lnTo>
                  <a:pt x="45" y="697"/>
                </a:lnTo>
                <a:lnTo>
                  <a:pt x="44" y="748"/>
                </a:lnTo>
                <a:lnTo>
                  <a:pt x="43" y="772"/>
                </a:lnTo>
                <a:lnTo>
                  <a:pt x="39" y="795"/>
                </a:lnTo>
                <a:lnTo>
                  <a:pt x="38" y="801"/>
                </a:lnTo>
                <a:lnTo>
                  <a:pt x="36" y="805"/>
                </a:lnTo>
                <a:lnTo>
                  <a:pt x="31" y="817"/>
                </a:lnTo>
                <a:lnTo>
                  <a:pt x="26" y="828"/>
                </a:lnTo>
                <a:lnTo>
                  <a:pt x="23" y="834"/>
                </a:lnTo>
                <a:lnTo>
                  <a:pt x="23" y="840"/>
                </a:lnTo>
                <a:lnTo>
                  <a:pt x="23" y="846"/>
                </a:lnTo>
                <a:lnTo>
                  <a:pt x="24" y="853"/>
                </a:lnTo>
                <a:lnTo>
                  <a:pt x="30" y="868"/>
                </a:lnTo>
                <a:lnTo>
                  <a:pt x="34" y="883"/>
                </a:lnTo>
                <a:lnTo>
                  <a:pt x="37" y="899"/>
                </a:lnTo>
                <a:lnTo>
                  <a:pt x="38" y="913"/>
                </a:lnTo>
                <a:lnTo>
                  <a:pt x="38" y="928"/>
                </a:lnTo>
                <a:lnTo>
                  <a:pt x="36" y="958"/>
                </a:lnTo>
                <a:lnTo>
                  <a:pt x="33" y="989"/>
                </a:lnTo>
                <a:lnTo>
                  <a:pt x="33" y="1005"/>
                </a:lnTo>
                <a:lnTo>
                  <a:pt x="32" y="1021"/>
                </a:lnTo>
                <a:lnTo>
                  <a:pt x="34" y="1051"/>
                </a:lnTo>
                <a:lnTo>
                  <a:pt x="37" y="1082"/>
                </a:lnTo>
                <a:lnTo>
                  <a:pt x="42" y="1114"/>
                </a:lnTo>
                <a:lnTo>
                  <a:pt x="45" y="1146"/>
                </a:lnTo>
                <a:lnTo>
                  <a:pt x="47" y="1178"/>
                </a:lnTo>
                <a:lnTo>
                  <a:pt x="49" y="1211"/>
                </a:lnTo>
                <a:lnTo>
                  <a:pt x="52" y="1273"/>
                </a:lnTo>
                <a:lnTo>
                  <a:pt x="55" y="1291"/>
                </a:lnTo>
                <a:lnTo>
                  <a:pt x="60" y="1311"/>
                </a:lnTo>
                <a:lnTo>
                  <a:pt x="65" y="1330"/>
                </a:lnTo>
                <a:lnTo>
                  <a:pt x="69" y="1351"/>
                </a:lnTo>
                <a:lnTo>
                  <a:pt x="70" y="1366"/>
                </a:lnTo>
                <a:lnTo>
                  <a:pt x="71" y="1382"/>
                </a:lnTo>
                <a:lnTo>
                  <a:pt x="72" y="1416"/>
                </a:lnTo>
                <a:lnTo>
                  <a:pt x="75" y="1429"/>
                </a:lnTo>
                <a:lnTo>
                  <a:pt x="78" y="1442"/>
                </a:lnTo>
                <a:lnTo>
                  <a:pt x="81" y="1447"/>
                </a:lnTo>
                <a:lnTo>
                  <a:pt x="84" y="1453"/>
                </a:lnTo>
                <a:lnTo>
                  <a:pt x="88" y="1457"/>
                </a:lnTo>
                <a:lnTo>
                  <a:pt x="94" y="1459"/>
                </a:lnTo>
                <a:lnTo>
                  <a:pt x="85" y="1466"/>
                </a:lnTo>
                <a:lnTo>
                  <a:pt x="76" y="1472"/>
                </a:lnTo>
                <a:lnTo>
                  <a:pt x="65" y="1477"/>
                </a:lnTo>
                <a:lnTo>
                  <a:pt x="53" y="1481"/>
                </a:lnTo>
                <a:lnTo>
                  <a:pt x="30" y="1487"/>
                </a:lnTo>
                <a:lnTo>
                  <a:pt x="17" y="1491"/>
                </a:lnTo>
                <a:lnTo>
                  <a:pt x="5" y="1494"/>
                </a:lnTo>
                <a:lnTo>
                  <a:pt x="3" y="1499"/>
                </a:lnTo>
                <a:lnTo>
                  <a:pt x="1" y="1504"/>
                </a:lnTo>
                <a:lnTo>
                  <a:pt x="0" y="1509"/>
                </a:lnTo>
                <a:lnTo>
                  <a:pt x="1" y="1511"/>
                </a:lnTo>
                <a:lnTo>
                  <a:pt x="1" y="1515"/>
                </a:lnTo>
                <a:lnTo>
                  <a:pt x="1" y="1517"/>
                </a:lnTo>
                <a:lnTo>
                  <a:pt x="5" y="1520"/>
                </a:lnTo>
                <a:lnTo>
                  <a:pt x="12" y="1523"/>
                </a:lnTo>
                <a:lnTo>
                  <a:pt x="19" y="1525"/>
                </a:lnTo>
                <a:lnTo>
                  <a:pt x="30" y="1526"/>
                </a:lnTo>
                <a:lnTo>
                  <a:pt x="43" y="1528"/>
                </a:lnTo>
                <a:lnTo>
                  <a:pt x="68" y="1528"/>
                </a:lnTo>
                <a:lnTo>
                  <a:pt x="97" y="1524"/>
                </a:lnTo>
                <a:lnTo>
                  <a:pt x="125" y="1520"/>
                </a:lnTo>
                <a:lnTo>
                  <a:pt x="150" y="1515"/>
                </a:lnTo>
                <a:lnTo>
                  <a:pt x="161" y="1511"/>
                </a:lnTo>
                <a:lnTo>
                  <a:pt x="169" y="1507"/>
                </a:lnTo>
                <a:lnTo>
                  <a:pt x="167" y="1522"/>
                </a:lnTo>
                <a:lnTo>
                  <a:pt x="167" y="1536"/>
                </a:lnTo>
                <a:lnTo>
                  <a:pt x="168" y="1549"/>
                </a:lnTo>
                <a:lnTo>
                  <a:pt x="173" y="1558"/>
                </a:lnTo>
                <a:lnTo>
                  <a:pt x="179" y="1568"/>
                </a:lnTo>
                <a:lnTo>
                  <a:pt x="188" y="1575"/>
                </a:lnTo>
                <a:lnTo>
                  <a:pt x="196" y="1581"/>
                </a:lnTo>
                <a:lnTo>
                  <a:pt x="209" y="1583"/>
                </a:lnTo>
                <a:lnTo>
                  <a:pt x="219" y="1585"/>
                </a:lnTo>
                <a:lnTo>
                  <a:pt x="225" y="1585"/>
                </a:lnTo>
                <a:lnTo>
                  <a:pt x="231" y="1583"/>
                </a:lnTo>
                <a:lnTo>
                  <a:pt x="239" y="1583"/>
                </a:lnTo>
                <a:lnTo>
                  <a:pt x="245" y="1581"/>
                </a:lnTo>
                <a:lnTo>
                  <a:pt x="251" y="1577"/>
                </a:lnTo>
                <a:lnTo>
                  <a:pt x="257" y="1575"/>
                </a:lnTo>
                <a:lnTo>
                  <a:pt x="261" y="1571"/>
                </a:lnTo>
                <a:lnTo>
                  <a:pt x="265" y="1567"/>
                </a:lnTo>
                <a:lnTo>
                  <a:pt x="270" y="1561"/>
                </a:lnTo>
                <a:lnTo>
                  <a:pt x="272" y="1556"/>
                </a:lnTo>
                <a:lnTo>
                  <a:pt x="273" y="1550"/>
                </a:lnTo>
                <a:lnTo>
                  <a:pt x="276" y="1542"/>
                </a:lnTo>
                <a:lnTo>
                  <a:pt x="276" y="1526"/>
                </a:lnTo>
                <a:lnTo>
                  <a:pt x="274" y="1509"/>
                </a:lnTo>
                <a:lnTo>
                  <a:pt x="271" y="1489"/>
                </a:lnTo>
                <a:lnTo>
                  <a:pt x="270" y="1485"/>
                </a:lnTo>
                <a:lnTo>
                  <a:pt x="270" y="1483"/>
                </a:lnTo>
                <a:lnTo>
                  <a:pt x="271" y="1479"/>
                </a:lnTo>
                <a:lnTo>
                  <a:pt x="272" y="1478"/>
                </a:lnTo>
                <a:lnTo>
                  <a:pt x="283" y="1471"/>
                </a:lnTo>
                <a:lnTo>
                  <a:pt x="284" y="1470"/>
                </a:lnTo>
                <a:lnTo>
                  <a:pt x="286" y="1465"/>
                </a:lnTo>
                <a:lnTo>
                  <a:pt x="289" y="1444"/>
                </a:lnTo>
                <a:lnTo>
                  <a:pt x="291" y="1377"/>
                </a:lnTo>
                <a:lnTo>
                  <a:pt x="293" y="1296"/>
                </a:lnTo>
                <a:lnTo>
                  <a:pt x="297" y="1224"/>
                </a:lnTo>
                <a:lnTo>
                  <a:pt x="299" y="1169"/>
                </a:lnTo>
                <a:lnTo>
                  <a:pt x="299" y="1117"/>
                </a:lnTo>
                <a:lnTo>
                  <a:pt x="299" y="1016"/>
                </a:lnTo>
                <a:lnTo>
                  <a:pt x="299" y="915"/>
                </a:lnTo>
                <a:lnTo>
                  <a:pt x="302" y="863"/>
                </a:lnTo>
                <a:lnTo>
                  <a:pt x="304" y="809"/>
                </a:lnTo>
                <a:lnTo>
                  <a:pt x="310" y="803"/>
                </a:lnTo>
                <a:lnTo>
                  <a:pt x="316" y="796"/>
                </a:lnTo>
                <a:lnTo>
                  <a:pt x="335" y="784"/>
                </a:lnTo>
                <a:lnTo>
                  <a:pt x="342" y="777"/>
                </a:lnTo>
                <a:lnTo>
                  <a:pt x="348" y="771"/>
                </a:lnTo>
                <a:lnTo>
                  <a:pt x="354" y="763"/>
                </a:lnTo>
                <a:lnTo>
                  <a:pt x="355" y="759"/>
                </a:lnTo>
                <a:lnTo>
                  <a:pt x="356" y="757"/>
                </a:lnTo>
                <a:lnTo>
                  <a:pt x="355" y="742"/>
                </a:lnTo>
                <a:lnTo>
                  <a:pt x="356" y="727"/>
                </a:lnTo>
                <a:lnTo>
                  <a:pt x="357" y="713"/>
                </a:lnTo>
                <a:lnTo>
                  <a:pt x="358" y="701"/>
                </a:lnTo>
                <a:lnTo>
                  <a:pt x="364" y="677"/>
                </a:lnTo>
                <a:lnTo>
                  <a:pt x="371" y="655"/>
                </a:lnTo>
                <a:lnTo>
                  <a:pt x="387" y="610"/>
                </a:lnTo>
                <a:lnTo>
                  <a:pt x="393" y="588"/>
                </a:lnTo>
                <a:lnTo>
                  <a:pt x="396" y="563"/>
                </a:lnTo>
                <a:lnTo>
                  <a:pt x="400" y="557"/>
                </a:lnTo>
                <a:lnTo>
                  <a:pt x="400" y="550"/>
                </a:lnTo>
                <a:lnTo>
                  <a:pt x="400" y="538"/>
                </a:lnTo>
                <a:lnTo>
                  <a:pt x="397" y="525"/>
                </a:lnTo>
                <a:lnTo>
                  <a:pt x="396" y="5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800">
              <a:latin typeface="Arial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3538" y="1792288"/>
            <a:ext cx="8423275" cy="1222375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高级教程</a:t>
            </a:r>
            <a:endParaRPr lang="en-US" altLang="zh-CN" sz="360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5400" smtClean="0">
                <a:latin typeface="微软雅黑" pitchFamily="34" charset="-122"/>
                <a:ea typeface="微软雅黑" pitchFamily="34" charset="-122"/>
              </a:rPr>
              <a:t>层叠、特殊性及继承</a:t>
            </a:r>
            <a:endParaRPr lang="zh-CN" altLang="en-US" sz="24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2" name="TextBox 6"/>
          <p:cNvSpPr txBox="1">
            <a:spLocks noChangeArrowheads="1"/>
          </p:cNvSpPr>
          <p:nvPr/>
        </p:nvSpPr>
        <p:spPr bwMode="auto">
          <a:xfrm>
            <a:off x="6296025" y="5500688"/>
            <a:ext cx="2012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八维广告学院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月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4325" y="857250"/>
            <a:ext cx="8002588" cy="5073650"/>
          </a:xfr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zh-CN" altLang="en-US" sz="32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层叠和特殊性</a:t>
            </a:r>
          </a:p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继承</a:t>
            </a: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2147483647 h 355"/>
              <a:gd name="T2" fmla="*/ 2147483647 w 5307"/>
              <a:gd name="T3" fmla="*/ 2147483647 h 355"/>
              <a:gd name="T4" fmla="*/ 2147483647 w 5307"/>
              <a:gd name="T5" fmla="*/ 2147483647 h 355"/>
              <a:gd name="T6" fmla="*/ 2147483647 w 5307"/>
              <a:gd name="T7" fmla="*/ 2147483647 h 355"/>
              <a:gd name="T8" fmla="*/ 2147483647 w 5307"/>
              <a:gd name="T9" fmla="*/ 2147483647 h 355"/>
              <a:gd name="T10" fmla="*/ 2147483647 w 5307"/>
              <a:gd name="T11" fmla="*/ 2147483647 h 355"/>
              <a:gd name="T12" fmla="*/ 2147483647 w 5307"/>
              <a:gd name="T13" fmla="*/ 2147483647 h 355"/>
              <a:gd name="T14" fmla="*/ 2147483647 w 5307"/>
              <a:gd name="T15" fmla="*/ 2147483647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一、层叠和特殊性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2147483647 h 355"/>
              <a:gd name="T2" fmla="*/ 2147483647 w 5307"/>
              <a:gd name="T3" fmla="*/ 2147483647 h 355"/>
              <a:gd name="T4" fmla="*/ 2147483647 w 5307"/>
              <a:gd name="T5" fmla="*/ 2147483647 h 355"/>
              <a:gd name="T6" fmla="*/ 2147483647 w 5307"/>
              <a:gd name="T7" fmla="*/ 2147483647 h 355"/>
              <a:gd name="T8" fmla="*/ 2147483647 w 5307"/>
              <a:gd name="T9" fmla="*/ 2147483647 h 355"/>
              <a:gd name="T10" fmla="*/ 2147483647 w 5307"/>
              <a:gd name="T11" fmla="*/ 2147483647 h 355"/>
              <a:gd name="T12" fmla="*/ 2147483647 w 5307"/>
              <a:gd name="T13" fmla="*/ 2147483647 h 355"/>
              <a:gd name="T14" fmla="*/ 2147483647 w 5307"/>
              <a:gd name="T15" fmla="*/ 2147483647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392113" y="879475"/>
            <a:ext cx="8281987" cy="5573713"/>
          </a:xfrm>
          <a:prstGeom prst="roundRect">
            <a:avLst>
              <a:gd name="adj" fmla="val 1741"/>
            </a:avLst>
          </a:prstGeom>
          <a:solidFill>
            <a:srgbClr val="008AE7"/>
          </a:solidFill>
          <a:ln w="38100" algn="ctr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dirty="0">
                <a:ea typeface="微软雅黑" pitchFamily="34" charset="-122"/>
              </a:rPr>
              <a:t>   即使在不太复杂的样式表中，要寻找同一元素可能有两个或更多规则。</a:t>
            </a:r>
            <a:r>
              <a:rPr lang="en-US" altLang="zh-CN" dirty="0">
                <a:ea typeface="微软雅黑" pitchFamily="34" charset="-122"/>
              </a:rPr>
              <a:t>CSS</a:t>
            </a:r>
            <a:r>
              <a:rPr lang="zh-CN" altLang="en-US" dirty="0">
                <a:ea typeface="微软雅黑" pitchFamily="34" charset="-122"/>
              </a:rPr>
              <a:t>通过一个称谓层叠（</a:t>
            </a:r>
            <a:r>
              <a:rPr lang="en-US" altLang="zh-CN" dirty="0">
                <a:ea typeface="微软雅黑" pitchFamily="34" charset="-122"/>
              </a:rPr>
              <a:t>cascade</a:t>
            </a:r>
            <a:r>
              <a:rPr lang="zh-CN" altLang="en-US" dirty="0">
                <a:ea typeface="微软雅黑" pitchFamily="34" charset="-122"/>
              </a:rPr>
              <a:t>）的过程处理这种冲突。层</a:t>
            </a:r>
            <a:r>
              <a:rPr lang="zh-CN" altLang="en-US">
                <a:ea typeface="微软雅黑" pitchFamily="34" charset="-122"/>
              </a:rPr>
              <a:t>叠</a:t>
            </a:r>
            <a:r>
              <a:rPr lang="zh-CN" altLang="en-US" smtClean="0">
                <a:ea typeface="微软雅黑" pitchFamily="34" charset="-122"/>
              </a:rPr>
              <a:t>给每个</a:t>
            </a:r>
            <a:r>
              <a:rPr lang="zh-CN" altLang="en-US" dirty="0">
                <a:ea typeface="微软雅黑" pitchFamily="34" charset="-122"/>
              </a:rPr>
              <a:t>规则分配一个重要度。</a:t>
            </a:r>
          </a:p>
          <a:p>
            <a:pPr>
              <a:lnSpc>
                <a:spcPct val="140000"/>
              </a:lnSpc>
              <a:spcBef>
                <a:spcPct val="50000"/>
              </a:spcBef>
              <a:spcAft>
                <a:spcPct val="50000"/>
              </a:spcAft>
              <a:defRPr/>
            </a:pPr>
            <a:r>
              <a:rPr lang="zh-CN" altLang="en-US" dirty="0">
                <a:ea typeface="微软雅黑" pitchFamily="34" charset="-122"/>
              </a:rPr>
              <a:t>   作者的样式表是由站点开发者编写的，被认为是最重要的样式表。用户可以通过浏览器应用自己的样式，这些样式表的重要度低一级。最后是浏览器或用户代理使用的默认样式表，它们的重要度是最低的，所以你总是可以覆盖它们。为了让用户有更多的控制能力，可以通过将任何规则制定为</a:t>
            </a:r>
            <a:r>
              <a:rPr lang="en-US" altLang="zh-CN" dirty="0">
                <a:ea typeface="微软雅黑" pitchFamily="34" charset="-122"/>
              </a:rPr>
              <a:t>!important</a:t>
            </a:r>
            <a:r>
              <a:rPr lang="zh-CN" altLang="en-US" dirty="0">
                <a:ea typeface="微软雅黑" pitchFamily="34" charset="-122"/>
              </a:rPr>
              <a:t>标志的规则。这种设置能够满足特殊的可访问性需求，例如如果用户有某种读写障碍，可以使用中对对比度的用户样式表。</a:t>
            </a:r>
          </a:p>
          <a:p>
            <a:pPr>
              <a:lnSpc>
                <a:spcPct val="140000"/>
              </a:lnSpc>
              <a:defRPr/>
            </a:pPr>
            <a:r>
              <a:rPr lang="zh-CN" altLang="en-US" dirty="0">
                <a:ea typeface="微软雅黑" pitchFamily="34" charset="-122"/>
              </a:rPr>
              <a:t>   因此，层叠采用以下重要度次序。</a:t>
            </a:r>
          </a:p>
          <a:p>
            <a:pPr marL="742950" lvl="1" indent="-285750">
              <a:lnSpc>
                <a:spcPct val="140000"/>
              </a:lnSpc>
              <a:buFontTx/>
              <a:buChar char="•"/>
              <a:defRPr/>
            </a:pPr>
            <a:r>
              <a:rPr lang="zh-CN" altLang="en-US" dirty="0">
                <a:ea typeface="微软雅黑" pitchFamily="34" charset="-122"/>
              </a:rPr>
              <a:t>标有</a:t>
            </a:r>
            <a:r>
              <a:rPr lang="en-US" altLang="zh-CN" dirty="0">
                <a:ea typeface="微软雅黑" pitchFamily="34" charset="-122"/>
              </a:rPr>
              <a:t>!important</a:t>
            </a:r>
            <a:r>
              <a:rPr lang="zh-CN" altLang="en-US" dirty="0">
                <a:ea typeface="微软雅黑" pitchFamily="34" charset="-122"/>
              </a:rPr>
              <a:t>的用户样式</a:t>
            </a:r>
          </a:p>
          <a:p>
            <a:pPr marL="742950" lvl="1" indent="-285750">
              <a:lnSpc>
                <a:spcPct val="140000"/>
              </a:lnSpc>
              <a:buFontTx/>
              <a:buChar char="•"/>
              <a:defRPr/>
            </a:pPr>
            <a:r>
              <a:rPr lang="zh-CN" altLang="en-US" dirty="0">
                <a:ea typeface="微软雅黑" pitchFamily="34" charset="-122"/>
              </a:rPr>
              <a:t>标有</a:t>
            </a:r>
            <a:r>
              <a:rPr lang="en-US" altLang="zh-CN" dirty="0">
                <a:ea typeface="微软雅黑" pitchFamily="34" charset="-122"/>
              </a:rPr>
              <a:t>!important</a:t>
            </a:r>
            <a:r>
              <a:rPr lang="zh-CN" altLang="en-US" dirty="0">
                <a:ea typeface="微软雅黑" pitchFamily="34" charset="-122"/>
              </a:rPr>
              <a:t>的作者样式</a:t>
            </a:r>
          </a:p>
          <a:p>
            <a:pPr marL="742950" lvl="1" indent="-285750">
              <a:lnSpc>
                <a:spcPct val="140000"/>
              </a:lnSpc>
              <a:buFontTx/>
              <a:buChar char="•"/>
              <a:defRPr/>
            </a:pPr>
            <a:r>
              <a:rPr lang="zh-CN" altLang="en-US" dirty="0">
                <a:ea typeface="微软雅黑" pitchFamily="34" charset="-122"/>
              </a:rPr>
              <a:t>作者样式</a:t>
            </a:r>
          </a:p>
          <a:p>
            <a:pPr marL="742950" lvl="1" indent="-285750">
              <a:lnSpc>
                <a:spcPct val="140000"/>
              </a:lnSpc>
              <a:buFontTx/>
              <a:buChar char="•"/>
              <a:defRPr/>
            </a:pPr>
            <a:r>
              <a:rPr lang="zh-CN" altLang="en-US" dirty="0">
                <a:ea typeface="微软雅黑" pitchFamily="34" charset="-122"/>
              </a:rPr>
              <a:t>用户样式</a:t>
            </a:r>
          </a:p>
          <a:p>
            <a:pPr marL="742950" lvl="1" indent="-285750">
              <a:lnSpc>
                <a:spcPct val="140000"/>
              </a:lnSpc>
              <a:buFontTx/>
              <a:buChar char="•"/>
              <a:defRPr/>
            </a:pPr>
            <a:r>
              <a:rPr lang="zh-CN" altLang="en-US" dirty="0">
                <a:ea typeface="微软雅黑" pitchFamily="34" charset="-122"/>
              </a:rPr>
              <a:t>浏览器</a:t>
            </a:r>
            <a:r>
              <a:rPr lang="en-US" altLang="zh-CN" dirty="0">
                <a:ea typeface="微软雅黑" pitchFamily="34" charset="-122"/>
              </a:rPr>
              <a:t>/</a:t>
            </a:r>
            <a:r>
              <a:rPr lang="zh-CN" altLang="en-US" dirty="0">
                <a:ea typeface="微软雅黑" pitchFamily="34" charset="-122"/>
              </a:rPr>
              <a:t>用户代理应用的样式</a:t>
            </a:r>
          </a:p>
          <a:p>
            <a:pPr>
              <a:lnSpc>
                <a:spcPct val="140000"/>
              </a:lnSpc>
              <a:defRPr/>
            </a:pPr>
            <a:r>
              <a:rPr lang="zh-CN" altLang="en-US" dirty="0">
                <a:ea typeface="微软雅黑" pitchFamily="34" charset="-122"/>
              </a:rPr>
              <a:t>   然后，根据选择器的特殊性决定规则的次序。具有更特殊选择器的规则优先于具有一般选择器的规则。如果两个规则的特殊性相同，那么后定义的规则优先。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一、层叠和特殊性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2147483647 h 355"/>
              <a:gd name="T2" fmla="*/ 2147483647 w 5307"/>
              <a:gd name="T3" fmla="*/ 2147483647 h 355"/>
              <a:gd name="T4" fmla="*/ 2147483647 w 5307"/>
              <a:gd name="T5" fmla="*/ 2147483647 h 355"/>
              <a:gd name="T6" fmla="*/ 2147483647 w 5307"/>
              <a:gd name="T7" fmla="*/ 2147483647 h 355"/>
              <a:gd name="T8" fmla="*/ 2147483647 w 5307"/>
              <a:gd name="T9" fmla="*/ 2147483647 h 355"/>
              <a:gd name="T10" fmla="*/ 2147483647 w 5307"/>
              <a:gd name="T11" fmla="*/ 2147483647 h 355"/>
              <a:gd name="T12" fmla="*/ 2147483647 w 5307"/>
              <a:gd name="T13" fmla="*/ 2147483647 h 355"/>
              <a:gd name="T14" fmla="*/ 2147483647 w 5307"/>
              <a:gd name="T15" fmla="*/ 2147483647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5" name="内容占位符 5"/>
          <p:cNvSpPr>
            <a:spLocks/>
          </p:cNvSpPr>
          <p:nvPr/>
        </p:nvSpPr>
        <p:spPr bwMode="auto">
          <a:xfrm>
            <a:off x="179388" y="620713"/>
            <a:ext cx="8615362" cy="266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特殊性</a:t>
            </a:r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395288" y="1341438"/>
            <a:ext cx="8485187" cy="3167062"/>
          </a:xfrm>
          <a:prstGeom prst="roundRect">
            <a:avLst>
              <a:gd name="adj" fmla="val 2977"/>
            </a:avLst>
          </a:prstGeom>
          <a:solidFill>
            <a:srgbClr val="008AE7"/>
          </a:solidFill>
          <a:ln w="38100" algn="ctr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sz="1400">
                <a:ea typeface="微软雅黑" pitchFamily="34" charset="-122"/>
              </a:rPr>
              <a:t>   为了计算规则的特殊性，给每种选择器都分配一个数字值。然后，将规则的每个选择器的值加在一起，计算出规则的特殊性。可惜特殊性的计算不是以</a:t>
            </a:r>
            <a:r>
              <a:rPr lang="en-US" altLang="zh-CN" sz="1400">
                <a:ea typeface="微软雅黑" pitchFamily="34" charset="-122"/>
              </a:rPr>
              <a:t>10</a:t>
            </a:r>
            <a:r>
              <a:rPr lang="zh-CN" altLang="en-US" sz="1400">
                <a:ea typeface="微软雅黑" pitchFamily="34" charset="-122"/>
              </a:rPr>
              <a:t>为基数的，而是采用一个更高的未指定的基数。这能确保非常特殊的选择器（比如</a:t>
            </a:r>
            <a:r>
              <a:rPr lang="en-US" altLang="zh-CN" sz="1400">
                <a:ea typeface="微软雅黑" pitchFamily="34" charset="-122"/>
              </a:rPr>
              <a:t>ID</a:t>
            </a:r>
            <a:r>
              <a:rPr lang="zh-CN" altLang="en-US" sz="1400">
                <a:ea typeface="微软雅黑" pitchFamily="34" charset="-122"/>
              </a:rPr>
              <a:t>选择器）不会被大量一般选择器（比如类型选择器）所超越。但是，为了简化，如果在一个特定选择器中的选择器数量少于</a:t>
            </a:r>
            <a:r>
              <a:rPr lang="en-US" altLang="zh-CN" sz="1400">
                <a:ea typeface="微软雅黑" pitchFamily="34" charset="-122"/>
              </a:rPr>
              <a:t>10</a:t>
            </a:r>
            <a:r>
              <a:rPr lang="zh-CN" altLang="en-US" sz="1400">
                <a:ea typeface="微软雅黑" pitchFamily="34" charset="-122"/>
              </a:rPr>
              <a:t>个，那么可以以</a:t>
            </a:r>
            <a:r>
              <a:rPr lang="en-US" altLang="zh-CN" sz="1400">
                <a:ea typeface="微软雅黑" pitchFamily="34" charset="-122"/>
              </a:rPr>
              <a:t>10</a:t>
            </a:r>
            <a:r>
              <a:rPr lang="zh-CN" altLang="en-US" sz="1400">
                <a:ea typeface="微软雅黑" pitchFamily="34" charset="-122"/>
              </a:rPr>
              <a:t>为基数计算特殊性。</a:t>
            </a:r>
          </a:p>
          <a:p>
            <a:pPr>
              <a:lnSpc>
                <a:spcPct val="140000"/>
              </a:lnSpc>
              <a:defRPr/>
            </a:pPr>
            <a:r>
              <a:rPr lang="zh-CN" altLang="en-US" sz="1400">
                <a:ea typeface="微软雅黑" pitchFamily="34" charset="-122"/>
              </a:rPr>
              <a:t>   选择器的特殊性分成</a:t>
            </a:r>
            <a:r>
              <a:rPr lang="en-US" altLang="zh-CN" sz="1400">
                <a:ea typeface="微软雅黑" pitchFamily="34" charset="-122"/>
              </a:rPr>
              <a:t>4</a:t>
            </a:r>
            <a:r>
              <a:rPr lang="zh-CN" altLang="en-US" sz="1400">
                <a:ea typeface="微软雅黑" pitchFamily="34" charset="-122"/>
              </a:rPr>
              <a:t>个成分等级：</a:t>
            </a:r>
            <a:r>
              <a:rPr lang="en-US" altLang="zh-CN" sz="1400">
                <a:ea typeface="微软雅黑" pitchFamily="34" charset="-122"/>
              </a:rPr>
              <a:t>a</a:t>
            </a:r>
            <a:r>
              <a:rPr lang="zh-CN" altLang="en-US" sz="1400">
                <a:ea typeface="微软雅黑" pitchFamily="34" charset="-122"/>
              </a:rPr>
              <a:t>、</a:t>
            </a:r>
            <a:r>
              <a:rPr lang="en-US" altLang="zh-CN" sz="1400">
                <a:ea typeface="微软雅黑" pitchFamily="34" charset="-122"/>
              </a:rPr>
              <a:t>b</a:t>
            </a:r>
            <a:r>
              <a:rPr lang="zh-CN" altLang="en-US" sz="1400">
                <a:ea typeface="微软雅黑" pitchFamily="34" charset="-122"/>
              </a:rPr>
              <a:t>、</a:t>
            </a:r>
            <a:r>
              <a:rPr lang="en-US" altLang="zh-CN" sz="1400">
                <a:ea typeface="微软雅黑" pitchFamily="34" charset="-122"/>
              </a:rPr>
              <a:t>c</a:t>
            </a:r>
            <a:r>
              <a:rPr lang="zh-CN" altLang="en-US" sz="1400">
                <a:ea typeface="微软雅黑" pitchFamily="34" charset="-122"/>
              </a:rPr>
              <a:t>和</a:t>
            </a:r>
            <a:r>
              <a:rPr lang="en-US" altLang="zh-CN" sz="1400">
                <a:ea typeface="微软雅黑" pitchFamily="34" charset="-122"/>
              </a:rPr>
              <a:t>d</a:t>
            </a:r>
            <a:r>
              <a:rPr lang="zh-CN" altLang="en-US" sz="1400">
                <a:ea typeface="微软雅黑" pitchFamily="34" charset="-122"/>
              </a:rPr>
              <a:t>。</a:t>
            </a:r>
          </a:p>
          <a:p>
            <a:pPr marL="742950" lvl="1" indent="-285750">
              <a:lnSpc>
                <a:spcPct val="140000"/>
              </a:lnSpc>
              <a:buFontTx/>
              <a:buChar char="•"/>
              <a:defRPr/>
            </a:pPr>
            <a:r>
              <a:rPr lang="zh-CN" altLang="en-US" sz="1400">
                <a:ea typeface="微软雅黑" pitchFamily="34" charset="-122"/>
              </a:rPr>
              <a:t>如果样式是行内样式，那么</a:t>
            </a:r>
            <a:r>
              <a:rPr lang="en-US" altLang="zh-CN" sz="1400">
                <a:ea typeface="微软雅黑" pitchFamily="34" charset="-122"/>
              </a:rPr>
              <a:t>a=1</a:t>
            </a:r>
            <a:r>
              <a:rPr lang="zh-CN" altLang="en-US" sz="1400">
                <a:ea typeface="微软雅黑" pitchFamily="34" charset="-122"/>
              </a:rPr>
              <a:t>。</a:t>
            </a:r>
          </a:p>
          <a:p>
            <a:pPr marL="742950" lvl="1" indent="-285750">
              <a:lnSpc>
                <a:spcPct val="140000"/>
              </a:lnSpc>
              <a:buFontTx/>
              <a:buChar char="•"/>
              <a:defRPr/>
            </a:pPr>
            <a:r>
              <a:rPr lang="en-US" altLang="zh-CN" sz="1400">
                <a:ea typeface="微软雅黑" pitchFamily="34" charset="-122"/>
              </a:rPr>
              <a:t>b</a:t>
            </a:r>
            <a:r>
              <a:rPr lang="zh-CN" altLang="en-US" sz="1400">
                <a:ea typeface="微软雅黑" pitchFamily="34" charset="-122"/>
              </a:rPr>
              <a:t>等于</a:t>
            </a:r>
            <a:r>
              <a:rPr lang="en-US" altLang="zh-CN" sz="1400">
                <a:ea typeface="微软雅黑" pitchFamily="34" charset="-122"/>
              </a:rPr>
              <a:t>ID</a:t>
            </a:r>
            <a:r>
              <a:rPr lang="zh-CN" altLang="en-US" sz="1400">
                <a:ea typeface="微软雅黑" pitchFamily="34" charset="-122"/>
              </a:rPr>
              <a:t>选择器的总数。</a:t>
            </a:r>
          </a:p>
          <a:p>
            <a:pPr marL="742950" lvl="1" indent="-285750">
              <a:lnSpc>
                <a:spcPct val="140000"/>
              </a:lnSpc>
              <a:buFontTx/>
              <a:buChar char="•"/>
              <a:defRPr/>
            </a:pPr>
            <a:r>
              <a:rPr lang="en-US" altLang="zh-CN" sz="1400">
                <a:ea typeface="微软雅黑" pitchFamily="34" charset="-122"/>
              </a:rPr>
              <a:t>c</a:t>
            </a:r>
            <a:r>
              <a:rPr lang="zh-CN" altLang="en-US" sz="1400">
                <a:ea typeface="微软雅黑" pitchFamily="34" charset="-122"/>
              </a:rPr>
              <a:t>等于类、伪类和属性选择器的数量。</a:t>
            </a:r>
          </a:p>
          <a:p>
            <a:pPr marL="742950" lvl="1" indent="-285750">
              <a:lnSpc>
                <a:spcPct val="140000"/>
              </a:lnSpc>
              <a:buFontTx/>
              <a:buChar char="•"/>
              <a:defRPr/>
            </a:pPr>
            <a:r>
              <a:rPr lang="en-US" altLang="zh-CN" sz="1400">
                <a:ea typeface="微软雅黑" pitchFamily="34" charset="-122"/>
              </a:rPr>
              <a:t>d</a:t>
            </a:r>
            <a:r>
              <a:rPr lang="zh-CN" altLang="en-US" sz="1400">
                <a:ea typeface="微软雅黑" pitchFamily="34" charset="-122"/>
              </a:rPr>
              <a:t>等于类型选择器和伪元素选择器的数量。</a:t>
            </a:r>
          </a:p>
          <a:p>
            <a:pPr>
              <a:lnSpc>
                <a:spcPct val="140000"/>
              </a:lnSpc>
              <a:defRPr/>
            </a:pPr>
            <a:r>
              <a:rPr lang="zh-CN" altLang="en-US" sz="1400">
                <a:ea typeface="微软雅黑" pitchFamily="34" charset="-122"/>
              </a:rPr>
              <a:t>   使用这些规则可以计算任何</a:t>
            </a:r>
            <a:r>
              <a:rPr lang="en-US" altLang="zh-CN" sz="1400">
                <a:ea typeface="微软雅黑" pitchFamily="34" charset="-122"/>
              </a:rPr>
              <a:t>CSS</a:t>
            </a:r>
            <a:r>
              <a:rPr lang="zh-CN" altLang="en-US" sz="1400">
                <a:ea typeface="微软雅黑" pitchFamily="34" charset="-122"/>
              </a:rPr>
              <a:t>选择器的特殊性。</a:t>
            </a:r>
          </a:p>
        </p:txBody>
      </p:sp>
      <p:graphicFrame>
        <p:nvGraphicFramePr>
          <p:cNvPr id="18501" name="Group 69"/>
          <p:cNvGraphicFramePr>
            <a:graphicFrameLocks noGrp="1"/>
          </p:cNvGraphicFramePr>
          <p:nvPr/>
        </p:nvGraphicFramePr>
        <p:xfrm>
          <a:off x="396875" y="4586288"/>
          <a:ext cx="8496300" cy="2161540"/>
        </p:xfrm>
        <a:graphic>
          <a:graphicData uri="http://schemas.openxmlformats.org/drawingml/2006/table">
            <a:tbl>
              <a:tblPr/>
              <a:tblGrid>
                <a:gridCol w="4000500"/>
                <a:gridCol w="2052638"/>
                <a:gridCol w="2443162"/>
              </a:tblGrid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选择器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特殊性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以</a:t>
                      </a:r>
                      <a:r>
                        <a:rPr kumimoji="0" lang="en-US" altLang="zh-CN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10</a:t>
                      </a:r>
                      <a:r>
                        <a:rPr kumimoji="0" lang="zh-CN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为基数的特殊性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A5D23"/>
                          </a:solidFill>
                          <a:effectLst/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style=‘’</a:t>
                      </a:r>
                      <a:endParaRPr kumimoji="0" lang="zh-CN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3A5D23"/>
                        </a:solidFill>
                        <a:effectLst/>
                        <a:latin typeface="Courier New" pitchFamily="49" charset="0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6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A5D23"/>
                          </a:solidFill>
                          <a:effectLst/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1,0,0,0 </a:t>
                      </a: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3A5D23"/>
                        </a:solidFill>
                        <a:effectLst/>
                        <a:latin typeface="Courier New" pitchFamily="49" charset="0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6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A5D23"/>
                          </a:solidFill>
                          <a:effectLst/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6C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A5D23"/>
                          </a:solidFill>
                          <a:effectLst/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#wrapper #content{}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A5D23"/>
                          </a:solidFill>
                          <a:effectLst/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0,2,0,0</a:t>
                      </a:r>
                      <a:endParaRPr kumimoji="0" lang="zh-CN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3A5D23"/>
                        </a:solidFill>
                        <a:effectLst/>
                        <a:latin typeface="Courier New" pitchFamily="49" charset="0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A5D23"/>
                          </a:solidFill>
                          <a:effectLst/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200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3E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A5D23"/>
                          </a:solidFill>
                          <a:effectLst/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#content .datePosted{}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6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A5D23"/>
                          </a:solidFill>
                          <a:effectLst/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0,1,1,0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6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A5D23"/>
                          </a:solidFill>
                          <a:effectLst/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6C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A5D23"/>
                          </a:solidFill>
                          <a:effectLst/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div#content{}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A5D23"/>
                          </a:solidFill>
                          <a:effectLst/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0,1,0,1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A5D23"/>
                          </a:solidFill>
                          <a:effectLst/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3E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A5D23"/>
                          </a:solidFill>
                          <a:effectLst/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#content{}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6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A5D23"/>
                          </a:solidFill>
                          <a:effectLst/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0,1,0,0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6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A5D23"/>
                          </a:solidFill>
                          <a:effectLst/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6C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A5D23"/>
                          </a:solidFill>
                          <a:effectLst/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p.comment .dateposted{}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A5D23"/>
                          </a:solidFill>
                          <a:effectLst/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0,0,2,1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A5D23"/>
                          </a:solidFill>
                          <a:effectLst/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3E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A5D23"/>
                          </a:solidFill>
                          <a:effectLst/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p.Comment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6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A5D23"/>
                          </a:solidFill>
                          <a:effectLst/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0,0,1,1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6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A5D23"/>
                          </a:solidFill>
                          <a:effectLst/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6C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A5D23"/>
                          </a:solidFill>
                          <a:effectLst/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div p{}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A5D23"/>
                          </a:solidFill>
                          <a:effectLst/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0,0,0,2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A5D23"/>
                          </a:solidFill>
                          <a:effectLst/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3E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A5D23"/>
                          </a:solidFill>
                          <a:effectLst/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p{}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6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A5D23"/>
                          </a:solidFill>
                          <a:effectLst/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0,0,0,1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6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A5D23"/>
                          </a:solidFill>
                          <a:effectLst/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6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4325" y="857250"/>
            <a:ext cx="8002588" cy="5073650"/>
          </a:xfr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zh-CN" altLang="en-US" sz="32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层叠和特殊性</a:t>
            </a:r>
          </a:p>
          <a:p>
            <a:pPr marL="514350" indent="-514350" eaLnBrk="1" hangingPunct="1">
              <a:lnSpc>
                <a:spcPct val="150000"/>
              </a:lnSpc>
              <a:buFontTx/>
              <a:buAutoNum type="ea1JpnChsDbPeriod"/>
            </a:pPr>
            <a:r>
              <a:rPr lang="zh-CN" altLang="en-US" sz="32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继承</a:t>
            </a: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2147483647 h 355"/>
              <a:gd name="T2" fmla="*/ 2147483647 w 5307"/>
              <a:gd name="T3" fmla="*/ 2147483647 h 355"/>
              <a:gd name="T4" fmla="*/ 2147483647 w 5307"/>
              <a:gd name="T5" fmla="*/ 2147483647 h 355"/>
              <a:gd name="T6" fmla="*/ 2147483647 w 5307"/>
              <a:gd name="T7" fmla="*/ 2147483647 h 355"/>
              <a:gd name="T8" fmla="*/ 2147483647 w 5307"/>
              <a:gd name="T9" fmla="*/ 2147483647 h 355"/>
              <a:gd name="T10" fmla="*/ 2147483647 w 5307"/>
              <a:gd name="T11" fmla="*/ 2147483647 h 355"/>
              <a:gd name="T12" fmla="*/ 2147483647 w 5307"/>
              <a:gd name="T13" fmla="*/ 2147483647 h 355"/>
              <a:gd name="T14" fmla="*/ 2147483647 w 5307"/>
              <a:gd name="T15" fmla="*/ 2147483647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pPr algn="just" eaLnBrk="1" hangingPunct="1"/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二、继承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2147483647 h 355"/>
              <a:gd name="T2" fmla="*/ 2147483647 w 5307"/>
              <a:gd name="T3" fmla="*/ 2147483647 h 355"/>
              <a:gd name="T4" fmla="*/ 2147483647 w 5307"/>
              <a:gd name="T5" fmla="*/ 2147483647 h 355"/>
              <a:gd name="T6" fmla="*/ 2147483647 w 5307"/>
              <a:gd name="T7" fmla="*/ 2147483647 h 355"/>
              <a:gd name="T8" fmla="*/ 2147483647 w 5307"/>
              <a:gd name="T9" fmla="*/ 2147483647 h 355"/>
              <a:gd name="T10" fmla="*/ 2147483647 w 5307"/>
              <a:gd name="T11" fmla="*/ 2147483647 h 355"/>
              <a:gd name="T12" fmla="*/ 2147483647 w 5307"/>
              <a:gd name="T13" fmla="*/ 2147483647 h 355"/>
              <a:gd name="T14" fmla="*/ 2147483647 w 5307"/>
              <a:gd name="T15" fmla="*/ 2147483647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396875" y="1136650"/>
            <a:ext cx="8032750" cy="3257550"/>
          </a:xfrm>
          <a:prstGeom prst="roundRect">
            <a:avLst>
              <a:gd name="adj" fmla="val 2977"/>
            </a:avLst>
          </a:prstGeom>
          <a:solidFill>
            <a:srgbClr val="008AE7"/>
          </a:solidFill>
          <a:ln w="38100" algn="ctr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800">
                <a:ea typeface="微软雅黑" pitchFamily="34" charset="-122"/>
              </a:rPr>
              <a:t>   我们常常将继承和层叠混为一谈。尽管它们看上去有点相似，但是这两个概念实际上是很不一样的。应用样式的元素的后代会继承样式的某些属性，不如颜色和字号。例如，如果将主体元素的文本颜色设置为黑色，那么主体元素的所有后代也显示黑色的文本。对于字号，也是这样的。</a:t>
            </a:r>
          </a:p>
          <a:p>
            <a:pPr>
              <a:lnSpc>
                <a:spcPct val="140000"/>
              </a:lnSpc>
            </a:pPr>
            <a:r>
              <a:rPr lang="zh-CN" altLang="en-US" sz="1800">
                <a:ea typeface="微软雅黑" pitchFamily="34" charset="-122"/>
              </a:rPr>
              <a:t>   继承这一性质非常有用，因为它使开发人员不必在元素的每个后代上添加相同的样式。</a:t>
            </a:r>
          </a:p>
          <a:p>
            <a:pPr>
              <a:lnSpc>
                <a:spcPct val="140000"/>
              </a:lnSpc>
            </a:pPr>
            <a:r>
              <a:rPr lang="zh-CN" altLang="en-US" sz="1800">
                <a:ea typeface="微软雅黑" pitchFamily="34" charset="-122"/>
              </a:rPr>
              <a:t>   </a:t>
            </a:r>
            <a:r>
              <a:rPr lang="en-US" altLang="zh-CN" sz="1800">
                <a:ea typeface="微软雅黑" pitchFamily="34" charset="-122"/>
              </a:rPr>
              <a:t>p,div,h1,h2,h3,ul,ol,dl,li{color:black;}</a:t>
            </a:r>
          </a:p>
          <a:p>
            <a:pPr>
              <a:lnSpc>
                <a:spcPct val="140000"/>
              </a:lnSpc>
            </a:pPr>
            <a:r>
              <a:rPr lang="en-US" altLang="zh-CN" sz="1800">
                <a:ea typeface="微软雅黑" pitchFamily="34" charset="-122"/>
              </a:rPr>
              <a:t>   body{color:black;}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1.P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2.P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4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3.P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5.PNG"/>
</p:tagLst>
</file>

<file path=ppt/theme/theme1.xml><?xml version="1.0" encoding="utf-8"?>
<a:theme xmlns:a="http://schemas.openxmlformats.org/drawingml/2006/main" name="blackboard-powerpoint-template">
  <a:themeElements>
    <a:clrScheme name="Education 15">
      <a:dk1>
        <a:srgbClr val="FFFFFF"/>
      </a:dk1>
      <a:lt1>
        <a:srgbClr val="FFFFFF"/>
      </a:lt1>
      <a:dk2>
        <a:srgbClr val="FFFFFF"/>
      </a:dk2>
      <a:lt2>
        <a:srgbClr val="969696"/>
      </a:lt2>
      <a:accent1>
        <a:srgbClr val="75B947"/>
      </a:accent1>
      <a:accent2>
        <a:srgbClr val="0099FF"/>
      </a:accent2>
      <a:accent3>
        <a:srgbClr val="FFFFFF"/>
      </a:accent3>
      <a:accent4>
        <a:srgbClr val="DADADA"/>
      </a:accent4>
      <a:accent5>
        <a:srgbClr val="BDD9B1"/>
      </a:accent5>
      <a:accent6>
        <a:srgbClr val="008AE7"/>
      </a:accent6>
      <a:hlink>
        <a:srgbClr val="FF9900"/>
      </a:hlink>
      <a:folHlink>
        <a:srgbClr val="2A4319"/>
      </a:folHlink>
    </a:clrScheme>
    <a:fontScheme name="Educ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uc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3">
        <a:dk1>
          <a:srgbClr val="000000"/>
        </a:dk1>
        <a:lt1>
          <a:srgbClr val="FFFFFF"/>
        </a:lt1>
        <a:dk2>
          <a:srgbClr val="319734"/>
        </a:dk2>
        <a:lt2>
          <a:srgbClr val="000059"/>
        </a:lt2>
        <a:accent1>
          <a:srgbClr val="214697"/>
        </a:accent1>
        <a:accent2>
          <a:srgbClr val="BCC0C1"/>
        </a:accent2>
        <a:accent3>
          <a:srgbClr val="FFFFFF"/>
        </a:accent3>
        <a:accent4>
          <a:srgbClr val="000000"/>
        </a:accent4>
        <a:accent5>
          <a:srgbClr val="ABB0C9"/>
        </a:accent5>
        <a:accent6>
          <a:srgbClr val="AAAEAF"/>
        </a:accent6>
        <a:hlink>
          <a:srgbClr val="D9E3D4"/>
        </a:hlink>
        <a:folHlink>
          <a:srgbClr val="CBF1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14">
        <a:dk1>
          <a:srgbClr val="000000"/>
        </a:dk1>
        <a:lt1>
          <a:srgbClr val="FFFFFF"/>
        </a:lt1>
        <a:dk2>
          <a:srgbClr val="FFFFFF"/>
        </a:dk2>
        <a:lt2>
          <a:srgbClr val="969696"/>
        </a:lt2>
        <a:accent1>
          <a:srgbClr val="75B947"/>
        </a:accent1>
        <a:accent2>
          <a:srgbClr val="0099FF"/>
        </a:accent2>
        <a:accent3>
          <a:srgbClr val="FFFFFF"/>
        </a:accent3>
        <a:accent4>
          <a:srgbClr val="000000"/>
        </a:accent4>
        <a:accent5>
          <a:srgbClr val="BDD9B1"/>
        </a:accent5>
        <a:accent6>
          <a:srgbClr val="008AE7"/>
        </a:accent6>
        <a:hlink>
          <a:srgbClr val="FF9900"/>
        </a:hlink>
        <a:folHlink>
          <a:srgbClr val="2A43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15">
        <a:dk1>
          <a:srgbClr val="FFFFFF"/>
        </a:dk1>
        <a:lt1>
          <a:srgbClr val="FFFFFF"/>
        </a:lt1>
        <a:dk2>
          <a:srgbClr val="FFFFFF"/>
        </a:dk2>
        <a:lt2>
          <a:srgbClr val="969696"/>
        </a:lt2>
        <a:accent1>
          <a:srgbClr val="75B947"/>
        </a:accent1>
        <a:accent2>
          <a:srgbClr val="0099FF"/>
        </a:accent2>
        <a:accent3>
          <a:srgbClr val="FFFFFF"/>
        </a:accent3>
        <a:accent4>
          <a:srgbClr val="DADADA"/>
        </a:accent4>
        <a:accent5>
          <a:srgbClr val="BDD9B1"/>
        </a:accent5>
        <a:accent6>
          <a:srgbClr val="008AE7"/>
        </a:accent6>
        <a:hlink>
          <a:srgbClr val="FF9900"/>
        </a:hlink>
        <a:folHlink>
          <a:srgbClr val="2A43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blackboard-powerpoint-template</Template>
  <TotalTime>4134</TotalTime>
  <Words>962</Words>
  <Application>Microsoft Office PowerPoint</Application>
  <PresentationFormat>全屏显示(4:3)</PresentationFormat>
  <Paragraphs>64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blackboard-powerpoint-template</vt:lpstr>
      <vt:lpstr>幻灯片 1</vt:lpstr>
      <vt:lpstr>提纲</vt:lpstr>
      <vt:lpstr>一、层叠和特殊性</vt:lpstr>
      <vt:lpstr>一、层叠和特殊性</vt:lpstr>
      <vt:lpstr>提纲</vt:lpstr>
      <vt:lpstr>二、继承</vt:lpstr>
    </vt:vector>
  </TitlesOfParts>
  <Company>zhjy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zhjy</dc:creator>
  <cp:lastModifiedBy>felixlu</cp:lastModifiedBy>
  <cp:revision>1783</cp:revision>
  <dcterms:created xsi:type="dcterms:W3CDTF">2012-06-22T12:18:32Z</dcterms:created>
  <dcterms:modified xsi:type="dcterms:W3CDTF">2013-03-29T18:24:25Z</dcterms:modified>
</cp:coreProperties>
</file>