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60"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AAC1E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0" autoAdjust="0"/>
    <p:restoredTop sz="87479" autoAdjust="0"/>
  </p:normalViewPr>
  <p:slideViewPr>
    <p:cSldViewPr>
      <p:cViewPr varScale="1">
        <p:scale>
          <a:sx n="64" d="100"/>
          <a:sy n="64" d="100"/>
        </p:scale>
        <p:origin x="-312"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187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6E6D564D-7F96-4972-86C4-CEFC625D5404}" type="datetimeFigureOut">
              <a:rPr lang="zh-CN" altLang="en-US"/>
              <a:pPr>
                <a:defRPr/>
              </a:pPr>
              <a:t>2012/9/26/Wednesday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19120AAB-496F-4DF1-B36B-DDD3C59F1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58C74D56-7D1D-452C-8FD5-7E9EA1EC81B6}" type="datetimeFigureOut">
              <a:rPr lang="zh-CN" altLang="en-US"/>
              <a:pPr>
                <a:defRPr/>
              </a:pPr>
              <a:t>2012/9/26/Wednesday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9D36C05B-577B-4F13-8DB7-0AB7DB20CD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bwMode="auto">
          <a:noFill/>
          <a:ln>
            <a:solidFill>
              <a:srgbClr val="000000"/>
            </a:solidFill>
            <a:miter lim="800000"/>
            <a:headEnd/>
            <a:tailEnd/>
          </a:ln>
        </p:spPr>
      </p:sp>
      <p:sp>
        <p:nvSpPr>
          <p:cNvPr id="2048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bwMode="auto">
          <a:noFill/>
          <a:ln>
            <a:solidFill>
              <a:srgbClr val="000000"/>
            </a:solidFill>
            <a:miter lim="800000"/>
            <a:headEnd/>
            <a:tailEnd/>
          </a:ln>
        </p:spPr>
      </p:sp>
      <p:sp>
        <p:nvSpPr>
          <p:cNvPr id="3891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TextEdit="1"/>
          </p:cNvSpPr>
          <p:nvPr>
            <p:ph type="sldImg"/>
          </p:nvPr>
        </p:nvSpPr>
        <p:spPr bwMode="auto">
          <a:noFill/>
          <a:ln>
            <a:solidFill>
              <a:srgbClr val="000000"/>
            </a:solidFill>
            <a:miter lim="800000"/>
            <a:headEnd/>
            <a:tailEnd/>
          </a:ln>
        </p:spPr>
      </p:sp>
      <p:sp>
        <p:nvSpPr>
          <p:cNvPr id="4403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TextEdit="1"/>
          </p:cNvSpPr>
          <p:nvPr>
            <p:ph type="sldImg"/>
          </p:nvPr>
        </p:nvSpPr>
        <p:spPr bwMode="auto">
          <a:noFill/>
          <a:ln>
            <a:solidFill>
              <a:srgbClr val="000000"/>
            </a:solidFill>
            <a:miter lim="800000"/>
            <a:headEnd/>
            <a:tailEnd/>
          </a:ln>
        </p:spPr>
      </p:sp>
      <p:sp>
        <p:nvSpPr>
          <p:cNvPr id="4608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p:spPr>
      </p:sp>
      <p:sp>
        <p:nvSpPr>
          <p:cNvPr id="4813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TextEdit="1"/>
          </p:cNvSpPr>
          <p:nvPr>
            <p:ph type="sldImg"/>
          </p:nvPr>
        </p:nvSpPr>
        <p:spPr bwMode="auto">
          <a:noFill/>
          <a:ln>
            <a:solidFill>
              <a:srgbClr val="000000"/>
            </a:solidFill>
            <a:miter lim="800000"/>
            <a:headEnd/>
            <a:tailEnd/>
          </a:ln>
        </p:spPr>
      </p:sp>
      <p:sp>
        <p:nvSpPr>
          <p:cNvPr id="5017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TextEdit="1"/>
          </p:cNvSpPr>
          <p:nvPr>
            <p:ph type="sldImg"/>
          </p:nvPr>
        </p:nvSpPr>
        <p:spPr bwMode="auto">
          <a:noFill/>
          <a:ln>
            <a:solidFill>
              <a:srgbClr val="000000"/>
            </a:solidFill>
            <a:miter lim="800000"/>
            <a:headEnd/>
            <a:tailEnd/>
          </a:ln>
        </p:spPr>
      </p:sp>
      <p:sp>
        <p:nvSpPr>
          <p:cNvPr id="5222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p:spPr>
      </p:sp>
      <p:sp>
        <p:nvSpPr>
          <p:cNvPr id="5427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bwMode="auto">
          <a:noFill/>
          <a:ln>
            <a:solidFill>
              <a:srgbClr val="000000"/>
            </a:solidFill>
            <a:miter lim="800000"/>
            <a:headEnd/>
            <a:tailEnd/>
          </a:ln>
        </p:spPr>
      </p:sp>
      <p:sp>
        <p:nvSpPr>
          <p:cNvPr id="5632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bwMode="auto">
          <a:noFill/>
          <a:ln>
            <a:solidFill>
              <a:srgbClr val="000000"/>
            </a:solidFill>
            <a:miter lim="800000"/>
            <a:headEnd/>
            <a:tailEnd/>
          </a:ln>
        </p:spPr>
      </p:sp>
      <p:sp>
        <p:nvSpPr>
          <p:cNvPr id="5837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headEnd/>
            <a:tailEnd/>
          </a:ln>
        </p:spPr>
      </p:sp>
      <p:sp>
        <p:nvSpPr>
          <p:cNvPr id="2253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TextEdit="1"/>
          </p:cNvSpPr>
          <p:nvPr>
            <p:ph type="sldImg"/>
          </p:nvPr>
        </p:nvSpPr>
        <p:spPr bwMode="auto">
          <a:noFill/>
          <a:ln>
            <a:solidFill>
              <a:srgbClr val="000000"/>
            </a:solidFill>
            <a:miter lim="800000"/>
            <a:headEnd/>
            <a:tailEnd/>
          </a:ln>
        </p:spPr>
      </p:sp>
      <p:sp>
        <p:nvSpPr>
          <p:cNvPr id="6041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TextEdit="1"/>
          </p:cNvSpPr>
          <p:nvPr>
            <p:ph type="sldImg"/>
          </p:nvPr>
        </p:nvSpPr>
        <p:spPr bwMode="auto">
          <a:noFill/>
          <a:ln>
            <a:solidFill>
              <a:srgbClr val="000000"/>
            </a:solidFill>
            <a:miter lim="800000"/>
            <a:headEnd/>
            <a:tailEnd/>
          </a:ln>
        </p:spPr>
      </p:sp>
      <p:sp>
        <p:nvSpPr>
          <p:cNvPr id="6451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TextEdit="1"/>
          </p:cNvSpPr>
          <p:nvPr>
            <p:ph type="sldImg"/>
          </p:nvPr>
        </p:nvSpPr>
        <p:spPr bwMode="auto">
          <a:noFill/>
          <a:ln>
            <a:solidFill>
              <a:srgbClr val="000000"/>
            </a:solidFill>
            <a:miter lim="800000"/>
            <a:headEnd/>
            <a:tailEnd/>
          </a:ln>
        </p:spPr>
      </p:sp>
      <p:sp>
        <p:nvSpPr>
          <p:cNvPr id="665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p:spPr>
      </p:sp>
      <p:sp>
        <p:nvSpPr>
          <p:cNvPr id="6861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TextEdit="1"/>
          </p:cNvSpPr>
          <p:nvPr>
            <p:ph type="sldImg"/>
          </p:nvPr>
        </p:nvSpPr>
        <p:spPr bwMode="auto">
          <a:noFill/>
          <a:ln>
            <a:solidFill>
              <a:srgbClr val="000000"/>
            </a:solidFill>
            <a:miter lim="800000"/>
            <a:headEnd/>
            <a:tailEnd/>
          </a:ln>
        </p:spPr>
      </p:sp>
      <p:sp>
        <p:nvSpPr>
          <p:cNvPr id="7065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p:spPr>
      </p:sp>
      <p:sp>
        <p:nvSpPr>
          <p:cNvPr id="7270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p:spPr>
      </p:sp>
      <p:sp>
        <p:nvSpPr>
          <p:cNvPr id="7475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bwMode="auto">
          <a:noFill/>
          <a:ln>
            <a:solidFill>
              <a:srgbClr val="000000"/>
            </a:solidFill>
            <a:miter lim="800000"/>
            <a:headEnd/>
            <a:tailEnd/>
          </a:ln>
        </p:spPr>
      </p:sp>
      <p:sp>
        <p:nvSpPr>
          <p:cNvPr id="3277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p:spPr>
      </p:sp>
      <p:sp>
        <p:nvSpPr>
          <p:cNvPr id="3481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p:spPr>
      </p:sp>
      <p:sp>
        <p:nvSpPr>
          <p:cNvPr id="3686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7"/>
          <a:srcRect l="398" t="484" r="380" b="461"/>
          <a:stretch>
            <a:fillRect/>
          </a:stretch>
        </p:blipFill>
        <p:spPr bwMode="auto">
          <a:xfrm>
            <a:off x="0" y="0"/>
            <a:ext cx="9144000" cy="6877050"/>
          </a:xfrm>
          <a:prstGeom prst="rect">
            <a:avLst/>
          </a:prstGeom>
          <a:noFill/>
          <a:ln w="9525">
            <a:noFill/>
            <a:miter lim="800000"/>
            <a:headEnd/>
            <a:tailEnd/>
          </a:ln>
        </p:spPr>
      </p:pic>
      <p:pic>
        <p:nvPicPr>
          <p:cNvPr id="5" name="Picture 13"/>
          <p:cNvPicPr>
            <a:picLocks noChangeAspect="1" noChangeArrowheads="1"/>
          </p:cNvPicPr>
          <p:nvPr/>
        </p:nvPicPr>
        <p:blipFill>
          <a:blip r:embed="rId8"/>
          <a:srcRect/>
          <a:stretch>
            <a:fillRect/>
          </a:stretch>
        </p:blipFill>
        <p:spPr bwMode="auto">
          <a:xfrm>
            <a:off x="-17463" y="-3175"/>
            <a:ext cx="9161463" cy="6870700"/>
          </a:xfrm>
          <a:prstGeom prst="rect">
            <a:avLst/>
          </a:prstGeom>
          <a:noFill/>
          <a:ln w="9525">
            <a:noFill/>
            <a:miter lim="800000"/>
            <a:headEnd/>
            <a:tailEnd/>
          </a:ln>
        </p:spPr>
      </p:pic>
      <p:pic>
        <p:nvPicPr>
          <p:cNvPr id="6" name="Picture 19" descr="1"/>
          <p:cNvPicPr>
            <a:picLocks noChangeAspect="1" noChangeArrowheads="1"/>
          </p:cNvPicPr>
          <p:nvPr>
            <p:custDataLst>
              <p:tags r:id="rId1"/>
            </p:custDataLst>
          </p:nvPr>
        </p:nvPicPr>
        <p:blipFill>
          <a:blip r:embed="rId9">
            <a:lum bright="6000"/>
          </a:blip>
          <a:srcRect/>
          <a:stretch>
            <a:fillRect/>
          </a:stretch>
        </p:blipFill>
        <p:spPr bwMode="auto">
          <a:xfrm rot="19724420">
            <a:off x="8243888" y="3284538"/>
            <a:ext cx="1047750" cy="1368425"/>
          </a:xfrm>
          <a:prstGeom prst="rect">
            <a:avLst/>
          </a:prstGeom>
          <a:noFill/>
          <a:ln w="9525" algn="ctr">
            <a:noFill/>
            <a:miter lim="800000"/>
            <a:headEnd/>
            <a:tailEnd/>
          </a:ln>
        </p:spPr>
      </p:pic>
      <p:pic>
        <p:nvPicPr>
          <p:cNvPr id="7" name="Picture 20" descr="2"/>
          <p:cNvPicPr>
            <a:picLocks noChangeAspect="1" noChangeArrowheads="1"/>
          </p:cNvPicPr>
          <p:nvPr>
            <p:custDataLst>
              <p:tags r:id="rId2"/>
            </p:custDataLst>
          </p:nvPr>
        </p:nvPicPr>
        <p:blipFill>
          <a:blip r:embed="rId10">
            <a:lum bright="12000"/>
          </a:blip>
          <a:srcRect/>
          <a:stretch>
            <a:fillRect/>
          </a:stretch>
        </p:blipFill>
        <p:spPr bwMode="auto">
          <a:xfrm rot="2592828">
            <a:off x="7812088" y="4292600"/>
            <a:ext cx="825500" cy="1079500"/>
          </a:xfrm>
          <a:prstGeom prst="rect">
            <a:avLst/>
          </a:prstGeom>
          <a:noFill/>
          <a:ln w="9525" algn="ctr">
            <a:noFill/>
            <a:miter lim="800000"/>
            <a:headEnd/>
            <a:tailEnd/>
          </a:ln>
        </p:spPr>
      </p:pic>
      <p:pic>
        <p:nvPicPr>
          <p:cNvPr id="8" name="Picture 21" descr="4"/>
          <p:cNvPicPr>
            <a:picLocks noChangeAspect="1" noChangeArrowheads="1"/>
          </p:cNvPicPr>
          <p:nvPr>
            <p:custDataLst>
              <p:tags r:id="rId3"/>
            </p:custDataLst>
          </p:nvPr>
        </p:nvPicPr>
        <p:blipFill>
          <a:blip r:embed="rId11">
            <a:lum bright="6000"/>
          </a:blip>
          <a:srcRect/>
          <a:stretch>
            <a:fillRect/>
          </a:stretch>
        </p:blipFill>
        <p:spPr bwMode="auto">
          <a:xfrm rot="18480939">
            <a:off x="8123238" y="5422900"/>
            <a:ext cx="603250" cy="790575"/>
          </a:xfrm>
          <a:prstGeom prst="rect">
            <a:avLst/>
          </a:prstGeom>
          <a:noFill/>
          <a:ln w="9525" algn="ctr">
            <a:noFill/>
            <a:miter lim="800000"/>
            <a:headEnd/>
            <a:tailEnd/>
          </a:ln>
        </p:spPr>
      </p:pic>
      <p:pic>
        <p:nvPicPr>
          <p:cNvPr id="9" name="Picture 22" descr="3"/>
          <p:cNvPicPr>
            <a:picLocks noChangeAspect="1" noChangeArrowheads="1"/>
          </p:cNvPicPr>
          <p:nvPr>
            <p:custDataLst>
              <p:tags r:id="rId4"/>
            </p:custDataLst>
          </p:nvPr>
        </p:nvPicPr>
        <p:blipFill>
          <a:blip r:embed="rId12">
            <a:lum bright="18000"/>
          </a:blip>
          <a:srcRect/>
          <a:stretch>
            <a:fillRect/>
          </a:stretch>
        </p:blipFill>
        <p:spPr bwMode="auto">
          <a:xfrm>
            <a:off x="8613775" y="4824413"/>
            <a:ext cx="711200" cy="933450"/>
          </a:xfrm>
          <a:prstGeom prst="rect">
            <a:avLst/>
          </a:prstGeom>
          <a:noFill/>
          <a:ln w="9525" algn="ctr">
            <a:noFill/>
            <a:miter lim="800000"/>
            <a:headEnd/>
            <a:tailEnd/>
          </a:ln>
        </p:spPr>
      </p:pic>
      <p:pic>
        <p:nvPicPr>
          <p:cNvPr id="10" name="Picture 23" descr="5"/>
          <p:cNvPicPr>
            <a:picLocks noChangeAspect="1" noChangeArrowheads="1"/>
          </p:cNvPicPr>
          <p:nvPr>
            <p:custDataLst>
              <p:tags r:id="rId5"/>
            </p:custDataLst>
          </p:nvPr>
        </p:nvPicPr>
        <p:blipFill>
          <a:blip r:embed="rId13">
            <a:lum bright="12000"/>
          </a:blip>
          <a:srcRect/>
          <a:stretch>
            <a:fillRect/>
          </a:stretch>
        </p:blipFill>
        <p:spPr bwMode="auto">
          <a:xfrm rot="3568906">
            <a:off x="8632825" y="6083300"/>
            <a:ext cx="536575" cy="701675"/>
          </a:xfrm>
          <a:prstGeom prst="rect">
            <a:avLst/>
          </a:prstGeom>
          <a:noFill/>
          <a:ln w="9525" algn="ctr">
            <a:noFill/>
            <a:miter lim="800000"/>
            <a:headEnd/>
            <a:tailEnd/>
          </a:ln>
        </p:spPr>
      </p:pic>
      <p:sp>
        <p:nvSpPr>
          <p:cNvPr id="3075" name="Rectangle 3"/>
          <p:cNvSpPr>
            <a:spLocks noGrp="1" noChangeArrowheads="1"/>
          </p:cNvSpPr>
          <p:nvPr>
            <p:ph type="ctrTitle"/>
          </p:nvPr>
        </p:nvSpPr>
        <p:spPr>
          <a:xfrm>
            <a:off x="363538" y="549275"/>
            <a:ext cx="7448550" cy="1025525"/>
          </a:xfrm>
        </p:spPr>
        <p:txBody>
          <a:bodyPr/>
          <a:lstStyle>
            <a:lvl1pPr>
              <a:defRPr sz="3500"/>
            </a:lvl1pPr>
          </a:lstStyle>
          <a:p>
            <a:r>
              <a:rPr lang="zh-CN" altLang="en-US" smtClean="0"/>
              <a:t>单击此处编辑母版标题样式</a:t>
            </a:r>
            <a:endParaRPr lang="en-GB" altLang="zh-CN"/>
          </a:p>
        </p:txBody>
      </p:sp>
      <p:sp>
        <p:nvSpPr>
          <p:cNvPr id="3076" name="Rectangle 4"/>
          <p:cNvSpPr>
            <a:spLocks noGrp="1" noChangeArrowheads="1"/>
          </p:cNvSpPr>
          <p:nvPr>
            <p:ph type="subTitle" idx="1"/>
          </p:nvPr>
        </p:nvSpPr>
        <p:spPr>
          <a:xfrm>
            <a:off x="363538" y="1792288"/>
            <a:ext cx="7523162" cy="1222375"/>
          </a:xfrm>
        </p:spPr>
        <p:txBody>
          <a:bodyPr anchor="ctr"/>
          <a:lstStyle>
            <a:lvl1pPr marL="0" indent="0">
              <a:buFontTx/>
              <a:buNone/>
              <a:defRPr sz="2800">
                <a:latin typeface="Arial Black" pitchFamily="34" charset="0"/>
              </a:defRPr>
            </a:lvl1pPr>
          </a:lstStyle>
          <a:p>
            <a:r>
              <a:rPr lang="zh-CN" altLang="en-US" smtClean="0"/>
              <a:t>单击此处编辑母版副标题样式</a:t>
            </a:r>
            <a:endParaRPr lang="en-GB" altLang="zh-CN"/>
          </a:p>
        </p:txBody>
      </p:sp>
      <p:sp>
        <p:nvSpPr>
          <p:cNvPr id="11" name="Rectangle 8"/>
          <p:cNvSpPr>
            <a:spLocks noGrp="1" noChangeArrowheads="1"/>
          </p:cNvSpPr>
          <p:nvPr>
            <p:ph type="dt" sz="half" idx="10"/>
          </p:nvPr>
        </p:nvSpPr>
        <p:spPr>
          <a:xfrm>
            <a:off x="2195513" y="6381750"/>
            <a:ext cx="504825" cy="374650"/>
          </a:xfrm>
        </p:spPr>
        <p:txBody>
          <a:bodyPr/>
          <a:lstStyle>
            <a:lvl1pPr>
              <a:defRPr>
                <a:latin typeface="+mn-lt"/>
              </a:defRPr>
            </a:lvl1pPr>
          </a:lstStyle>
          <a:p>
            <a:pPr>
              <a:defRPr/>
            </a:pPr>
            <a:endParaRPr lang="en-GB" altLang="zh-CN"/>
          </a:p>
        </p:txBody>
      </p:sp>
      <p:sp>
        <p:nvSpPr>
          <p:cNvPr id="12" name="Rectangle 9"/>
          <p:cNvSpPr>
            <a:spLocks noGrp="1" noChangeArrowheads="1"/>
          </p:cNvSpPr>
          <p:nvPr>
            <p:ph type="ftr" sz="quarter" idx="11"/>
          </p:nvPr>
        </p:nvSpPr>
        <p:spPr>
          <a:xfrm>
            <a:off x="2805113" y="6381750"/>
            <a:ext cx="509587" cy="374650"/>
          </a:xfrm>
        </p:spPr>
        <p:txBody>
          <a:bodyPr/>
          <a:lstStyle>
            <a:lvl1pPr>
              <a:defRPr>
                <a:latin typeface="+mn-lt"/>
              </a:defRPr>
            </a:lvl1pPr>
          </a:lstStyle>
          <a:p>
            <a:pPr>
              <a:defRPr/>
            </a:pPr>
            <a:endParaRPr lang="en-GB" altLang="zh-CN"/>
          </a:p>
        </p:txBody>
      </p:sp>
      <p:sp>
        <p:nvSpPr>
          <p:cNvPr id="13" name="Rectangle 10"/>
          <p:cNvSpPr>
            <a:spLocks noGrp="1" noChangeArrowheads="1"/>
          </p:cNvSpPr>
          <p:nvPr>
            <p:ph type="sldNum" sz="quarter" idx="12"/>
          </p:nvPr>
        </p:nvSpPr>
        <p:spPr>
          <a:xfrm>
            <a:off x="3421063" y="6381750"/>
            <a:ext cx="358775" cy="374650"/>
          </a:xfrm>
        </p:spPr>
        <p:txBody>
          <a:bodyPr/>
          <a:lstStyle>
            <a:lvl1pPr>
              <a:defRPr>
                <a:latin typeface="+mn-lt"/>
              </a:defRPr>
            </a:lvl1pPr>
          </a:lstStyle>
          <a:p>
            <a:pPr>
              <a:defRPr/>
            </a:pPr>
            <a:fld id="{2699A26D-8451-4DE2-90E2-84B984DEA19F}" type="slidenum">
              <a:rPr lang="en-GB" altLang="zh-CN"/>
              <a:pPr>
                <a:defRPr/>
              </a:pPr>
              <a:t>‹#›</a:t>
            </a:fld>
            <a:endParaRPr lang="en-GB"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P spid="3076"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7D05E3-50B4-4510-B9C0-E560D5369995}" type="slidenum">
              <a:rPr lang="en-GB" altLang="zh-CN"/>
              <a:pPr>
                <a:defRPr/>
              </a:pPr>
              <a:t>‹#›</a:t>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16663" y="201613"/>
            <a:ext cx="20002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201613"/>
            <a:ext cx="5849938"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4E37FEA9-AD96-413F-BEC8-8D83750AF135}" type="slidenum">
              <a:rPr lang="en-GB" altLang="zh-CN"/>
              <a:pPr>
                <a:defRPr/>
              </a:pPr>
              <a:t>‹#›</a:t>
            </a:fld>
            <a:endParaRPr lang="en-GB"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FB0C11-8FDF-418E-B51A-697104DF5ABA}" type="slidenum">
              <a:rPr lang="en-GB" altLang="zh-CN"/>
              <a:pPr>
                <a:defRPr/>
              </a:pPr>
              <a:t>‹#›</a:t>
            </a:fld>
            <a:endParaRPr lang="en-GB"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0D40F56C-C6F0-44A3-956E-0FA9F37DEC18}" type="slidenum">
              <a:rPr lang="en-GB" altLang="zh-CN"/>
              <a:pPr>
                <a:defRPr/>
              </a:pPr>
              <a:t>‹#›</a:t>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4325" y="1052513"/>
            <a:ext cx="39243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91025" y="1052513"/>
            <a:ext cx="3925888"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66CACAAE-40F5-458B-A7FF-7AD98139A8FA}" type="slidenum">
              <a:rPr lang="en-GB" altLang="zh-CN"/>
              <a:pPr>
                <a:defRPr/>
              </a:pPr>
              <a:t>‹#›</a:t>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494C7920-7F3F-4056-9D95-0CF7BD48B59C}" type="slidenum">
              <a:rPr lang="en-GB"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CF3A2E-11DB-445D-BA5E-E88124776E96}" type="slidenum">
              <a:rPr lang="en-GB"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F93F3C3D-04DE-4ABF-8858-250C7C86F9DE}" type="slidenum">
              <a:rPr lang="en-GB" altLang="zh-CN"/>
              <a:pPr>
                <a:defRPr/>
              </a:pPr>
              <a:t>‹#›</a:t>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2D29D9-0335-48BA-A1AE-169F78BA43F7}" type="slidenum">
              <a:rPr lang="en-GB" altLang="zh-CN"/>
              <a:pPr>
                <a:defRPr/>
              </a:pPr>
              <a:t>‹#›</a:t>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19394B7F-097C-42D9-9F4E-81A71D97B1F1}" type="slidenum">
              <a:rPr lang="en-GB" altLang="zh-CN"/>
              <a:pPr>
                <a:defRPr/>
              </a:pPr>
              <a:t>‹#›</a:t>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p:cNvPicPr>
            <a:picLocks noChangeAspect="1" noChangeArrowheads="1"/>
          </p:cNvPicPr>
          <p:nvPr/>
        </p:nvPicPr>
        <p:blipFill>
          <a:blip r:embed="rId13"/>
          <a:srcRect l="398" t="484" r="380" b="461"/>
          <a:stretch>
            <a:fillRect/>
          </a:stretch>
        </p:blipFill>
        <p:spPr bwMode="auto">
          <a:xfrm>
            <a:off x="0" y="0"/>
            <a:ext cx="9144000" cy="6877050"/>
          </a:xfrm>
          <a:prstGeom prst="rect">
            <a:avLst/>
          </a:prstGeom>
          <a:noFill/>
          <a:ln w="9525">
            <a:noFill/>
            <a:miter lim="800000"/>
            <a:headEnd/>
            <a:tailEnd/>
          </a:ln>
        </p:spPr>
      </p:pic>
      <p:pic>
        <p:nvPicPr>
          <p:cNvPr id="1027" name="Picture 21"/>
          <p:cNvPicPr>
            <a:picLocks noChangeAspect="1" noChangeArrowheads="1"/>
          </p:cNvPicPr>
          <p:nvPr/>
        </p:nvPicPr>
        <p:blipFill>
          <a:blip r:embed="rId14"/>
          <a:srcRect/>
          <a:stretch>
            <a:fillRect/>
          </a:stretch>
        </p:blipFill>
        <p:spPr bwMode="auto">
          <a:xfrm>
            <a:off x="-17463" y="-3175"/>
            <a:ext cx="9161463" cy="6870700"/>
          </a:xfrm>
          <a:prstGeom prst="rect">
            <a:avLst/>
          </a:prstGeom>
          <a:noFill/>
          <a:ln w="9525">
            <a:noFill/>
            <a:miter lim="800000"/>
            <a:headEnd/>
            <a:tailEnd/>
          </a:ln>
        </p:spPr>
      </p:pic>
      <p:sp>
        <p:nvSpPr>
          <p:cNvPr id="2" name="Rectangle 2"/>
          <p:cNvSpPr>
            <a:spLocks noGrp="1" noChangeArrowheads="1"/>
          </p:cNvSpPr>
          <p:nvPr>
            <p:ph type="title"/>
          </p:nvPr>
        </p:nvSpPr>
        <p:spPr bwMode="auto">
          <a:xfrm>
            <a:off x="314325" y="201613"/>
            <a:ext cx="8002588" cy="438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3" name="Rectangle 3"/>
          <p:cNvSpPr>
            <a:spLocks noGrp="1" noChangeArrowheads="1"/>
          </p:cNvSpPr>
          <p:nvPr>
            <p:ph type="body" idx="1"/>
          </p:nvPr>
        </p:nvSpPr>
        <p:spPr bwMode="auto">
          <a:xfrm>
            <a:off x="314325" y="1052513"/>
            <a:ext cx="8002588"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ltLang="zh-CN" smtClean="0"/>
          </a:p>
        </p:txBody>
      </p:sp>
      <p:sp>
        <p:nvSpPr>
          <p:cNvPr id="1028" name="Rectangle 4"/>
          <p:cNvSpPr>
            <a:spLocks noGrp="1" noChangeArrowheads="1"/>
          </p:cNvSpPr>
          <p:nvPr>
            <p:ph type="dt" sz="half" idx="2"/>
          </p:nvPr>
        </p:nvSpPr>
        <p:spPr bwMode="auto">
          <a:xfrm>
            <a:off x="314325" y="6381750"/>
            <a:ext cx="968375"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j-lt"/>
                <a:ea typeface="宋体" charset="-122"/>
              </a:defRPr>
            </a:lvl1pPr>
          </a:lstStyle>
          <a:p>
            <a:pPr>
              <a:defRPr/>
            </a:pPr>
            <a:endParaRPr lang="en-GB" altLang="zh-CN"/>
          </a:p>
        </p:txBody>
      </p:sp>
      <p:sp>
        <p:nvSpPr>
          <p:cNvPr id="1029" name="Rectangle 5"/>
          <p:cNvSpPr>
            <a:spLocks noGrp="1" noChangeArrowheads="1"/>
          </p:cNvSpPr>
          <p:nvPr>
            <p:ph type="ftr" sz="quarter" idx="3"/>
          </p:nvPr>
        </p:nvSpPr>
        <p:spPr bwMode="auto">
          <a:xfrm>
            <a:off x="1862138" y="6381750"/>
            <a:ext cx="9779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j-lt"/>
                <a:ea typeface="宋体" charset="-122"/>
              </a:defRPr>
            </a:lvl1pPr>
          </a:lstStyle>
          <a:p>
            <a:pPr>
              <a:defRPr/>
            </a:pPr>
            <a:endParaRPr lang="en-GB" altLang="zh-CN"/>
          </a:p>
        </p:txBody>
      </p:sp>
      <p:sp>
        <p:nvSpPr>
          <p:cNvPr id="1030" name="Rectangle 6"/>
          <p:cNvSpPr>
            <a:spLocks noGrp="1" noChangeArrowheads="1"/>
          </p:cNvSpPr>
          <p:nvPr>
            <p:ph type="sldNum" sz="quarter" idx="4"/>
          </p:nvPr>
        </p:nvSpPr>
        <p:spPr bwMode="auto">
          <a:xfrm>
            <a:off x="3421063" y="6381750"/>
            <a:ext cx="688975"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j-lt"/>
                <a:ea typeface="宋体" charset="-122"/>
              </a:defRPr>
            </a:lvl1pPr>
          </a:lstStyle>
          <a:p>
            <a:pPr>
              <a:defRPr/>
            </a:pPr>
            <a:fld id="{10D18E23-10A6-419C-9F6B-3BC57494675F}" type="slidenum">
              <a:rPr lang="en-GB" altLang="zh-CN"/>
              <a:pPr>
                <a:defRPr/>
              </a:pPr>
              <a:t>‹#›</a:t>
            </a:fld>
            <a:endParaRPr lang="en-GB" altLang="zh-CN"/>
          </a:p>
        </p:txBody>
      </p:sp>
      <p:sp>
        <p:nvSpPr>
          <p:cNvPr id="1046" name="Freeform 22"/>
          <p:cNvSpPr>
            <a:spLocks noEditPoints="1"/>
          </p:cNvSpPr>
          <p:nvPr/>
        </p:nvSpPr>
        <p:spPr bwMode="auto">
          <a:xfrm>
            <a:off x="7089775" y="5661025"/>
            <a:ext cx="361950" cy="1095375"/>
          </a:xfrm>
          <a:custGeom>
            <a:avLst/>
            <a:gdLst/>
            <a:ahLst/>
            <a:cxnLst>
              <a:cxn ang="0">
                <a:pos x="471" y="377"/>
              </a:cxn>
              <a:cxn ang="0">
                <a:pos x="474" y="337"/>
              </a:cxn>
              <a:cxn ang="0">
                <a:pos x="427" y="273"/>
              </a:cxn>
              <a:cxn ang="0">
                <a:pos x="378" y="242"/>
              </a:cxn>
              <a:cxn ang="0">
                <a:pos x="293" y="224"/>
              </a:cxn>
              <a:cxn ang="0">
                <a:pos x="280" y="183"/>
              </a:cxn>
              <a:cxn ang="0">
                <a:pos x="244" y="46"/>
              </a:cxn>
              <a:cxn ang="0">
                <a:pos x="203" y="2"/>
              </a:cxn>
              <a:cxn ang="0">
                <a:pos x="173" y="5"/>
              </a:cxn>
              <a:cxn ang="0">
                <a:pos x="129" y="13"/>
              </a:cxn>
              <a:cxn ang="0">
                <a:pos x="87" y="86"/>
              </a:cxn>
              <a:cxn ang="0">
                <a:pos x="84" y="181"/>
              </a:cxn>
              <a:cxn ang="0">
                <a:pos x="91" y="233"/>
              </a:cxn>
              <a:cxn ang="0">
                <a:pos x="82" y="265"/>
              </a:cxn>
              <a:cxn ang="0">
                <a:pos x="81" y="280"/>
              </a:cxn>
              <a:cxn ang="0">
                <a:pos x="82" y="291"/>
              </a:cxn>
              <a:cxn ang="0">
                <a:pos x="59" y="319"/>
              </a:cxn>
              <a:cxn ang="0">
                <a:pos x="23" y="371"/>
              </a:cxn>
              <a:cxn ang="0">
                <a:pos x="12" y="444"/>
              </a:cxn>
              <a:cxn ang="0">
                <a:pos x="28" y="448"/>
              </a:cxn>
              <a:cxn ang="0">
                <a:pos x="23" y="662"/>
              </a:cxn>
              <a:cxn ang="0">
                <a:pos x="3" y="831"/>
              </a:cxn>
              <a:cxn ang="0">
                <a:pos x="15" y="907"/>
              </a:cxn>
              <a:cxn ang="0">
                <a:pos x="62" y="935"/>
              </a:cxn>
              <a:cxn ang="0">
                <a:pos x="60" y="913"/>
              </a:cxn>
              <a:cxn ang="0">
                <a:pos x="81" y="931"/>
              </a:cxn>
              <a:cxn ang="0">
                <a:pos x="107" y="1030"/>
              </a:cxn>
              <a:cxn ang="0">
                <a:pos x="143" y="1148"/>
              </a:cxn>
              <a:cxn ang="0">
                <a:pos x="142" y="1208"/>
              </a:cxn>
              <a:cxn ang="0">
                <a:pos x="168" y="1356"/>
              </a:cxn>
              <a:cxn ang="0">
                <a:pos x="137" y="1429"/>
              </a:cxn>
              <a:cxn ang="0">
                <a:pos x="64" y="1486"/>
              </a:cxn>
              <a:cxn ang="0">
                <a:pos x="67" y="1520"/>
              </a:cxn>
              <a:cxn ang="0">
                <a:pos x="158" y="1507"/>
              </a:cxn>
              <a:cxn ang="0">
                <a:pos x="183" y="1543"/>
              </a:cxn>
              <a:cxn ang="0">
                <a:pos x="220" y="1605"/>
              </a:cxn>
              <a:cxn ang="0">
                <a:pos x="246" y="1642"/>
              </a:cxn>
              <a:cxn ang="0">
                <a:pos x="308" y="1638"/>
              </a:cxn>
              <a:cxn ang="0">
                <a:pos x="302" y="1585"/>
              </a:cxn>
              <a:cxn ang="0">
                <a:pos x="284" y="1523"/>
              </a:cxn>
              <a:cxn ang="0">
                <a:pos x="284" y="1431"/>
              </a:cxn>
              <a:cxn ang="0">
                <a:pos x="287" y="1265"/>
              </a:cxn>
              <a:cxn ang="0">
                <a:pos x="290" y="1137"/>
              </a:cxn>
              <a:cxn ang="0">
                <a:pos x="312" y="1005"/>
              </a:cxn>
              <a:cxn ang="0">
                <a:pos x="341" y="942"/>
              </a:cxn>
              <a:cxn ang="0">
                <a:pos x="379" y="904"/>
              </a:cxn>
              <a:cxn ang="0">
                <a:pos x="397" y="826"/>
              </a:cxn>
              <a:cxn ang="0">
                <a:pos x="406" y="692"/>
              </a:cxn>
              <a:cxn ang="0">
                <a:pos x="413" y="732"/>
              </a:cxn>
              <a:cxn ang="0">
                <a:pos x="455" y="755"/>
              </a:cxn>
              <a:cxn ang="0">
                <a:pos x="445" y="742"/>
              </a:cxn>
              <a:cxn ang="0">
                <a:pos x="431" y="678"/>
              </a:cxn>
              <a:cxn ang="0">
                <a:pos x="479" y="619"/>
              </a:cxn>
              <a:cxn ang="0">
                <a:pos x="536" y="532"/>
              </a:cxn>
              <a:cxn ang="0">
                <a:pos x="527" y="489"/>
              </a:cxn>
              <a:cxn ang="0">
                <a:pos x="35" y="904"/>
              </a:cxn>
              <a:cxn ang="0">
                <a:pos x="34" y="886"/>
              </a:cxn>
              <a:cxn ang="0">
                <a:pos x="287" y="235"/>
              </a:cxn>
              <a:cxn ang="0">
                <a:pos x="287" y="226"/>
              </a:cxn>
              <a:cxn ang="0">
                <a:pos x="284" y="241"/>
              </a:cxn>
              <a:cxn ang="0">
                <a:pos x="339" y="898"/>
              </a:cxn>
              <a:cxn ang="0">
                <a:pos x="490" y="484"/>
              </a:cxn>
              <a:cxn ang="0">
                <a:pos x="534" y="514"/>
              </a:cxn>
            </a:cxnLst>
            <a:rect l="0" t="0" r="r" b="b"/>
            <a:pathLst>
              <a:path w="543" h="1649">
                <a:moveTo>
                  <a:pt x="495" y="475"/>
                </a:moveTo>
                <a:lnTo>
                  <a:pt x="481" y="456"/>
                </a:lnTo>
                <a:lnTo>
                  <a:pt x="481" y="456"/>
                </a:lnTo>
                <a:lnTo>
                  <a:pt x="481" y="446"/>
                </a:lnTo>
                <a:lnTo>
                  <a:pt x="481" y="444"/>
                </a:lnTo>
                <a:lnTo>
                  <a:pt x="483" y="443"/>
                </a:lnTo>
                <a:lnTo>
                  <a:pt x="471" y="377"/>
                </a:lnTo>
                <a:lnTo>
                  <a:pt x="463" y="376"/>
                </a:lnTo>
                <a:lnTo>
                  <a:pt x="463" y="376"/>
                </a:lnTo>
                <a:lnTo>
                  <a:pt x="463" y="371"/>
                </a:lnTo>
                <a:lnTo>
                  <a:pt x="464" y="360"/>
                </a:lnTo>
                <a:lnTo>
                  <a:pt x="468" y="347"/>
                </a:lnTo>
                <a:lnTo>
                  <a:pt x="470" y="341"/>
                </a:lnTo>
                <a:lnTo>
                  <a:pt x="474" y="337"/>
                </a:lnTo>
                <a:lnTo>
                  <a:pt x="474" y="337"/>
                </a:lnTo>
                <a:lnTo>
                  <a:pt x="470" y="326"/>
                </a:lnTo>
                <a:lnTo>
                  <a:pt x="464" y="315"/>
                </a:lnTo>
                <a:lnTo>
                  <a:pt x="456" y="302"/>
                </a:lnTo>
                <a:lnTo>
                  <a:pt x="444" y="287"/>
                </a:lnTo>
                <a:lnTo>
                  <a:pt x="436" y="280"/>
                </a:lnTo>
                <a:lnTo>
                  <a:pt x="427" y="273"/>
                </a:lnTo>
                <a:lnTo>
                  <a:pt x="419" y="266"/>
                </a:lnTo>
                <a:lnTo>
                  <a:pt x="409" y="260"/>
                </a:lnTo>
                <a:lnTo>
                  <a:pt x="397" y="254"/>
                </a:lnTo>
                <a:lnTo>
                  <a:pt x="385" y="249"/>
                </a:lnTo>
                <a:lnTo>
                  <a:pt x="385" y="249"/>
                </a:lnTo>
                <a:lnTo>
                  <a:pt x="381" y="246"/>
                </a:lnTo>
                <a:lnTo>
                  <a:pt x="378" y="242"/>
                </a:lnTo>
                <a:lnTo>
                  <a:pt x="373" y="239"/>
                </a:lnTo>
                <a:lnTo>
                  <a:pt x="366" y="235"/>
                </a:lnTo>
                <a:lnTo>
                  <a:pt x="358" y="233"/>
                </a:lnTo>
                <a:lnTo>
                  <a:pt x="348" y="231"/>
                </a:lnTo>
                <a:lnTo>
                  <a:pt x="336" y="231"/>
                </a:lnTo>
                <a:lnTo>
                  <a:pt x="297" y="235"/>
                </a:lnTo>
                <a:lnTo>
                  <a:pt x="293" y="224"/>
                </a:lnTo>
                <a:lnTo>
                  <a:pt x="287" y="209"/>
                </a:lnTo>
                <a:lnTo>
                  <a:pt x="282" y="195"/>
                </a:lnTo>
                <a:lnTo>
                  <a:pt x="290" y="208"/>
                </a:lnTo>
                <a:lnTo>
                  <a:pt x="295" y="211"/>
                </a:lnTo>
                <a:lnTo>
                  <a:pt x="290" y="204"/>
                </a:lnTo>
                <a:lnTo>
                  <a:pt x="284" y="194"/>
                </a:lnTo>
                <a:lnTo>
                  <a:pt x="280" y="183"/>
                </a:lnTo>
                <a:lnTo>
                  <a:pt x="275" y="170"/>
                </a:lnTo>
                <a:lnTo>
                  <a:pt x="270" y="137"/>
                </a:lnTo>
                <a:lnTo>
                  <a:pt x="263" y="105"/>
                </a:lnTo>
                <a:lnTo>
                  <a:pt x="260" y="88"/>
                </a:lnTo>
                <a:lnTo>
                  <a:pt x="256" y="74"/>
                </a:lnTo>
                <a:lnTo>
                  <a:pt x="250" y="59"/>
                </a:lnTo>
                <a:lnTo>
                  <a:pt x="244" y="46"/>
                </a:lnTo>
                <a:lnTo>
                  <a:pt x="238" y="34"/>
                </a:lnTo>
                <a:lnTo>
                  <a:pt x="233" y="23"/>
                </a:lnTo>
                <a:lnTo>
                  <a:pt x="225" y="15"/>
                </a:lnTo>
                <a:lnTo>
                  <a:pt x="217" y="8"/>
                </a:lnTo>
                <a:lnTo>
                  <a:pt x="212" y="6"/>
                </a:lnTo>
                <a:lnTo>
                  <a:pt x="208" y="3"/>
                </a:lnTo>
                <a:lnTo>
                  <a:pt x="203" y="2"/>
                </a:lnTo>
                <a:lnTo>
                  <a:pt x="198" y="0"/>
                </a:lnTo>
                <a:lnTo>
                  <a:pt x="194" y="0"/>
                </a:lnTo>
                <a:lnTo>
                  <a:pt x="189" y="0"/>
                </a:lnTo>
                <a:lnTo>
                  <a:pt x="183" y="1"/>
                </a:lnTo>
                <a:lnTo>
                  <a:pt x="177" y="3"/>
                </a:lnTo>
                <a:lnTo>
                  <a:pt x="175" y="3"/>
                </a:lnTo>
                <a:lnTo>
                  <a:pt x="173" y="5"/>
                </a:lnTo>
                <a:lnTo>
                  <a:pt x="168" y="3"/>
                </a:lnTo>
                <a:lnTo>
                  <a:pt x="164" y="2"/>
                </a:lnTo>
                <a:lnTo>
                  <a:pt x="158" y="2"/>
                </a:lnTo>
                <a:lnTo>
                  <a:pt x="153" y="2"/>
                </a:lnTo>
                <a:lnTo>
                  <a:pt x="145" y="3"/>
                </a:lnTo>
                <a:lnTo>
                  <a:pt x="137" y="7"/>
                </a:lnTo>
                <a:lnTo>
                  <a:pt x="129" y="13"/>
                </a:lnTo>
                <a:lnTo>
                  <a:pt x="120" y="20"/>
                </a:lnTo>
                <a:lnTo>
                  <a:pt x="113" y="28"/>
                </a:lnTo>
                <a:lnTo>
                  <a:pt x="106" y="38"/>
                </a:lnTo>
                <a:lnTo>
                  <a:pt x="100" y="48"/>
                </a:lnTo>
                <a:lnTo>
                  <a:pt x="95" y="60"/>
                </a:lnTo>
                <a:lnTo>
                  <a:pt x="91" y="72"/>
                </a:lnTo>
                <a:lnTo>
                  <a:pt x="87" y="86"/>
                </a:lnTo>
                <a:lnTo>
                  <a:pt x="84" y="98"/>
                </a:lnTo>
                <a:lnTo>
                  <a:pt x="81" y="112"/>
                </a:lnTo>
                <a:lnTo>
                  <a:pt x="80" y="126"/>
                </a:lnTo>
                <a:lnTo>
                  <a:pt x="79" y="140"/>
                </a:lnTo>
                <a:lnTo>
                  <a:pt x="79" y="150"/>
                </a:lnTo>
                <a:lnTo>
                  <a:pt x="80" y="159"/>
                </a:lnTo>
                <a:lnTo>
                  <a:pt x="84" y="181"/>
                </a:lnTo>
                <a:lnTo>
                  <a:pt x="88" y="202"/>
                </a:lnTo>
                <a:lnTo>
                  <a:pt x="91" y="224"/>
                </a:lnTo>
                <a:lnTo>
                  <a:pt x="85" y="239"/>
                </a:lnTo>
                <a:lnTo>
                  <a:pt x="82" y="244"/>
                </a:lnTo>
                <a:lnTo>
                  <a:pt x="79" y="249"/>
                </a:lnTo>
                <a:lnTo>
                  <a:pt x="82" y="246"/>
                </a:lnTo>
                <a:lnTo>
                  <a:pt x="91" y="233"/>
                </a:lnTo>
                <a:lnTo>
                  <a:pt x="86" y="246"/>
                </a:lnTo>
                <a:lnTo>
                  <a:pt x="81" y="261"/>
                </a:lnTo>
                <a:lnTo>
                  <a:pt x="75" y="274"/>
                </a:lnTo>
                <a:lnTo>
                  <a:pt x="72" y="280"/>
                </a:lnTo>
                <a:lnTo>
                  <a:pt x="69" y="283"/>
                </a:lnTo>
                <a:lnTo>
                  <a:pt x="75" y="275"/>
                </a:lnTo>
                <a:lnTo>
                  <a:pt x="82" y="265"/>
                </a:lnTo>
                <a:lnTo>
                  <a:pt x="91" y="250"/>
                </a:lnTo>
                <a:lnTo>
                  <a:pt x="87" y="262"/>
                </a:lnTo>
                <a:lnTo>
                  <a:pt x="82" y="274"/>
                </a:lnTo>
                <a:lnTo>
                  <a:pt x="77" y="285"/>
                </a:lnTo>
                <a:lnTo>
                  <a:pt x="72" y="292"/>
                </a:lnTo>
                <a:lnTo>
                  <a:pt x="75" y="287"/>
                </a:lnTo>
                <a:lnTo>
                  <a:pt x="81" y="280"/>
                </a:lnTo>
                <a:lnTo>
                  <a:pt x="86" y="272"/>
                </a:lnTo>
                <a:lnTo>
                  <a:pt x="82" y="282"/>
                </a:lnTo>
                <a:lnTo>
                  <a:pt x="79" y="292"/>
                </a:lnTo>
                <a:lnTo>
                  <a:pt x="74" y="300"/>
                </a:lnTo>
                <a:lnTo>
                  <a:pt x="69" y="306"/>
                </a:lnTo>
                <a:lnTo>
                  <a:pt x="75" y="299"/>
                </a:lnTo>
                <a:lnTo>
                  <a:pt x="82" y="291"/>
                </a:lnTo>
                <a:lnTo>
                  <a:pt x="88" y="279"/>
                </a:lnTo>
                <a:lnTo>
                  <a:pt x="86" y="287"/>
                </a:lnTo>
                <a:lnTo>
                  <a:pt x="84" y="292"/>
                </a:lnTo>
                <a:lnTo>
                  <a:pt x="81" y="298"/>
                </a:lnTo>
                <a:lnTo>
                  <a:pt x="75" y="306"/>
                </a:lnTo>
                <a:lnTo>
                  <a:pt x="67" y="313"/>
                </a:lnTo>
                <a:lnTo>
                  <a:pt x="59" y="319"/>
                </a:lnTo>
                <a:lnTo>
                  <a:pt x="52" y="325"/>
                </a:lnTo>
                <a:lnTo>
                  <a:pt x="43" y="332"/>
                </a:lnTo>
                <a:lnTo>
                  <a:pt x="36" y="340"/>
                </a:lnTo>
                <a:lnTo>
                  <a:pt x="34" y="344"/>
                </a:lnTo>
                <a:lnTo>
                  <a:pt x="32" y="348"/>
                </a:lnTo>
                <a:lnTo>
                  <a:pt x="27" y="359"/>
                </a:lnTo>
                <a:lnTo>
                  <a:pt x="23" y="371"/>
                </a:lnTo>
                <a:lnTo>
                  <a:pt x="20" y="381"/>
                </a:lnTo>
                <a:lnTo>
                  <a:pt x="17" y="392"/>
                </a:lnTo>
                <a:lnTo>
                  <a:pt x="14" y="413"/>
                </a:lnTo>
                <a:lnTo>
                  <a:pt x="9" y="437"/>
                </a:lnTo>
                <a:lnTo>
                  <a:pt x="10" y="441"/>
                </a:lnTo>
                <a:lnTo>
                  <a:pt x="12" y="442"/>
                </a:lnTo>
                <a:lnTo>
                  <a:pt x="12" y="444"/>
                </a:lnTo>
                <a:lnTo>
                  <a:pt x="13" y="444"/>
                </a:lnTo>
                <a:lnTo>
                  <a:pt x="16" y="445"/>
                </a:lnTo>
                <a:lnTo>
                  <a:pt x="20" y="445"/>
                </a:lnTo>
                <a:lnTo>
                  <a:pt x="23" y="445"/>
                </a:lnTo>
                <a:lnTo>
                  <a:pt x="27" y="445"/>
                </a:lnTo>
                <a:lnTo>
                  <a:pt x="27" y="446"/>
                </a:lnTo>
                <a:lnTo>
                  <a:pt x="28" y="448"/>
                </a:lnTo>
                <a:lnTo>
                  <a:pt x="28" y="452"/>
                </a:lnTo>
                <a:lnTo>
                  <a:pt x="30" y="519"/>
                </a:lnTo>
                <a:lnTo>
                  <a:pt x="30" y="568"/>
                </a:lnTo>
                <a:lnTo>
                  <a:pt x="30" y="608"/>
                </a:lnTo>
                <a:lnTo>
                  <a:pt x="27" y="647"/>
                </a:lnTo>
                <a:lnTo>
                  <a:pt x="25" y="653"/>
                </a:lnTo>
                <a:lnTo>
                  <a:pt x="23" y="662"/>
                </a:lnTo>
                <a:lnTo>
                  <a:pt x="19" y="678"/>
                </a:lnTo>
                <a:lnTo>
                  <a:pt x="16" y="698"/>
                </a:lnTo>
                <a:lnTo>
                  <a:pt x="14" y="721"/>
                </a:lnTo>
                <a:lnTo>
                  <a:pt x="10" y="769"/>
                </a:lnTo>
                <a:lnTo>
                  <a:pt x="8" y="795"/>
                </a:lnTo>
                <a:lnTo>
                  <a:pt x="4" y="820"/>
                </a:lnTo>
                <a:lnTo>
                  <a:pt x="3" y="831"/>
                </a:lnTo>
                <a:lnTo>
                  <a:pt x="1" y="847"/>
                </a:lnTo>
                <a:lnTo>
                  <a:pt x="0" y="857"/>
                </a:lnTo>
                <a:lnTo>
                  <a:pt x="0" y="866"/>
                </a:lnTo>
                <a:lnTo>
                  <a:pt x="0" y="877"/>
                </a:lnTo>
                <a:lnTo>
                  <a:pt x="1" y="885"/>
                </a:lnTo>
                <a:lnTo>
                  <a:pt x="10" y="900"/>
                </a:lnTo>
                <a:lnTo>
                  <a:pt x="15" y="907"/>
                </a:lnTo>
                <a:lnTo>
                  <a:pt x="22" y="914"/>
                </a:lnTo>
                <a:lnTo>
                  <a:pt x="30" y="922"/>
                </a:lnTo>
                <a:lnTo>
                  <a:pt x="39" y="927"/>
                </a:lnTo>
                <a:lnTo>
                  <a:pt x="45" y="930"/>
                </a:lnTo>
                <a:lnTo>
                  <a:pt x="51" y="932"/>
                </a:lnTo>
                <a:lnTo>
                  <a:pt x="56" y="935"/>
                </a:lnTo>
                <a:lnTo>
                  <a:pt x="62" y="935"/>
                </a:lnTo>
                <a:lnTo>
                  <a:pt x="64" y="933"/>
                </a:lnTo>
                <a:lnTo>
                  <a:pt x="65" y="931"/>
                </a:lnTo>
                <a:lnTo>
                  <a:pt x="65" y="927"/>
                </a:lnTo>
                <a:lnTo>
                  <a:pt x="64" y="923"/>
                </a:lnTo>
                <a:lnTo>
                  <a:pt x="62" y="919"/>
                </a:lnTo>
                <a:lnTo>
                  <a:pt x="61" y="916"/>
                </a:lnTo>
                <a:lnTo>
                  <a:pt x="60" y="913"/>
                </a:lnTo>
                <a:lnTo>
                  <a:pt x="61" y="913"/>
                </a:lnTo>
                <a:lnTo>
                  <a:pt x="66" y="914"/>
                </a:lnTo>
                <a:lnTo>
                  <a:pt x="69" y="916"/>
                </a:lnTo>
                <a:lnTo>
                  <a:pt x="73" y="918"/>
                </a:lnTo>
                <a:lnTo>
                  <a:pt x="75" y="920"/>
                </a:lnTo>
                <a:lnTo>
                  <a:pt x="78" y="924"/>
                </a:lnTo>
                <a:lnTo>
                  <a:pt x="81" y="931"/>
                </a:lnTo>
                <a:lnTo>
                  <a:pt x="84" y="938"/>
                </a:lnTo>
                <a:lnTo>
                  <a:pt x="85" y="946"/>
                </a:lnTo>
                <a:lnTo>
                  <a:pt x="86" y="955"/>
                </a:lnTo>
                <a:lnTo>
                  <a:pt x="88" y="962"/>
                </a:lnTo>
                <a:lnTo>
                  <a:pt x="90" y="969"/>
                </a:lnTo>
                <a:lnTo>
                  <a:pt x="99" y="1000"/>
                </a:lnTo>
                <a:lnTo>
                  <a:pt x="107" y="1030"/>
                </a:lnTo>
                <a:lnTo>
                  <a:pt x="116" y="1062"/>
                </a:lnTo>
                <a:lnTo>
                  <a:pt x="124" y="1095"/>
                </a:lnTo>
                <a:lnTo>
                  <a:pt x="125" y="1102"/>
                </a:lnTo>
                <a:lnTo>
                  <a:pt x="129" y="1112"/>
                </a:lnTo>
                <a:lnTo>
                  <a:pt x="134" y="1127"/>
                </a:lnTo>
                <a:lnTo>
                  <a:pt x="140" y="1143"/>
                </a:lnTo>
                <a:lnTo>
                  <a:pt x="143" y="1148"/>
                </a:lnTo>
                <a:lnTo>
                  <a:pt x="144" y="1157"/>
                </a:lnTo>
                <a:lnTo>
                  <a:pt x="144" y="1161"/>
                </a:lnTo>
                <a:lnTo>
                  <a:pt x="144" y="1165"/>
                </a:lnTo>
                <a:lnTo>
                  <a:pt x="143" y="1176"/>
                </a:lnTo>
                <a:lnTo>
                  <a:pt x="140" y="1185"/>
                </a:lnTo>
                <a:lnTo>
                  <a:pt x="140" y="1195"/>
                </a:lnTo>
                <a:lnTo>
                  <a:pt x="142" y="1208"/>
                </a:lnTo>
                <a:lnTo>
                  <a:pt x="143" y="1219"/>
                </a:lnTo>
                <a:lnTo>
                  <a:pt x="147" y="1244"/>
                </a:lnTo>
                <a:lnTo>
                  <a:pt x="158" y="1294"/>
                </a:lnTo>
                <a:lnTo>
                  <a:pt x="164" y="1319"/>
                </a:lnTo>
                <a:lnTo>
                  <a:pt x="165" y="1330"/>
                </a:lnTo>
                <a:lnTo>
                  <a:pt x="168" y="1343"/>
                </a:lnTo>
                <a:lnTo>
                  <a:pt x="168" y="1356"/>
                </a:lnTo>
                <a:lnTo>
                  <a:pt x="168" y="1369"/>
                </a:lnTo>
                <a:lnTo>
                  <a:pt x="166" y="1381"/>
                </a:lnTo>
                <a:lnTo>
                  <a:pt x="165" y="1395"/>
                </a:lnTo>
                <a:lnTo>
                  <a:pt x="159" y="1405"/>
                </a:lnTo>
                <a:lnTo>
                  <a:pt x="153" y="1413"/>
                </a:lnTo>
                <a:lnTo>
                  <a:pt x="146" y="1421"/>
                </a:lnTo>
                <a:lnTo>
                  <a:pt x="137" y="1429"/>
                </a:lnTo>
                <a:lnTo>
                  <a:pt x="129" y="1436"/>
                </a:lnTo>
                <a:lnTo>
                  <a:pt x="119" y="1443"/>
                </a:lnTo>
                <a:lnTo>
                  <a:pt x="100" y="1455"/>
                </a:lnTo>
                <a:lnTo>
                  <a:pt x="82" y="1468"/>
                </a:lnTo>
                <a:lnTo>
                  <a:pt x="75" y="1473"/>
                </a:lnTo>
                <a:lnTo>
                  <a:pt x="69" y="1479"/>
                </a:lnTo>
                <a:lnTo>
                  <a:pt x="64" y="1486"/>
                </a:lnTo>
                <a:lnTo>
                  <a:pt x="60" y="1495"/>
                </a:lnTo>
                <a:lnTo>
                  <a:pt x="59" y="1498"/>
                </a:lnTo>
                <a:lnTo>
                  <a:pt x="58" y="1503"/>
                </a:lnTo>
                <a:lnTo>
                  <a:pt x="58" y="1508"/>
                </a:lnTo>
                <a:lnTo>
                  <a:pt x="59" y="1511"/>
                </a:lnTo>
                <a:lnTo>
                  <a:pt x="64" y="1516"/>
                </a:lnTo>
                <a:lnTo>
                  <a:pt x="67" y="1520"/>
                </a:lnTo>
                <a:lnTo>
                  <a:pt x="73" y="1522"/>
                </a:lnTo>
                <a:lnTo>
                  <a:pt x="79" y="1523"/>
                </a:lnTo>
                <a:lnTo>
                  <a:pt x="86" y="1523"/>
                </a:lnTo>
                <a:lnTo>
                  <a:pt x="94" y="1523"/>
                </a:lnTo>
                <a:lnTo>
                  <a:pt x="110" y="1520"/>
                </a:lnTo>
                <a:lnTo>
                  <a:pt x="143" y="1510"/>
                </a:lnTo>
                <a:lnTo>
                  <a:pt x="158" y="1507"/>
                </a:lnTo>
                <a:lnTo>
                  <a:pt x="168" y="1504"/>
                </a:lnTo>
                <a:lnTo>
                  <a:pt x="175" y="1504"/>
                </a:lnTo>
                <a:lnTo>
                  <a:pt x="175" y="1512"/>
                </a:lnTo>
                <a:lnTo>
                  <a:pt x="176" y="1520"/>
                </a:lnTo>
                <a:lnTo>
                  <a:pt x="177" y="1525"/>
                </a:lnTo>
                <a:lnTo>
                  <a:pt x="178" y="1531"/>
                </a:lnTo>
                <a:lnTo>
                  <a:pt x="183" y="1543"/>
                </a:lnTo>
                <a:lnTo>
                  <a:pt x="189" y="1553"/>
                </a:lnTo>
                <a:lnTo>
                  <a:pt x="195" y="1562"/>
                </a:lnTo>
                <a:lnTo>
                  <a:pt x="202" y="1570"/>
                </a:lnTo>
                <a:lnTo>
                  <a:pt x="208" y="1577"/>
                </a:lnTo>
                <a:lnTo>
                  <a:pt x="212" y="1587"/>
                </a:lnTo>
                <a:lnTo>
                  <a:pt x="216" y="1595"/>
                </a:lnTo>
                <a:lnTo>
                  <a:pt x="220" y="1605"/>
                </a:lnTo>
                <a:lnTo>
                  <a:pt x="223" y="1613"/>
                </a:lnTo>
                <a:lnTo>
                  <a:pt x="225" y="1621"/>
                </a:lnTo>
                <a:lnTo>
                  <a:pt x="229" y="1628"/>
                </a:lnTo>
                <a:lnTo>
                  <a:pt x="235" y="1635"/>
                </a:lnTo>
                <a:lnTo>
                  <a:pt x="238" y="1638"/>
                </a:lnTo>
                <a:lnTo>
                  <a:pt x="241" y="1641"/>
                </a:lnTo>
                <a:lnTo>
                  <a:pt x="246" y="1642"/>
                </a:lnTo>
                <a:lnTo>
                  <a:pt x="250" y="1645"/>
                </a:lnTo>
                <a:lnTo>
                  <a:pt x="262" y="1648"/>
                </a:lnTo>
                <a:lnTo>
                  <a:pt x="271" y="1649"/>
                </a:lnTo>
                <a:lnTo>
                  <a:pt x="283" y="1649"/>
                </a:lnTo>
                <a:lnTo>
                  <a:pt x="294" y="1648"/>
                </a:lnTo>
                <a:lnTo>
                  <a:pt x="302" y="1642"/>
                </a:lnTo>
                <a:lnTo>
                  <a:pt x="308" y="1638"/>
                </a:lnTo>
                <a:lnTo>
                  <a:pt x="312" y="1633"/>
                </a:lnTo>
                <a:lnTo>
                  <a:pt x="314" y="1627"/>
                </a:lnTo>
                <a:lnTo>
                  <a:pt x="315" y="1620"/>
                </a:lnTo>
                <a:lnTo>
                  <a:pt x="314" y="1613"/>
                </a:lnTo>
                <a:lnTo>
                  <a:pt x="312" y="1606"/>
                </a:lnTo>
                <a:lnTo>
                  <a:pt x="309" y="1599"/>
                </a:lnTo>
                <a:lnTo>
                  <a:pt x="302" y="1585"/>
                </a:lnTo>
                <a:lnTo>
                  <a:pt x="294" y="1569"/>
                </a:lnTo>
                <a:lnTo>
                  <a:pt x="290" y="1562"/>
                </a:lnTo>
                <a:lnTo>
                  <a:pt x="287" y="1554"/>
                </a:lnTo>
                <a:lnTo>
                  <a:pt x="284" y="1547"/>
                </a:lnTo>
                <a:lnTo>
                  <a:pt x="284" y="1538"/>
                </a:lnTo>
                <a:lnTo>
                  <a:pt x="284" y="1531"/>
                </a:lnTo>
                <a:lnTo>
                  <a:pt x="284" y="1523"/>
                </a:lnTo>
                <a:lnTo>
                  <a:pt x="287" y="1508"/>
                </a:lnTo>
                <a:lnTo>
                  <a:pt x="290" y="1491"/>
                </a:lnTo>
                <a:lnTo>
                  <a:pt x="290" y="1483"/>
                </a:lnTo>
                <a:lnTo>
                  <a:pt x="290" y="1473"/>
                </a:lnTo>
                <a:lnTo>
                  <a:pt x="290" y="1463"/>
                </a:lnTo>
                <a:lnTo>
                  <a:pt x="288" y="1452"/>
                </a:lnTo>
                <a:lnTo>
                  <a:pt x="284" y="1431"/>
                </a:lnTo>
                <a:lnTo>
                  <a:pt x="279" y="1408"/>
                </a:lnTo>
                <a:lnTo>
                  <a:pt x="279" y="1397"/>
                </a:lnTo>
                <a:lnTo>
                  <a:pt x="277" y="1385"/>
                </a:lnTo>
                <a:lnTo>
                  <a:pt x="277" y="1366"/>
                </a:lnTo>
                <a:lnTo>
                  <a:pt x="279" y="1347"/>
                </a:lnTo>
                <a:lnTo>
                  <a:pt x="282" y="1307"/>
                </a:lnTo>
                <a:lnTo>
                  <a:pt x="287" y="1265"/>
                </a:lnTo>
                <a:lnTo>
                  <a:pt x="289" y="1245"/>
                </a:lnTo>
                <a:lnTo>
                  <a:pt x="290" y="1225"/>
                </a:lnTo>
                <a:lnTo>
                  <a:pt x="290" y="1203"/>
                </a:lnTo>
                <a:lnTo>
                  <a:pt x="290" y="1179"/>
                </a:lnTo>
                <a:lnTo>
                  <a:pt x="290" y="1158"/>
                </a:lnTo>
                <a:lnTo>
                  <a:pt x="290" y="1146"/>
                </a:lnTo>
                <a:lnTo>
                  <a:pt x="290" y="1137"/>
                </a:lnTo>
                <a:lnTo>
                  <a:pt x="292" y="1128"/>
                </a:lnTo>
                <a:lnTo>
                  <a:pt x="293" y="1121"/>
                </a:lnTo>
                <a:lnTo>
                  <a:pt x="297" y="1105"/>
                </a:lnTo>
                <a:lnTo>
                  <a:pt x="302" y="1091"/>
                </a:lnTo>
                <a:lnTo>
                  <a:pt x="302" y="1082"/>
                </a:lnTo>
                <a:lnTo>
                  <a:pt x="305" y="1075"/>
                </a:lnTo>
                <a:lnTo>
                  <a:pt x="312" y="1005"/>
                </a:lnTo>
                <a:lnTo>
                  <a:pt x="316" y="971"/>
                </a:lnTo>
                <a:lnTo>
                  <a:pt x="319" y="956"/>
                </a:lnTo>
                <a:lnTo>
                  <a:pt x="323" y="940"/>
                </a:lnTo>
                <a:lnTo>
                  <a:pt x="327" y="942"/>
                </a:lnTo>
                <a:lnTo>
                  <a:pt x="332" y="942"/>
                </a:lnTo>
                <a:lnTo>
                  <a:pt x="336" y="942"/>
                </a:lnTo>
                <a:lnTo>
                  <a:pt x="341" y="942"/>
                </a:lnTo>
                <a:lnTo>
                  <a:pt x="345" y="940"/>
                </a:lnTo>
                <a:lnTo>
                  <a:pt x="348" y="939"/>
                </a:lnTo>
                <a:lnTo>
                  <a:pt x="357" y="935"/>
                </a:lnTo>
                <a:lnTo>
                  <a:pt x="364" y="930"/>
                </a:lnTo>
                <a:lnTo>
                  <a:pt x="370" y="923"/>
                </a:lnTo>
                <a:lnTo>
                  <a:pt x="374" y="913"/>
                </a:lnTo>
                <a:lnTo>
                  <a:pt x="379" y="904"/>
                </a:lnTo>
                <a:lnTo>
                  <a:pt x="384" y="894"/>
                </a:lnTo>
                <a:lnTo>
                  <a:pt x="388" y="883"/>
                </a:lnTo>
                <a:lnTo>
                  <a:pt x="391" y="872"/>
                </a:lnTo>
                <a:lnTo>
                  <a:pt x="393" y="861"/>
                </a:lnTo>
                <a:lnTo>
                  <a:pt x="394" y="848"/>
                </a:lnTo>
                <a:lnTo>
                  <a:pt x="396" y="836"/>
                </a:lnTo>
                <a:lnTo>
                  <a:pt x="397" y="826"/>
                </a:lnTo>
                <a:lnTo>
                  <a:pt x="397" y="815"/>
                </a:lnTo>
                <a:lnTo>
                  <a:pt x="396" y="796"/>
                </a:lnTo>
                <a:lnTo>
                  <a:pt x="397" y="777"/>
                </a:lnTo>
                <a:lnTo>
                  <a:pt x="398" y="760"/>
                </a:lnTo>
                <a:lnTo>
                  <a:pt x="400" y="742"/>
                </a:lnTo>
                <a:lnTo>
                  <a:pt x="404" y="708"/>
                </a:lnTo>
                <a:lnTo>
                  <a:pt x="406" y="692"/>
                </a:lnTo>
                <a:lnTo>
                  <a:pt x="406" y="692"/>
                </a:lnTo>
                <a:lnTo>
                  <a:pt x="406" y="715"/>
                </a:lnTo>
                <a:lnTo>
                  <a:pt x="406" y="715"/>
                </a:lnTo>
                <a:lnTo>
                  <a:pt x="407" y="719"/>
                </a:lnTo>
                <a:lnTo>
                  <a:pt x="409" y="724"/>
                </a:lnTo>
                <a:lnTo>
                  <a:pt x="411" y="728"/>
                </a:lnTo>
                <a:lnTo>
                  <a:pt x="413" y="732"/>
                </a:lnTo>
                <a:lnTo>
                  <a:pt x="420" y="740"/>
                </a:lnTo>
                <a:lnTo>
                  <a:pt x="429" y="745"/>
                </a:lnTo>
                <a:lnTo>
                  <a:pt x="438" y="750"/>
                </a:lnTo>
                <a:lnTo>
                  <a:pt x="445" y="754"/>
                </a:lnTo>
                <a:lnTo>
                  <a:pt x="452" y="757"/>
                </a:lnTo>
                <a:lnTo>
                  <a:pt x="452" y="757"/>
                </a:lnTo>
                <a:lnTo>
                  <a:pt x="455" y="755"/>
                </a:lnTo>
                <a:lnTo>
                  <a:pt x="459" y="751"/>
                </a:lnTo>
                <a:lnTo>
                  <a:pt x="461" y="749"/>
                </a:lnTo>
                <a:lnTo>
                  <a:pt x="461" y="747"/>
                </a:lnTo>
                <a:lnTo>
                  <a:pt x="458" y="745"/>
                </a:lnTo>
                <a:lnTo>
                  <a:pt x="452" y="744"/>
                </a:lnTo>
                <a:lnTo>
                  <a:pt x="452" y="744"/>
                </a:lnTo>
                <a:lnTo>
                  <a:pt x="445" y="742"/>
                </a:lnTo>
                <a:lnTo>
                  <a:pt x="439" y="738"/>
                </a:lnTo>
                <a:lnTo>
                  <a:pt x="435" y="732"/>
                </a:lnTo>
                <a:lnTo>
                  <a:pt x="431" y="727"/>
                </a:lnTo>
                <a:lnTo>
                  <a:pt x="426" y="716"/>
                </a:lnTo>
                <a:lnTo>
                  <a:pt x="424" y="710"/>
                </a:lnTo>
                <a:lnTo>
                  <a:pt x="431" y="678"/>
                </a:lnTo>
                <a:lnTo>
                  <a:pt x="431" y="678"/>
                </a:lnTo>
                <a:lnTo>
                  <a:pt x="437" y="676"/>
                </a:lnTo>
                <a:lnTo>
                  <a:pt x="437" y="676"/>
                </a:lnTo>
                <a:lnTo>
                  <a:pt x="444" y="669"/>
                </a:lnTo>
                <a:lnTo>
                  <a:pt x="451" y="660"/>
                </a:lnTo>
                <a:lnTo>
                  <a:pt x="461" y="649"/>
                </a:lnTo>
                <a:lnTo>
                  <a:pt x="470" y="634"/>
                </a:lnTo>
                <a:lnTo>
                  <a:pt x="479" y="619"/>
                </a:lnTo>
                <a:lnTo>
                  <a:pt x="488" y="601"/>
                </a:lnTo>
                <a:lnTo>
                  <a:pt x="495" y="582"/>
                </a:lnTo>
                <a:lnTo>
                  <a:pt x="530" y="581"/>
                </a:lnTo>
                <a:lnTo>
                  <a:pt x="516" y="549"/>
                </a:lnTo>
                <a:lnTo>
                  <a:pt x="516" y="549"/>
                </a:lnTo>
                <a:lnTo>
                  <a:pt x="528" y="540"/>
                </a:lnTo>
                <a:lnTo>
                  <a:pt x="536" y="532"/>
                </a:lnTo>
                <a:lnTo>
                  <a:pt x="541" y="524"/>
                </a:lnTo>
                <a:lnTo>
                  <a:pt x="543" y="517"/>
                </a:lnTo>
                <a:lnTo>
                  <a:pt x="543" y="510"/>
                </a:lnTo>
                <a:lnTo>
                  <a:pt x="541" y="504"/>
                </a:lnTo>
                <a:lnTo>
                  <a:pt x="537" y="498"/>
                </a:lnTo>
                <a:lnTo>
                  <a:pt x="533" y="494"/>
                </a:lnTo>
                <a:lnTo>
                  <a:pt x="527" y="489"/>
                </a:lnTo>
                <a:lnTo>
                  <a:pt x="521" y="485"/>
                </a:lnTo>
                <a:lnTo>
                  <a:pt x="508" y="480"/>
                </a:lnTo>
                <a:lnTo>
                  <a:pt x="495" y="475"/>
                </a:lnTo>
                <a:lnTo>
                  <a:pt x="495" y="475"/>
                </a:lnTo>
                <a:close/>
                <a:moveTo>
                  <a:pt x="43" y="910"/>
                </a:moveTo>
                <a:lnTo>
                  <a:pt x="41" y="909"/>
                </a:lnTo>
                <a:lnTo>
                  <a:pt x="35" y="904"/>
                </a:lnTo>
                <a:lnTo>
                  <a:pt x="32" y="900"/>
                </a:lnTo>
                <a:lnTo>
                  <a:pt x="29" y="897"/>
                </a:lnTo>
                <a:lnTo>
                  <a:pt x="27" y="892"/>
                </a:lnTo>
                <a:lnTo>
                  <a:pt x="26" y="888"/>
                </a:lnTo>
                <a:lnTo>
                  <a:pt x="30" y="886"/>
                </a:lnTo>
                <a:lnTo>
                  <a:pt x="33" y="886"/>
                </a:lnTo>
                <a:lnTo>
                  <a:pt x="34" y="886"/>
                </a:lnTo>
                <a:lnTo>
                  <a:pt x="36" y="888"/>
                </a:lnTo>
                <a:lnTo>
                  <a:pt x="38" y="892"/>
                </a:lnTo>
                <a:lnTo>
                  <a:pt x="40" y="901"/>
                </a:lnTo>
                <a:lnTo>
                  <a:pt x="42" y="906"/>
                </a:lnTo>
                <a:lnTo>
                  <a:pt x="46" y="910"/>
                </a:lnTo>
                <a:lnTo>
                  <a:pt x="43" y="910"/>
                </a:lnTo>
                <a:close/>
                <a:moveTo>
                  <a:pt x="287" y="235"/>
                </a:moveTo>
                <a:lnTo>
                  <a:pt x="287" y="234"/>
                </a:lnTo>
                <a:lnTo>
                  <a:pt x="288" y="235"/>
                </a:lnTo>
                <a:lnTo>
                  <a:pt x="287" y="235"/>
                </a:lnTo>
                <a:close/>
                <a:moveTo>
                  <a:pt x="290" y="227"/>
                </a:moveTo>
                <a:lnTo>
                  <a:pt x="295" y="235"/>
                </a:lnTo>
                <a:lnTo>
                  <a:pt x="290" y="235"/>
                </a:lnTo>
                <a:lnTo>
                  <a:pt x="287" y="226"/>
                </a:lnTo>
                <a:lnTo>
                  <a:pt x="282" y="213"/>
                </a:lnTo>
                <a:lnTo>
                  <a:pt x="290" y="227"/>
                </a:lnTo>
                <a:close/>
                <a:moveTo>
                  <a:pt x="284" y="241"/>
                </a:moveTo>
                <a:lnTo>
                  <a:pt x="287" y="246"/>
                </a:lnTo>
                <a:lnTo>
                  <a:pt x="287" y="249"/>
                </a:lnTo>
                <a:lnTo>
                  <a:pt x="286" y="247"/>
                </a:lnTo>
                <a:lnTo>
                  <a:pt x="284" y="241"/>
                </a:lnTo>
                <a:close/>
                <a:moveTo>
                  <a:pt x="340" y="900"/>
                </a:moveTo>
                <a:lnTo>
                  <a:pt x="339" y="904"/>
                </a:lnTo>
                <a:lnTo>
                  <a:pt x="338" y="907"/>
                </a:lnTo>
                <a:lnTo>
                  <a:pt x="333" y="916"/>
                </a:lnTo>
                <a:lnTo>
                  <a:pt x="327" y="925"/>
                </a:lnTo>
                <a:lnTo>
                  <a:pt x="333" y="911"/>
                </a:lnTo>
                <a:lnTo>
                  <a:pt x="339" y="898"/>
                </a:lnTo>
                <a:lnTo>
                  <a:pt x="340" y="898"/>
                </a:lnTo>
                <a:lnTo>
                  <a:pt x="340" y="900"/>
                </a:lnTo>
                <a:close/>
                <a:moveTo>
                  <a:pt x="508" y="529"/>
                </a:moveTo>
                <a:lnTo>
                  <a:pt x="508" y="529"/>
                </a:lnTo>
                <a:lnTo>
                  <a:pt x="500" y="508"/>
                </a:lnTo>
                <a:lnTo>
                  <a:pt x="490" y="484"/>
                </a:lnTo>
                <a:lnTo>
                  <a:pt x="490" y="484"/>
                </a:lnTo>
                <a:lnTo>
                  <a:pt x="513" y="493"/>
                </a:lnTo>
                <a:lnTo>
                  <a:pt x="520" y="496"/>
                </a:lnTo>
                <a:lnTo>
                  <a:pt x="527" y="501"/>
                </a:lnTo>
                <a:lnTo>
                  <a:pt x="530" y="504"/>
                </a:lnTo>
                <a:lnTo>
                  <a:pt x="533" y="507"/>
                </a:lnTo>
                <a:lnTo>
                  <a:pt x="534" y="510"/>
                </a:lnTo>
                <a:lnTo>
                  <a:pt x="534" y="514"/>
                </a:lnTo>
                <a:lnTo>
                  <a:pt x="533" y="516"/>
                </a:lnTo>
                <a:lnTo>
                  <a:pt x="530" y="519"/>
                </a:lnTo>
                <a:lnTo>
                  <a:pt x="524" y="523"/>
                </a:lnTo>
                <a:lnTo>
                  <a:pt x="516" y="527"/>
                </a:lnTo>
                <a:lnTo>
                  <a:pt x="508" y="529"/>
                </a:lnTo>
                <a:lnTo>
                  <a:pt x="508" y="529"/>
                </a:lnTo>
                <a:close/>
              </a:path>
            </a:pathLst>
          </a:custGeom>
          <a:solidFill>
            <a:schemeClr val="bg1"/>
          </a:solidFill>
          <a:ln w="9525">
            <a:noFill/>
            <a:round/>
            <a:headEnd/>
            <a:tailEnd/>
          </a:ln>
        </p:spPr>
        <p:txBody>
          <a:bodyPr/>
          <a:lstStyle/>
          <a:p>
            <a:pPr>
              <a:defRPr/>
            </a:pPr>
            <a:endParaRPr lang="zh-CN" altLang="en-US">
              <a:ea typeface="+mn-ea"/>
            </a:endParaRPr>
          </a:p>
        </p:txBody>
      </p:sp>
      <p:grpSp>
        <p:nvGrpSpPr>
          <p:cNvPr id="1034" name="Group 23"/>
          <p:cNvGrpSpPr>
            <a:grpSpLocks/>
          </p:cNvGrpSpPr>
          <p:nvPr/>
        </p:nvGrpSpPr>
        <p:grpSpPr bwMode="auto">
          <a:xfrm>
            <a:off x="7885113" y="5416550"/>
            <a:ext cx="1101725" cy="1339850"/>
            <a:chOff x="3920" y="2886"/>
            <a:chExt cx="956" cy="1161"/>
          </a:xfrm>
        </p:grpSpPr>
        <p:sp>
          <p:nvSpPr>
            <p:cNvPr id="1048" name="Freeform 24"/>
            <p:cNvSpPr>
              <a:spLocks noEditPoints="1"/>
            </p:cNvSpPr>
            <p:nvPr userDrawn="1"/>
          </p:nvSpPr>
          <p:spPr bwMode="auto">
            <a:xfrm>
              <a:off x="4346" y="2886"/>
              <a:ext cx="530" cy="1161"/>
            </a:xfrm>
            <a:custGeom>
              <a:avLst/>
              <a:gdLst/>
              <a:ahLst/>
              <a:cxnLst>
                <a:cxn ang="0">
                  <a:pos x="359" y="378"/>
                </a:cxn>
                <a:cxn ang="0">
                  <a:pos x="340" y="15"/>
                </a:cxn>
                <a:cxn ang="0">
                  <a:pos x="145" y="157"/>
                </a:cxn>
                <a:cxn ang="0">
                  <a:pos x="156" y="154"/>
                </a:cxn>
                <a:cxn ang="0">
                  <a:pos x="165" y="156"/>
                </a:cxn>
                <a:cxn ang="0">
                  <a:pos x="167" y="157"/>
                </a:cxn>
                <a:cxn ang="0">
                  <a:pos x="170" y="148"/>
                </a:cxn>
                <a:cxn ang="0">
                  <a:pos x="179" y="139"/>
                </a:cxn>
                <a:cxn ang="0">
                  <a:pos x="184" y="134"/>
                </a:cxn>
                <a:cxn ang="0">
                  <a:pos x="193" y="129"/>
                </a:cxn>
                <a:cxn ang="0">
                  <a:pos x="198" y="129"/>
                </a:cxn>
                <a:cxn ang="0">
                  <a:pos x="198" y="128"/>
                </a:cxn>
                <a:cxn ang="0">
                  <a:pos x="199" y="128"/>
                </a:cxn>
                <a:cxn ang="0">
                  <a:pos x="212" y="126"/>
                </a:cxn>
                <a:cxn ang="0">
                  <a:pos x="219" y="123"/>
                </a:cxn>
                <a:cxn ang="0">
                  <a:pos x="231" y="117"/>
                </a:cxn>
                <a:cxn ang="0">
                  <a:pos x="231" y="117"/>
                </a:cxn>
                <a:cxn ang="0">
                  <a:pos x="238" y="116"/>
                </a:cxn>
                <a:cxn ang="0">
                  <a:pos x="243" y="117"/>
                </a:cxn>
                <a:cxn ang="0">
                  <a:pos x="244" y="119"/>
                </a:cxn>
                <a:cxn ang="0">
                  <a:pos x="242" y="125"/>
                </a:cxn>
                <a:cxn ang="0">
                  <a:pos x="238" y="129"/>
                </a:cxn>
                <a:cxn ang="0">
                  <a:pos x="235" y="131"/>
                </a:cxn>
                <a:cxn ang="0">
                  <a:pos x="222" y="139"/>
                </a:cxn>
                <a:cxn ang="0">
                  <a:pos x="225" y="144"/>
                </a:cxn>
                <a:cxn ang="0">
                  <a:pos x="229" y="162"/>
                </a:cxn>
                <a:cxn ang="0">
                  <a:pos x="227" y="174"/>
                </a:cxn>
                <a:cxn ang="0">
                  <a:pos x="226" y="176"/>
                </a:cxn>
                <a:cxn ang="0">
                  <a:pos x="218" y="181"/>
                </a:cxn>
                <a:cxn ang="0">
                  <a:pos x="204" y="186"/>
                </a:cxn>
                <a:cxn ang="0">
                  <a:pos x="199" y="187"/>
                </a:cxn>
                <a:cxn ang="0">
                  <a:pos x="186" y="190"/>
                </a:cxn>
                <a:cxn ang="0">
                  <a:pos x="179" y="193"/>
                </a:cxn>
                <a:cxn ang="0">
                  <a:pos x="176" y="207"/>
                </a:cxn>
                <a:cxn ang="0">
                  <a:pos x="175" y="213"/>
                </a:cxn>
                <a:cxn ang="0">
                  <a:pos x="174" y="214"/>
                </a:cxn>
                <a:cxn ang="0">
                  <a:pos x="128" y="229"/>
                </a:cxn>
                <a:cxn ang="0">
                  <a:pos x="129" y="493"/>
                </a:cxn>
                <a:cxn ang="0">
                  <a:pos x="0" y="929"/>
                </a:cxn>
                <a:cxn ang="0">
                  <a:pos x="0" y="934"/>
                </a:cxn>
                <a:cxn ang="0">
                  <a:pos x="5" y="938"/>
                </a:cxn>
                <a:cxn ang="0">
                  <a:pos x="7" y="938"/>
                </a:cxn>
                <a:cxn ang="0">
                  <a:pos x="11" y="935"/>
                </a:cxn>
                <a:cxn ang="0">
                  <a:pos x="142" y="494"/>
                </a:cxn>
                <a:cxn ang="0">
                  <a:pos x="238" y="955"/>
                </a:cxn>
                <a:cxn ang="0">
                  <a:pos x="238" y="957"/>
                </a:cxn>
                <a:cxn ang="0">
                  <a:pos x="242" y="961"/>
                </a:cxn>
                <a:cxn ang="0">
                  <a:pos x="244" y="961"/>
                </a:cxn>
                <a:cxn ang="0">
                  <a:pos x="249" y="960"/>
                </a:cxn>
                <a:cxn ang="0">
                  <a:pos x="250" y="955"/>
                </a:cxn>
                <a:cxn ang="0">
                  <a:pos x="339" y="519"/>
                </a:cxn>
                <a:cxn ang="0">
                  <a:pos x="361" y="474"/>
                </a:cxn>
                <a:cxn ang="0">
                  <a:pos x="427" y="865"/>
                </a:cxn>
                <a:cxn ang="0">
                  <a:pos x="429" y="870"/>
                </a:cxn>
                <a:cxn ang="0">
                  <a:pos x="434" y="871"/>
                </a:cxn>
                <a:cxn ang="0">
                  <a:pos x="437" y="870"/>
                </a:cxn>
                <a:cxn ang="0">
                  <a:pos x="439" y="865"/>
                </a:cxn>
                <a:cxn ang="0">
                  <a:pos x="439" y="862"/>
                </a:cxn>
                <a:cxn ang="0">
                  <a:pos x="353" y="421"/>
                </a:cxn>
                <a:cxn ang="0">
                  <a:pos x="347" y="461"/>
                </a:cxn>
              </a:cxnLst>
              <a:rect l="0" t="0" r="r" b="b"/>
              <a:pathLst>
                <a:path w="439" h="961">
                  <a:moveTo>
                    <a:pt x="439" y="862"/>
                  </a:moveTo>
                  <a:lnTo>
                    <a:pt x="359" y="378"/>
                  </a:lnTo>
                  <a:lnTo>
                    <a:pt x="410" y="18"/>
                  </a:lnTo>
                  <a:lnTo>
                    <a:pt x="340" y="15"/>
                  </a:lnTo>
                  <a:lnTo>
                    <a:pt x="180" y="0"/>
                  </a:lnTo>
                  <a:lnTo>
                    <a:pt x="145" y="157"/>
                  </a:lnTo>
                  <a:lnTo>
                    <a:pt x="145" y="157"/>
                  </a:lnTo>
                  <a:lnTo>
                    <a:pt x="156" y="154"/>
                  </a:lnTo>
                  <a:lnTo>
                    <a:pt x="160" y="154"/>
                  </a:lnTo>
                  <a:lnTo>
                    <a:pt x="165" y="156"/>
                  </a:lnTo>
                  <a:lnTo>
                    <a:pt x="165" y="156"/>
                  </a:lnTo>
                  <a:lnTo>
                    <a:pt x="167" y="157"/>
                  </a:lnTo>
                  <a:lnTo>
                    <a:pt x="167" y="157"/>
                  </a:lnTo>
                  <a:lnTo>
                    <a:pt x="170" y="148"/>
                  </a:lnTo>
                  <a:lnTo>
                    <a:pt x="174" y="144"/>
                  </a:lnTo>
                  <a:lnTo>
                    <a:pt x="179" y="139"/>
                  </a:lnTo>
                  <a:lnTo>
                    <a:pt x="179" y="139"/>
                  </a:lnTo>
                  <a:lnTo>
                    <a:pt x="184" y="134"/>
                  </a:lnTo>
                  <a:lnTo>
                    <a:pt x="188" y="130"/>
                  </a:lnTo>
                  <a:lnTo>
                    <a:pt x="193" y="129"/>
                  </a:lnTo>
                  <a:lnTo>
                    <a:pt x="198" y="129"/>
                  </a:lnTo>
                  <a:lnTo>
                    <a:pt x="198" y="129"/>
                  </a:lnTo>
                  <a:lnTo>
                    <a:pt x="198" y="129"/>
                  </a:lnTo>
                  <a:lnTo>
                    <a:pt x="198" y="128"/>
                  </a:lnTo>
                  <a:lnTo>
                    <a:pt x="199" y="128"/>
                  </a:lnTo>
                  <a:lnTo>
                    <a:pt x="199" y="128"/>
                  </a:lnTo>
                  <a:lnTo>
                    <a:pt x="205" y="128"/>
                  </a:lnTo>
                  <a:lnTo>
                    <a:pt x="212" y="126"/>
                  </a:lnTo>
                  <a:lnTo>
                    <a:pt x="219" y="123"/>
                  </a:lnTo>
                  <a:lnTo>
                    <a:pt x="219" y="123"/>
                  </a:lnTo>
                  <a:lnTo>
                    <a:pt x="231" y="117"/>
                  </a:lnTo>
                  <a:lnTo>
                    <a:pt x="231" y="117"/>
                  </a:lnTo>
                  <a:lnTo>
                    <a:pt x="231" y="117"/>
                  </a:lnTo>
                  <a:lnTo>
                    <a:pt x="231" y="117"/>
                  </a:lnTo>
                  <a:lnTo>
                    <a:pt x="231" y="117"/>
                  </a:lnTo>
                  <a:lnTo>
                    <a:pt x="238" y="116"/>
                  </a:lnTo>
                  <a:lnTo>
                    <a:pt x="241" y="116"/>
                  </a:lnTo>
                  <a:lnTo>
                    <a:pt x="243" y="117"/>
                  </a:lnTo>
                  <a:lnTo>
                    <a:pt x="243" y="117"/>
                  </a:lnTo>
                  <a:lnTo>
                    <a:pt x="244" y="119"/>
                  </a:lnTo>
                  <a:lnTo>
                    <a:pt x="244" y="122"/>
                  </a:lnTo>
                  <a:lnTo>
                    <a:pt x="242" y="125"/>
                  </a:lnTo>
                  <a:lnTo>
                    <a:pt x="242" y="125"/>
                  </a:lnTo>
                  <a:lnTo>
                    <a:pt x="238" y="129"/>
                  </a:lnTo>
                  <a:lnTo>
                    <a:pt x="235" y="131"/>
                  </a:lnTo>
                  <a:lnTo>
                    <a:pt x="235" y="131"/>
                  </a:lnTo>
                  <a:lnTo>
                    <a:pt x="230" y="134"/>
                  </a:lnTo>
                  <a:lnTo>
                    <a:pt x="222" y="139"/>
                  </a:lnTo>
                  <a:lnTo>
                    <a:pt x="222" y="139"/>
                  </a:lnTo>
                  <a:lnTo>
                    <a:pt x="225" y="144"/>
                  </a:lnTo>
                  <a:lnTo>
                    <a:pt x="227" y="152"/>
                  </a:lnTo>
                  <a:lnTo>
                    <a:pt x="229" y="162"/>
                  </a:lnTo>
                  <a:lnTo>
                    <a:pt x="229" y="168"/>
                  </a:lnTo>
                  <a:lnTo>
                    <a:pt x="227" y="174"/>
                  </a:lnTo>
                  <a:lnTo>
                    <a:pt x="227" y="175"/>
                  </a:lnTo>
                  <a:lnTo>
                    <a:pt x="226" y="176"/>
                  </a:lnTo>
                  <a:lnTo>
                    <a:pt x="226" y="176"/>
                  </a:lnTo>
                  <a:lnTo>
                    <a:pt x="218" y="181"/>
                  </a:lnTo>
                  <a:lnTo>
                    <a:pt x="209" y="185"/>
                  </a:lnTo>
                  <a:lnTo>
                    <a:pt x="204" y="186"/>
                  </a:lnTo>
                  <a:lnTo>
                    <a:pt x="199" y="187"/>
                  </a:lnTo>
                  <a:lnTo>
                    <a:pt x="199" y="187"/>
                  </a:lnTo>
                  <a:lnTo>
                    <a:pt x="192" y="187"/>
                  </a:lnTo>
                  <a:lnTo>
                    <a:pt x="186" y="190"/>
                  </a:lnTo>
                  <a:lnTo>
                    <a:pt x="181" y="191"/>
                  </a:lnTo>
                  <a:lnTo>
                    <a:pt x="179" y="193"/>
                  </a:lnTo>
                  <a:lnTo>
                    <a:pt x="179" y="193"/>
                  </a:lnTo>
                  <a:lnTo>
                    <a:pt x="176" y="207"/>
                  </a:lnTo>
                  <a:lnTo>
                    <a:pt x="175" y="212"/>
                  </a:lnTo>
                  <a:lnTo>
                    <a:pt x="175" y="213"/>
                  </a:lnTo>
                  <a:lnTo>
                    <a:pt x="174" y="214"/>
                  </a:lnTo>
                  <a:lnTo>
                    <a:pt x="174" y="214"/>
                  </a:lnTo>
                  <a:lnTo>
                    <a:pt x="159" y="219"/>
                  </a:lnTo>
                  <a:lnTo>
                    <a:pt x="128" y="229"/>
                  </a:lnTo>
                  <a:lnTo>
                    <a:pt x="70" y="485"/>
                  </a:lnTo>
                  <a:lnTo>
                    <a:pt x="129" y="493"/>
                  </a:lnTo>
                  <a:lnTo>
                    <a:pt x="0" y="929"/>
                  </a:lnTo>
                  <a:lnTo>
                    <a:pt x="0" y="929"/>
                  </a:lnTo>
                  <a:lnTo>
                    <a:pt x="0" y="932"/>
                  </a:lnTo>
                  <a:lnTo>
                    <a:pt x="0" y="934"/>
                  </a:lnTo>
                  <a:lnTo>
                    <a:pt x="2" y="936"/>
                  </a:lnTo>
                  <a:lnTo>
                    <a:pt x="5" y="938"/>
                  </a:lnTo>
                  <a:lnTo>
                    <a:pt x="5" y="938"/>
                  </a:lnTo>
                  <a:lnTo>
                    <a:pt x="7" y="938"/>
                  </a:lnTo>
                  <a:lnTo>
                    <a:pt x="10" y="936"/>
                  </a:lnTo>
                  <a:lnTo>
                    <a:pt x="11" y="935"/>
                  </a:lnTo>
                  <a:lnTo>
                    <a:pt x="12" y="933"/>
                  </a:lnTo>
                  <a:lnTo>
                    <a:pt x="142" y="494"/>
                  </a:lnTo>
                  <a:lnTo>
                    <a:pt x="258" y="508"/>
                  </a:lnTo>
                  <a:lnTo>
                    <a:pt x="238" y="955"/>
                  </a:lnTo>
                  <a:lnTo>
                    <a:pt x="238" y="955"/>
                  </a:lnTo>
                  <a:lnTo>
                    <a:pt x="238" y="957"/>
                  </a:lnTo>
                  <a:lnTo>
                    <a:pt x="240" y="960"/>
                  </a:lnTo>
                  <a:lnTo>
                    <a:pt x="242" y="961"/>
                  </a:lnTo>
                  <a:lnTo>
                    <a:pt x="244" y="961"/>
                  </a:lnTo>
                  <a:lnTo>
                    <a:pt x="244" y="961"/>
                  </a:lnTo>
                  <a:lnTo>
                    <a:pt x="247" y="961"/>
                  </a:lnTo>
                  <a:lnTo>
                    <a:pt x="249" y="960"/>
                  </a:lnTo>
                  <a:lnTo>
                    <a:pt x="250" y="957"/>
                  </a:lnTo>
                  <a:lnTo>
                    <a:pt x="250" y="955"/>
                  </a:lnTo>
                  <a:lnTo>
                    <a:pt x="271" y="511"/>
                  </a:lnTo>
                  <a:lnTo>
                    <a:pt x="339" y="519"/>
                  </a:lnTo>
                  <a:lnTo>
                    <a:pt x="345" y="473"/>
                  </a:lnTo>
                  <a:lnTo>
                    <a:pt x="361" y="474"/>
                  </a:lnTo>
                  <a:lnTo>
                    <a:pt x="427" y="865"/>
                  </a:lnTo>
                  <a:lnTo>
                    <a:pt x="427" y="865"/>
                  </a:lnTo>
                  <a:lnTo>
                    <a:pt x="427" y="867"/>
                  </a:lnTo>
                  <a:lnTo>
                    <a:pt x="429" y="870"/>
                  </a:lnTo>
                  <a:lnTo>
                    <a:pt x="432" y="871"/>
                  </a:lnTo>
                  <a:lnTo>
                    <a:pt x="434" y="871"/>
                  </a:lnTo>
                  <a:lnTo>
                    <a:pt x="434" y="871"/>
                  </a:lnTo>
                  <a:lnTo>
                    <a:pt x="437" y="870"/>
                  </a:lnTo>
                  <a:lnTo>
                    <a:pt x="438" y="868"/>
                  </a:lnTo>
                  <a:lnTo>
                    <a:pt x="439" y="865"/>
                  </a:lnTo>
                  <a:lnTo>
                    <a:pt x="439" y="862"/>
                  </a:lnTo>
                  <a:lnTo>
                    <a:pt x="439" y="862"/>
                  </a:lnTo>
                  <a:close/>
                  <a:moveTo>
                    <a:pt x="347" y="461"/>
                  </a:moveTo>
                  <a:lnTo>
                    <a:pt x="353" y="421"/>
                  </a:lnTo>
                  <a:lnTo>
                    <a:pt x="360" y="461"/>
                  </a:lnTo>
                  <a:lnTo>
                    <a:pt x="347" y="461"/>
                  </a:lnTo>
                  <a:close/>
                </a:path>
              </a:pathLst>
            </a:custGeom>
            <a:solidFill>
              <a:schemeClr val="bg1"/>
            </a:solidFill>
            <a:ln w="9525">
              <a:noFill/>
              <a:round/>
              <a:headEnd/>
              <a:tailEnd/>
            </a:ln>
          </p:spPr>
          <p:txBody>
            <a:bodyPr/>
            <a:lstStyle/>
            <a:p>
              <a:pPr>
                <a:defRPr/>
              </a:pPr>
              <a:endParaRPr lang="zh-CN" altLang="en-US">
                <a:ea typeface="+mn-ea"/>
              </a:endParaRPr>
            </a:p>
          </p:txBody>
        </p:sp>
        <p:sp>
          <p:nvSpPr>
            <p:cNvPr id="1049" name="Freeform 25"/>
            <p:cNvSpPr>
              <a:spLocks/>
            </p:cNvSpPr>
            <p:nvPr userDrawn="1"/>
          </p:nvSpPr>
          <p:spPr bwMode="auto">
            <a:xfrm>
              <a:off x="3920" y="2894"/>
              <a:ext cx="716" cy="1149"/>
            </a:xfrm>
            <a:custGeom>
              <a:avLst/>
              <a:gdLst/>
              <a:ahLst/>
              <a:cxnLst>
                <a:cxn ang="0">
                  <a:pos x="387" y="239"/>
                </a:cxn>
                <a:cxn ang="0">
                  <a:pos x="523" y="202"/>
                </a:cxn>
                <a:cxn ang="0">
                  <a:pos x="551" y="175"/>
                </a:cxn>
                <a:cxn ang="0">
                  <a:pos x="571" y="135"/>
                </a:cxn>
                <a:cxn ang="0">
                  <a:pos x="584" y="119"/>
                </a:cxn>
                <a:cxn ang="0">
                  <a:pos x="584" y="115"/>
                </a:cxn>
                <a:cxn ang="0">
                  <a:pos x="550" y="127"/>
                </a:cxn>
                <a:cxn ang="0">
                  <a:pos x="527" y="143"/>
                </a:cxn>
                <a:cxn ang="0">
                  <a:pos x="510" y="152"/>
                </a:cxn>
                <a:cxn ang="0">
                  <a:pos x="391" y="178"/>
                </a:cxn>
                <a:cxn ang="0">
                  <a:pos x="318" y="147"/>
                </a:cxn>
                <a:cxn ang="0">
                  <a:pos x="219" y="130"/>
                </a:cxn>
                <a:cxn ang="0">
                  <a:pos x="202" y="51"/>
                </a:cxn>
                <a:cxn ang="0">
                  <a:pos x="167" y="4"/>
                </a:cxn>
                <a:cxn ang="0">
                  <a:pos x="127" y="6"/>
                </a:cxn>
                <a:cxn ang="0">
                  <a:pos x="94" y="51"/>
                </a:cxn>
                <a:cxn ang="0">
                  <a:pos x="100" y="70"/>
                </a:cxn>
                <a:cxn ang="0">
                  <a:pos x="98" y="95"/>
                </a:cxn>
                <a:cxn ang="0">
                  <a:pos x="104" y="100"/>
                </a:cxn>
                <a:cxn ang="0">
                  <a:pos x="106" y="113"/>
                </a:cxn>
                <a:cxn ang="0">
                  <a:pos x="110" y="124"/>
                </a:cxn>
                <a:cxn ang="0">
                  <a:pos x="126" y="147"/>
                </a:cxn>
                <a:cxn ang="0">
                  <a:pos x="55" y="195"/>
                </a:cxn>
                <a:cxn ang="0">
                  <a:pos x="36" y="190"/>
                </a:cxn>
                <a:cxn ang="0">
                  <a:pos x="32" y="206"/>
                </a:cxn>
                <a:cxn ang="0">
                  <a:pos x="15" y="179"/>
                </a:cxn>
                <a:cxn ang="0">
                  <a:pos x="9" y="184"/>
                </a:cxn>
                <a:cxn ang="0">
                  <a:pos x="3" y="189"/>
                </a:cxn>
                <a:cxn ang="0">
                  <a:pos x="2" y="206"/>
                </a:cxn>
                <a:cxn ang="0">
                  <a:pos x="3" y="225"/>
                </a:cxn>
                <a:cxn ang="0">
                  <a:pos x="15" y="247"/>
                </a:cxn>
                <a:cxn ang="0">
                  <a:pos x="11" y="284"/>
                </a:cxn>
                <a:cxn ang="0">
                  <a:pos x="19" y="360"/>
                </a:cxn>
                <a:cxn ang="0">
                  <a:pos x="53" y="357"/>
                </a:cxn>
                <a:cxn ang="0">
                  <a:pos x="98" y="299"/>
                </a:cxn>
                <a:cxn ang="0">
                  <a:pos x="112" y="523"/>
                </a:cxn>
                <a:cxn ang="0">
                  <a:pos x="122" y="618"/>
                </a:cxn>
                <a:cxn ang="0">
                  <a:pos x="121" y="811"/>
                </a:cxn>
                <a:cxn ang="0">
                  <a:pos x="118" y="883"/>
                </a:cxn>
                <a:cxn ang="0">
                  <a:pos x="73" y="910"/>
                </a:cxn>
                <a:cxn ang="0">
                  <a:pos x="83" y="929"/>
                </a:cxn>
                <a:cxn ang="0">
                  <a:pos x="155" y="917"/>
                </a:cxn>
                <a:cxn ang="0">
                  <a:pos x="179" y="911"/>
                </a:cxn>
                <a:cxn ang="0">
                  <a:pos x="183" y="898"/>
                </a:cxn>
                <a:cxn ang="0">
                  <a:pos x="194" y="780"/>
                </a:cxn>
                <a:cxn ang="0">
                  <a:pos x="201" y="582"/>
                </a:cxn>
                <a:cxn ang="0">
                  <a:pos x="219" y="595"/>
                </a:cxn>
                <a:cxn ang="0">
                  <a:pos x="238" y="829"/>
                </a:cxn>
                <a:cxn ang="0">
                  <a:pos x="246" y="893"/>
                </a:cxn>
                <a:cxn ang="0">
                  <a:pos x="213" y="934"/>
                </a:cxn>
                <a:cxn ang="0">
                  <a:pos x="228" y="951"/>
                </a:cxn>
                <a:cxn ang="0">
                  <a:pos x="290" y="932"/>
                </a:cxn>
                <a:cxn ang="0">
                  <a:pos x="304" y="920"/>
                </a:cxn>
                <a:cxn ang="0">
                  <a:pos x="317" y="898"/>
                </a:cxn>
                <a:cxn ang="0">
                  <a:pos x="304" y="739"/>
                </a:cxn>
                <a:cxn ang="0">
                  <a:pos x="293" y="655"/>
                </a:cxn>
                <a:cxn ang="0">
                  <a:pos x="331" y="476"/>
                </a:cxn>
                <a:cxn ang="0">
                  <a:pos x="319" y="248"/>
                </a:cxn>
              </a:cxnLst>
              <a:rect l="0" t="0" r="r" b="b"/>
              <a:pathLst>
                <a:path w="592" h="951">
                  <a:moveTo>
                    <a:pt x="328" y="241"/>
                  </a:moveTo>
                  <a:lnTo>
                    <a:pt x="329" y="240"/>
                  </a:lnTo>
                  <a:lnTo>
                    <a:pt x="330" y="240"/>
                  </a:lnTo>
                  <a:lnTo>
                    <a:pt x="330" y="240"/>
                  </a:lnTo>
                  <a:lnTo>
                    <a:pt x="335" y="242"/>
                  </a:lnTo>
                  <a:lnTo>
                    <a:pt x="340" y="244"/>
                  </a:lnTo>
                  <a:lnTo>
                    <a:pt x="354" y="244"/>
                  </a:lnTo>
                  <a:lnTo>
                    <a:pt x="371" y="241"/>
                  </a:lnTo>
                  <a:lnTo>
                    <a:pt x="387" y="239"/>
                  </a:lnTo>
                  <a:lnTo>
                    <a:pt x="416" y="233"/>
                  </a:lnTo>
                  <a:lnTo>
                    <a:pt x="430" y="229"/>
                  </a:lnTo>
                  <a:lnTo>
                    <a:pt x="430" y="229"/>
                  </a:lnTo>
                  <a:lnTo>
                    <a:pt x="430" y="229"/>
                  </a:lnTo>
                  <a:lnTo>
                    <a:pt x="430" y="229"/>
                  </a:lnTo>
                  <a:lnTo>
                    <a:pt x="442" y="227"/>
                  </a:lnTo>
                  <a:lnTo>
                    <a:pt x="455" y="224"/>
                  </a:lnTo>
                  <a:lnTo>
                    <a:pt x="484" y="216"/>
                  </a:lnTo>
                  <a:lnTo>
                    <a:pt x="523" y="202"/>
                  </a:lnTo>
                  <a:lnTo>
                    <a:pt x="523" y="202"/>
                  </a:lnTo>
                  <a:lnTo>
                    <a:pt x="525" y="196"/>
                  </a:lnTo>
                  <a:lnTo>
                    <a:pt x="526" y="186"/>
                  </a:lnTo>
                  <a:lnTo>
                    <a:pt x="526" y="186"/>
                  </a:lnTo>
                  <a:lnTo>
                    <a:pt x="527" y="183"/>
                  </a:lnTo>
                  <a:lnTo>
                    <a:pt x="529" y="180"/>
                  </a:lnTo>
                  <a:lnTo>
                    <a:pt x="537" y="178"/>
                  </a:lnTo>
                  <a:lnTo>
                    <a:pt x="545" y="175"/>
                  </a:lnTo>
                  <a:lnTo>
                    <a:pt x="551" y="175"/>
                  </a:lnTo>
                  <a:lnTo>
                    <a:pt x="551" y="175"/>
                  </a:lnTo>
                  <a:lnTo>
                    <a:pt x="559" y="174"/>
                  </a:lnTo>
                  <a:lnTo>
                    <a:pt x="566" y="171"/>
                  </a:lnTo>
                  <a:lnTo>
                    <a:pt x="574" y="166"/>
                  </a:lnTo>
                  <a:lnTo>
                    <a:pt x="574" y="166"/>
                  </a:lnTo>
                  <a:lnTo>
                    <a:pt x="576" y="158"/>
                  </a:lnTo>
                  <a:lnTo>
                    <a:pt x="576" y="152"/>
                  </a:lnTo>
                  <a:lnTo>
                    <a:pt x="573" y="141"/>
                  </a:lnTo>
                  <a:lnTo>
                    <a:pt x="571" y="135"/>
                  </a:lnTo>
                  <a:lnTo>
                    <a:pt x="568" y="133"/>
                  </a:lnTo>
                  <a:lnTo>
                    <a:pt x="567" y="130"/>
                  </a:lnTo>
                  <a:lnTo>
                    <a:pt x="570" y="129"/>
                  </a:lnTo>
                  <a:lnTo>
                    <a:pt x="570" y="129"/>
                  </a:lnTo>
                  <a:lnTo>
                    <a:pt x="578" y="123"/>
                  </a:lnTo>
                  <a:lnTo>
                    <a:pt x="583" y="119"/>
                  </a:lnTo>
                  <a:lnTo>
                    <a:pt x="584" y="119"/>
                  </a:lnTo>
                  <a:lnTo>
                    <a:pt x="584" y="119"/>
                  </a:lnTo>
                  <a:lnTo>
                    <a:pt x="584" y="119"/>
                  </a:lnTo>
                  <a:lnTo>
                    <a:pt x="590" y="115"/>
                  </a:lnTo>
                  <a:lnTo>
                    <a:pt x="590" y="115"/>
                  </a:lnTo>
                  <a:lnTo>
                    <a:pt x="592" y="113"/>
                  </a:lnTo>
                  <a:lnTo>
                    <a:pt x="592" y="113"/>
                  </a:lnTo>
                  <a:lnTo>
                    <a:pt x="589" y="113"/>
                  </a:lnTo>
                  <a:lnTo>
                    <a:pt x="584" y="115"/>
                  </a:lnTo>
                  <a:lnTo>
                    <a:pt x="584" y="115"/>
                  </a:lnTo>
                  <a:lnTo>
                    <a:pt x="584" y="115"/>
                  </a:lnTo>
                  <a:lnTo>
                    <a:pt x="584" y="115"/>
                  </a:lnTo>
                  <a:lnTo>
                    <a:pt x="584" y="115"/>
                  </a:lnTo>
                  <a:lnTo>
                    <a:pt x="573" y="119"/>
                  </a:lnTo>
                  <a:lnTo>
                    <a:pt x="573" y="119"/>
                  </a:lnTo>
                  <a:lnTo>
                    <a:pt x="565" y="123"/>
                  </a:lnTo>
                  <a:lnTo>
                    <a:pt x="559" y="126"/>
                  </a:lnTo>
                  <a:lnTo>
                    <a:pt x="555" y="127"/>
                  </a:lnTo>
                  <a:lnTo>
                    <a:pt x="551" y="126"/>
                  </a:lnTo>
                  <a:lnTo>
                    <a:pt x="550" y="127"/>
                  </a:lnTo>
                  <a:lnTo>
                    <a:pt x="550" y="127"/>
                  </a:lnTo>
                  <a:lnTo>
                    <a:pt x="550" y="127"/>
                  </a:lnTo>
                  <a:lnTo>
                    <a:pt x="545" y="127"/>
                  </a:lnTo>
                  <a:lnTo>
                    <a:pt x="542" y="128"/>
                  </a:lnTo>
                  <a:lnTo>
                    <a:pt x="538" y="130"/>
                  </a:lnTo>
                  <a:lnTo>
                    <a:pt x="534" y="135"/>
                  </a:lnTo>
                  <a:lnTo>
                    <a:pt x="534" y="135"/>
                  </a:lnTo>
                  <a:lnTo>
                    <a:pt x="534" y="135"/>
                  </a:lnTo>
                  <a:lnTo>
                    <a:pt x="534" y="135"/>
                  </a:lnTo>
                  <a:lnTo>
                    <a:pt x="527" y="143"/>
                  </a:lnTo>
                  <a:lnTo>
                    <a:pt x="523" y="150"/>
                  </a:lnTo>
                  <a:lnTo>
                    <a:pt x="522" y="155"/>
                  </a:lnTo>
                  <a:lnTo>
                    <a:pt x="521" y="156"/>
                  </a:lnTo>
                  <a:lnTo>
                    <a:pt x="516" y="156"/>
                  </a:lnTo>
                  <a:lnTo>
                    <a:pt x="516" y="156"/>
                  </a:lnTo>
                  <a:lnTo>
                    <a:pt x="516" y="155"/>
                  </a:lnTo>
                  <a:lnTo>
                    <a:pt x="515" y="154"/>
                  </a:lnTo>
                  <a:lnTo>
                    <a:pt x="515" y="154"/>
                  </a:lnTo>
                  <a:lnTo>
                    <a:pt x="510" y="152"/>
                  </a:lnTo>
                  <a:lnTo>
                    <a:pt x="504" y="152"/>
                  </a:lnTo>
                  <a:lnTo>
                    <a:pt x="491" y="156"/>
                  </a:lnTo>
                  <a:lnTo>
                    <a:pt x="491" y="156"/>
                  </a:lnTo>
                  <a:lnTo>
                    <a:pt x="491" y="156"/>
                  </a:lnTo>
                  <a:lnTo>
                    <a:pt x="491" y="156"/>
                  </a:lnTo>
                  <a:lnTo>
                    <a:pt x="424" y="175"/>
                  </a:lnTo>
                  <a:lnTo>
                    <a:pt x="424" y="175"/>
                  </a:lnTo>
                  <a:lnTo>
                    <a:pt x="407" y="178"/>
                  </a:lnTo>
                  <a:lnTo>
                    <a:pt x="391" y="178"/>
                  </a:lnTo>
                  <a:lnTo>
                    <a:pt x="375" y="177"/>
                  </a:lnTo>
                  <a:lnTo>
                    <a:pt x="362" y="173"/>
                  </a:lnTo>
                  <a:lnTo>
                    <a:pt x="351" y="169"/>
                  </a:lnTo>
                  <a:lnTo>
                    <a:pt x="341" y="167"/>
                  </a:lnTo>
                  <a:lnTo>
                    <a:pt x="331" y="162"/>
                  </a:lnTo>
                  <a:lnTo>
                    <a:pt x="331" y="162"/>
                  </a:lnTo>
                  <a:lnTo>
                    <a:pt x="326" y="158"/>
                  </a:lnTo>
                  <a:lnTo>
                    <a:pt x="323" y="154"/>
                  </a:lnTo>
                  <a:lnTo>
                    <a:pt x="318" y="147"/>
                  </a:lnTo>
                  <a:lnTo>
                    <a:pt x="312" y="144"/>
                  </a:lnTo>
                  <a:lnTo>
                    <a:pt x="283" y="134"/>
                  </a:lnTo>
                  <a:lnTo>
                    <a:pt x="283" y="134"/>
                  </a:lnTo>
                  <a:lnTo>
                    <a:pt x="276" y="132"/>
                  </a:lnTo>
                  <a:lnTo>
                    <a:pt x="264" y="130"/>
                  </a:lnTo>
                  <a:lnTo>
                    <a:pt x="246" y="130"/>
                  </a:lnTo>
                  <a:lnTo>
                    <a:pt x="221" y="132"/>
                  </a:lnTo>
                  <a:lnTo>
                    <a:pt x="219" y="132"/>
                  </a:lnTo>
                  <a:lnTo>
                    <a:pt x="219" y="130"/>
                  </a:lnTo>
                  <a:lnTo>
                    <a:pt x="219" y="130"/>
                  </a:lnTo>
                  <a:lnTo>
                    <a:pt x="213" y="123"/>
                  </a:lnTo>
                  <a:lnTo>
                    <a:pt x="207" y="118"/>
                  </a:lnTo>
                  <a:lnTo>
                    <a:pt x="202" y="115"/>
                  </a:lnTo>
                  <a:lnTo>
                    <a:pt x="201" y="113"/>
                  </a:lnTo>
                  <a:lnTo>
                    <a:pt x="201" y="112"/>
                  </a:lnTo>
                  <a:lnTo>
                    <a:pt x="201" y="112"/>
                  </a:lnTo>
                  <a:lnTo>
                    <a:pt x="203" y="74"/>
                  </a:lnTo>
                  <a:lnTo>
                    <a:pt x="202" y="51"/>
                  </a:lnTo>
                  <a:lnTo>
                    <a:pt x="200" y="39"/>
                  </a:lnTo>
                  <a:lnTo>
                    <a:pt x="200" y="36"/>
                  </a:lnTo>
                  <a:lnTo>
                    <a:pt x="200" y="36"/>
                  </a:lnTo>
                  <a:lnTo>
                    <a:pt x="193" y="23"/>
                  </a:lnTo>
                  <a:lnTo>
                    <a:pt x="185" y="14"/>
                  </a:lnTo>
                  <a:lnTo>
                    <a:pt x="182" y="10"/>
                  </a:lnTo>
                  <a:lnTo>
                    <a:pt x="177" y="8"/>
                  </a:lnTo>
                  <a:lnTo>
                    <a:pt x="172" y="5"/>
                  </a:lnTo>
                  <a:lnTo>
                    <a:pt x="167" y="4"/>
                  </a:lnTo>
                  <a:lnTo>
                    <a:pt x="167" y="4"/>
                  </a:lnTo>
                  <a:lnTo>
                    <a:pt x="166" y="4"/>
                  </a:lnTo>
                  <a:lnTo>
                    <a:pt x="166" y="4"/>
                  </a:lnTo>
                  <a:lnTo>
                    <a:pt x="157" y="2"/>
                  </a:lnTo>
                  <a:lnTo>
                    <a:pt x="157" y="2"/>
                  </a:lnTo>
                  <a:lnTo>
                    <a:pt x="152" y="0"/>
                  </a:lnTo>
                  <a:lnTo>
                    <a:pt x="148" y="0"/>
                  </a:lnTo>
                  <a:lnTo>
                    <a:pt x="137" y="3"/>
                  </a:lnTo>
                  <a:lnTo>
                    <a:pt x="127" y="6"/>
                  </a:lnTo>
                  <a:lnTo>
                    <a:pt x="117" y="12"/>
                  </a:lnTo>
                  <a:lnTo>
                    <a:pt x="110" y="17"/>
                  </a:lnTo>
                  <a:lnTo>
                    <a:pt x="104" y="22"/>
                  </a:lnTo>
                  <a:lnTo>
                    <a:pt x="98" y="27"/>
                  </a:lnTo>
                  <a:lnTo>
                    <a:pt x="98" y="27"/>
                  </a:lnTo>
                  <a:lnTo>
                    <a:pt x="96" y="29"/>
                  </a:lnTo>
                  <a:lnTo>
                    <a:pt x="95" y="33"/>
                  </a:lnTo>
                  <a:lnTo>
                    <a:pt x="94" y="42"/>
                  </a:lnTo>
                  <a:lnTo>
                    <a:pt x="94" y="51"/>
                  </a:lnTo>
                  <a:lnTo>
                    <a:pt x="95" y="57"/>
                  </a:lnTo>
                  <a:lnTo>
                    <a:pt x="100" y="67"/>
                  </a:lnTo>
                  <a:lnTo>
                    <a:pt x="100" y="67"/>
                  </a:lnTo>
                  <a:lnTo>
                    <a:pt x="100" y="67"/>
                  </a:lnTo>
                  <a:lnTo>
                    <a:pt x="100" y="68"/>
                  </a:lnTo>
                  <a:lnTo>
                    <a:pt x="100" y="68"/>
                  </a:lnTo>
                  <a:lnTo>
                    <a:pt x="100" y="70"/>
                  </a:lnTo>
                  <a:lnTo>
                    <a:pt x="100" y="70"/>
                  </a:lnTo>
                  <a:lnTo>
                    <a:pt x="100" y="70"/>
                  </a:lnTo>
                  <a:lnTo>
                    <a:pt x="100" y="70"/>
                  </a:lnTo>
                  <a:lnTo>
                    <a:pt x="100" y="70"/>
                  </a:lnTo>
                  <a:lnTo>
                    <a:pt x="100" y="70"/>
                  </a:lnTo>
                  <a:lnTo>
                    <a:pt x="94" y="88"/>
                  </a:lnTo>
                  <a:lnTo>
                    <a:pt x="94" y="88"/>
                  </a:lnTo>
                  <a:lnTo>
                    <a:pt x="95" y="92"/>
                  </a:lnTo>
                  <a:lnTo>
                    <a:pt x="96" y="94"/>
                  </a:lnTo>
                  <a:lnTo>
                    <a:pt x="96" y="94"/>
                  </a:lnTo>
                  <a:lnTo>
                    <a:pt x="98" y="95"/>
                  </a:lnTo>
                  <a:lnTo>
                    <a:pt x="101" y="95"/>
                  </a:lnTo>
                  <a:lnTo>
                    <a:pt x="104" y="95"/>
                  </a:lnTo>
                  <a:lnTo>
                    <a:pt x="104" y="98"/>
                  </a:lnTo>
                  <a:lnTo>
                    <a:pt x="104" y="99"/>
                  </a:lnTo>
                  <a:lnTo>
                    <a:pt x="104" y="99"/>
                  </a:lnTo>
                  <a:lnTo>
                    <a:pt x="104" y="99"/>
                  </a:lnTo>
                  <a:lnTo>
                    <a:pt x="104" y="100"/>
                  </a:lnTo>
                  <a:lnTo>
                    <a:pt x="104" y="100"/>
                  </a:lnTo>
                  <a:lnTo>
                    <a:pt x="104" y="100"/>
                  </a:lnTo>
                  <a:lnTo>
                    <a:pt x="104" y="106"/>
                  </a:lnTo>
                  <a:lnTo>
                    <a:pt x="104" y="109"/>
                  </a:lnTo>
                  <a:lnTo>
                    <a:pt x="105" y="111"/>
                  </a:lnTo>
                  <a:lnTo>
                    <a:pt x="106" y="111"/>
                  </a:lnTo>
                  <a:lnTo>
                    <a:pt x="109" y="111"/>
                  </a:lnTo>
                  <a:lnTo>
                    <a:pt x="107" y="112"/>
                  </a:lnTo>
                  <a:lnTo>
                    <a:pt x="107" y="112"/>
                  </a:lnTo>
                  <a:lnTo>
                    <a:pt x="107" y="112"/>
                  </a:lnTo>
                  <a:lnTo>
                    <a:pt x="106" y="113"/>
                  </a:lnTo>
                  <a:lnTo>
                    <a:pt x="106" y="113"/>
                  </a:lnTo>
                  <a:lnTo>
                    <a:pt x="106" y="113"/>
                  </a:lnTo>
                  <a:lnTo>
                    <a:pt x="106" y="115"/>
                  </a:lnTo>
                  <a:lnTo>
                    <a:pt x="106" y="116"/>
                  </a:lnTo>
                  <a:lnTo>
                    <a:pt x="107" y="117"/>
                  </a:lnTo>
                  <a:lnTo>
                    <a:pt x="107" y="117"/>
                  </a:lnTo>
                  <a:lnTo>
                    <a:pt x="109" y="118"/>
                  </a:lnTo>
                  <a:lnTo>
                    <a:pt x="109" y="118"/>
                  </a:lnTo>
                  <a:lnTo>
                    <a:pt x="110" y="124"/>
                  </a:lnTo>
                  <a:lnTo>
                    <a:pt x="112" y="129"/>
                  </a:lnTo>
                  <a:lnTo>
                    <a:pt x="112" y="129"/>
                  </a:lnTo>
                  <a:lnTo>
                    <a:pt x="113" y="130"/>
                  </a:lnTo>
                  <a:lnTo>
                    <a:pt x="115" y="130"/>
                  </a:lnTo>
                  <a:lnTo>
                    <a:pt x="127" y="132"/>
                  </a:lnTo>
                  <a:lnTo>
                    <a:pt x="127" y="132"/>
                  </a:lnTo>
                  <a:lnTo>
                    <a:pt x="126" y="143"/>
                  </a:lnTo>
                  <a:lnTo>
                    <a:pt x="126" y="146"/>
                  </a:lnTo>
                  <a:lnTo>
                    <a:pt x="126" y="147"/>
                  </a:lnTo>
                  <a:lnTo>
                    <a:pt x="126" y="147"/>
                  </a:lnTo>
                  <a:lnTo>
                    <a:pt x="95" y="164"/>
                  </a:lnTo>
                  <a:lnTo>
                    <a:pt x="75" y="178"/>
                  </a:lnTo>
                  <a:lnTo>
                    <a:pt x="62" y="188"/>
                  </a:lnTo>
                  <a:lnTo>
                    <a:pt x="59" y="190"/>
                  </a:lnTo>
                  <a:lnTo>
                    <a:pt x="59" y="191"/>
                  </a:lnTo>
                  <a:lnTo>
                    <a:pt x="59" y="191"/>
                  </a:lnTo>
                  <a:lnTo>
                    <a:pt x="59" y="191"/>
                  </a:lnTo>
                  <a:lnTo>
                    <a:pt x="55" y="195"/>
                  </a:lnTo>
                  <a:lnTo>
                    <a:pt x="49" y="208"/>
                  </a:lnTo>
                  <a:lnTo>
                    <a:pt x="47" y="212"/>
                  </a:lnTo>
                  <a:lnTo>
                    <a:pt x="44" y="208"/>
                  </a:lnTo>
                  <a:lnTo>
                    <a:pt x="39" y="200"/>
                  </a:lnTo>
                  <a:lnTo>
                    <a:pt x="38" y="200"/>
                  </a:lnTo>
                  <a:lnTo>
                    <a:pt x="38" y="199"/>
                  </a:lnTo>
                  <a:lnTo>
                    <a:pt x="38" y="199"/>
                  </a:lnTo>
                  <a:lnTo>
                    <a:pt x="36" y="190"/>
                  </a:lnTo>
                  <a:lnTo>
                    <a:pt x="36" y="190"/>
                  </a:lnTo>
                  <a:lnTo>
                    <a:pt x="33" y="189"/>
                  </a:lnTo>
                  <a:lnTo>
                    <a:pt x="32" y="189"/>
                  </a:lnTo>
                  <a:lnTo>
                    <a:pt x="32" y="189"/>
                  </a:lnTo>
                  <a:lnTo>
                    <a:pt x="30" y="191"/>
                  </a:lnTo>
                  <a:lnTo>
                    <a:pt x="30" y="194"/>
                  </a:lnTo>
                  <a:lnTo>
                    <a:pt x="30" y="194"/>
                  </a:lnTo>
                  <a:lnTo>
                    <a:pt x="31" y="196"/>
                  </a:lnTo>
                  <a:lnTo>
                    <a:pt x="31" y="196"/>
                  </a:lnTo>
                  <a:lnTo>
                    <a:pt x="32" y="206"/>
                  </a:lnTo>
                  <a:lnTo>
                    <a:pt x="27" y="207"/>
                  </a:lnTo>
                  <a:lnTo>
                    <a:pt x="27" y="207"/>
                  </a:lnTo>
                  <a:lnTo>
                    <a:pt x="22" y="199"/>
                  </a:lnTo>
                  <a:lnTo>
                    <a:pt x="22" y="199"/>
                  </a:lnTo>
                  <a:lnTo>
                    <a:pt x="17" y="192"/>
                  </a:lnTo>
                  <a:lnTo>
                    <a:pt x="17" y="192"/>
                  </a:lnTo>
                  <a:lnTo>
                    <a:pt x="17" y="191"/>
                  </a:lnTo>
                  <a:lnTo>
                    <a:pt x="17" y="191"/>
                  </a:lnTo>
                  <a:lnTo>
                    <a:pt x="15" y="179"/>
                  </a:lnTo>
                  <a:lnTo>
                    <a:pt x="15" y="179"/>
                  </a:lnTo>
                  <a:lnTo>
                    <a:pt x="15" y="179"/>
                  </a:lnTo>
                  <a:lnTo>
                    <a:pt x="15" y="179"/>
                  </a:lnTo>
                  <a:lnTo>
                    <a:pt x="13" y="177"/>
                  </a:lnTo>
                  <a:lnTo>
                    <a:pt x="13" y="177"/>
                  </a:lnTo>
                  <a:lnTo>
                    <a:pt x="13" y="177"/>
                  </a:lnTo>
                  <a:lnTo>
                    <a:pt x="11" y="178"/>
                  </a:lnTo>
                  <a:lnTo>
                    <a:pt x="10" y="180"/>
                  </a:lnTo>
                  <a:lnTo>
                    <a:pt x="9" y="184"/>
                  </a:lnTo>
                  <a:lnTo>
                    <a:pt x="6" y="182"/>
                  </a:lnTo>
                  <a:lnTo>
                    <a:pt x="6" y="182"/>
                  </a:lnTo>
                  <a:lnTo>
                    <a:pt x="5" y="180"/>
                  </a:lnTo>
                  <a:lnTo>
                    <a:pt x="5" y="180"/>
                  </a:lnTo>
                  <a:lnTo>
                    <a:pt x="4" y="183"/>
                  </a:lnTo>
                  <a:lnTo>
                    <a:pt x="3" y="188"/>
                  </a:lnTo>
                  <a:lnTo>
                    <a:pt x="3" y="188"/>
                  </a:lnTo>
                  <a:lnTo>
                    <a:pt x="3" y="189"/>
                  </a:lnTo>
                  <a:lnTo>
                    <a:pt x="3" y="189"/>
                  </a:lnTo>
                  <a:lnTo>
                    <a:pt x="3" y="189"/>
                  </a:lnTo>
                  <a:lnTo>
                    <a:pt x="3" y="189"/>
                  </a:lnTo>
                  <a:lnTo>
                    <a:pt x="3" y="191"/>
                  </a:lnTo>
                  <a:lnTo>
                    <a:pt x="2" y="192"/>
                  </a:lnTo>
                  <a:lnTo>
                    <a:pt x="2" y="192"/>
                  </a:lnTo>
                  <a:lnTo>
                    <a:pt x="0" y="194"/>
                  </a:lnTo>
                  <a:lnTo>
                    <a:pt x="0" y="196"/>
                  </a:lnTo>
                  <a:lnTo>
                    <a:pt x="2" y="206"/>
                  </a:lnTo>
                  <a:lnTo>
                    <a:pt x="2" y="206"/>
                  </a:lnTo>
                  <a:lnTo>
                    <a:pt x="2" y="207"/>
                  </a:lnTo>
                  <a:lnTo>
                    <a:pt x="2" y="207"/>
                  </a:lnTo>
                  <a:lnTo>
                    <a:pt x="0" y="211"/>
                  </a:lnTo>
                  <a:lnTo>
                    <a:pt x="0" y="211"/>
                  </a:lnTo>
                  <a:lnTo>
                    <a:pt x="0" y="217"/>
                  </a:lnTo>
                  <a:lnTo>
                    <a:pt x="2" y="222"/>
                  </a:lnTo>
                  <a:lnTo>
                    <a:pt x="2" y="222"/>
                  </a:lnTo>
                  <a:lnTo>
                    <a:pt x="3" y="225"/>
                  </a:lnTo>
                  <a:lnTo>
                    <a:pt x="3" y="225"/>
                  </a:lnTo>
                  <a:lnTo>
                    <a:pt x="8" y="235"/>
                  </a:lnTo>
                  <a:lnTo>
                    <a:pt x="8" y="235"/>
                  </a:lnTo>
                  <a:lnTo>
                    <a:pt x="10" y="237"/>
                  </a:lnTo>
                  <a:lnTo>
                    <a:pt x="10" y="239"/>
                  </a:lnTo>
                  <a:lnTo>
                    <a:pt x="10" y="239"/>
                  </a:lnTo>
                  <a:lnTo>
                    <a:pt x="10" y="239"/>
                  </a:lnTo>
                  <a:lnTo>
                    <a:pt x="15" y="247"/>
                  </a:lnTo>
                  <a:lnTo>
                    <a:pt x="15" y="247"/>
                  </a:lnTo>
                  <a:lnTo>
                    <a:pt x="15" y="247"/>
                  </a:lnTo>
                  <a:lnTo>
                    <a:pt x="15" y="247"/>
                  </a:lnTo>
                  <a:lnTo>
                    <a:pt x="15" y="247"/>
                  </a:lnTo>
                  <a:lnTo>
                    <a:pt x="16" y="248"/>
                  </a:lnTo>
                  <a:lnTo>
                    <a:pt x="16" y="248"/>
                  </a:lnTo>
                  <a:lnTo>
                    <a:pt x="16" y="248"/>
                  </a:lnTo>
                  <a:lnTo>
                    <a:pt x="20" y="261"/>
                  </a:lnTo>
                  <a:lnTo>
                    <a:pt x="20" y="261"/>
                  </a:lnTo>
                  <a:lnTo>
                    <a:pt x="20" y="262"/>
                  </a:lnTo>
                  <a:lnTo>
                    <a:pt x="11" y="284"/>
                  </a:lnTo>
                  <a:lnTo>
                    <a:pt x="11" y="284"/>
                  </a:lnTo>
                  <a:lnTo>
                    <a:pt x="9" y="301"/>
                  </a:lnTo>
                  <a:lnTo>
                    <a:pt x="8" y="316"/>
                  </a:lnTo>
                  <a:lnTo>
                    <a:pt x="8" y="329"/>
                  </a:lnTo>
                  <a:lnTo>
                    <a:pt x="9" y="338"/>
                  </a:lnTo>
                  <a:lnTo>
                    <a:pt x="10" y="347"/>
                  </a:lnTo>
                  <a:lnTo>
                    <a:pt x="13" y="353"/>
                  </a:lnTo>
                  <a:lnTo>
                    <a:pt x="16" y="357"/>
                  </a:lnTo>
                  <a:lnTo>
                    <a:pt x="19" y="360"/>
                  </a:lnTo>
                  <a:lnTo>
                    <a:pt x="19" y="360"/>
                  </a:lnTo>
                  <a:lnTo>
                    <a:pt x="22" y="363"/>
                  </a:lnTo>
                  <a:lnTo>
                    <a:pt x="26" y="364"/>
                  </a:lnTo>
                  <a:lnTo>
                    <a:pt x="32" y="365"/>
                  </a:lnTo>
                  <a:lnTo>
                    <a:pt x="38" y="364"/>
                  </a:lnTo>
                  <a:lnTo>
                    <a:pt x="42" y="363"/>
                  </a:lnTo>
                  <a:lnTo>
                    <a:pt x="42" y="363"/>
                  </a:lnTo>
                  <a:lnTo>
                    <a:pt x="48" y="360"/>
                  </a:lnTo>
                  <a:lnTo>
                    <a:pt x="53" y="357"/>
                  </a:lnTo>
                  <a:lnTo>
                    <a:pt x="64" y="348"/>
                  </a:lnTo>
                  <a:lnTo>
                    <a:pt x="72" y="338"/>
                  </a:lnTo>
                  <a:lnTo>
                    <a:pt x="79" y="327"/>
                  </a:lnTo>
                  <a:lnTo>
                    <a:pt x="85" y="316"/>
                  </a:lnTo>
                  <a:lnTo>
                    <a:pt x="90" y="308"/>
                  </a:lnTo>
                  <a:lnTo>
                    <a:pt x="94" y="299"/>
                  </a:lnTo>
                  <a:lnTo>
                    <a:pt x="95" y="295"/>
                  </a:lnTo>
                  <a:lnTo>
                    <a:pt x="98" y="299"/>
                  </a:lnTo>
                  <a:lnTo>
                    <a:pt x="98" y="299"/>
                  </a:lnTo>
                  <a:lnTo>
                    <a:pt x="100" y="307"/>
                  </a:lnTo>
                  <a:lnTo>
                    <a:pt x="103" y="316"/>
                  </a:lnTo>
                  <a:lnTo>
                    <a:pt x="106" y="343"/>
                  </a:lnTo>
                  <a:lnTo>
                    <a:pt x="107" y="377"/>
                  </a:lnTo>
                  <a:lnTo>
                    <a:pt x="109" y="414"/>
                  </a:lnTo>
                  <a:lnTo>
                    <a:pt x="109" y="483"/>
                  </a:lnTo>
                  <a:lnTo>
                    <a:pt x="107" y="522"/>
                  </a:lnTo>
                  <a:lnTo>
                    <a:pt x="112" y="523"/>
                  </a:lnTo>
                  <a:lnTo>
                    <a:pt x="112" y="523"/>
                  </a:lnTo>
                  <a:lnTo>
                    <a:pt x="112" y="523"/>
                  </a:lnTo>
                  <a:lnTo>
                    <a:pt x="112" y="523"/>
                  </a:lnTo>
                  <a:lnTo>
                    <a:pt x="113" y="524"/>
                  </a:lnTo>
                  <a:lnTo>
                    <a:pt x="115" y="526"/>
                  </a:lnTo>
                  <a:lnTo>
                    <a:pt x="116" y="531"/>
                  </a:lnTo>
                  <a:lnTo>
                    <a:pt x="117" y="538"/>
                  </a:lnTo>
                  <a:lnTo>
                    <a:pt x="121" y="566"/>
                  </a:lnTo>
                  <a:lnTo>
                    <a:pt x="122" y="618"/>
                  </a:lnTo>
                  <a:lnTo>
                    <a:pt x="122" y="618"/>
                  </a:lnTo>
                  <a:lnTo>
                    <a:pt x="123" y="684"/>
                  </a:lnTo>
                  <a:lnTo>
                    <a:pt x="123" y="729"/>
                  </a:lnTo>
                  <a:lnTo>
                    <a:pt x="123" y="730"/>
                  </a:lnTo>
                  <a:lnTo>
                    <a:pt x="123" y="730"/>
                  </a:lnTo>
                  <a:lnTo>
                    <a:pt x="123" y="730"/>
                  </a:lnTo>
                  <a:lnTo>
                    <a:pt x="121" y="739"/>
                  </a:lnTo>
                  <a:lnTo>
                    <a:pt x="120" y="749"/>
                  </a:lnTo>
                  <a:lnTo>
                    <a:pt x="120" y="779"/>
                  </a:lnTo>
                  <a:lnTo>
                    <a:pt x="121" y="811"/>
                  </a:lnTo>
                  <a:lnTo>
                    <a:pt x="124" y="846"/>
                  </a:lnTo>
                  <a:lnTo>
                    <a:pt x="124" y="847"/>
                  </a:lnTo>
                  <a:lnTo>
                    <a:pt x="123" y="847"/>
                  </a:lnTo>
                  <a:lnTo>
                    <a:pt x="123" y="847"/>
                  </a:lnTo>
                  <a:lnTo>
                    <a:pt x="121" y="853"/>
                  </a:lnTo>
                  <a:lnTo>
                    <a:pt x="120" y="861"/>
                  </a:lnTo>
                  <a:lnTo>
                    <a:pt x="118" y="871"/>
                  </a:lnTo>
                  <a:lnTo>
                    <a:pt x="118" y="882"/>
                  </a:lnTo>
                  <a:lnTo>
                    <a:pt x="118" y="883"/>
                  </a:lnTo>
                  <a:lnTo>
                    <a:pt x="117" y="884"/>
                  </a:lnTo>
                  <a:lnTo>
                    <a:pt x="117" y="884"/>
                  </a:lnTo>
                  <a:lnTo>
                    <a:pt x="100" y="892"/>
                  </a:lnTo>
                  <a:lnTo>
                    <a:pt x="88" y="899"/>
                  </a:lnTo>
                  <a:lnTo>
                    <a:pt x="78" y="905"/>
                  </a:lnTo>
                  <a:lnTo>
                    <a:pt x="73" y="910"/>
                  </a:lnTo>
                  <a:lnTo>
                    <a:pt x="73" y="910"/>
                  </a:lnTo>
                  <a:lnTo>
                    <a:pt x="73" y="910"/>
                  </a:lnTo>
                  <a:lnTo>
                    <a:pt x="73" y="910"/>
                  </a:lnTo>
                  <a:lnTo>
                    <a:pt x="73" y="910"/>
                  </a:lnTo>
                  <a:lnTo>
                    <a:pt x="71" y="914"/>
                  </a:lnTo>
                  <a:lnTo>
                    <a:pt x="70" y="918"/>
                  </a:lnTo>
                  <a:lnTo>
                    <a:pt x="70" y="922"/>
                  </a:lnTo>
                  <a:lnTo>
                    <a:pt x="70" y="922"/>
                  </a:lnTo>
                  <a:lnTo>
                    <a:pt x="72" y="925"/>
                  </a:lnTo>
                  <a:lnTo>
                    <a:pt x="75" y="926"/>
                  </a:lnTo>
                  <a:lnTo>
                    <a:pt x="78" y="928"/>
                  </a:lnTo>
                  <a:lnTo>
                    <a:pt x="83" y="929"/>
                  </a:lnTo>
                  <a:lnTo>
                    <a:pt x="92" y="932"/>
                  </a:lnTo>
                  <a:lnTo>
                    <a:pt x="101" y="932"/>
                  </a:lnTo>
                  <a:lnTo>
                    <a:pt x="113" y="932"/>
                  </a:lnTo>
                  <a:lnTo>
                    <a:pt x="129" y="932"/>
                  </a:lnTo>
                  <a:lnTo>
                    <a:pt x="129" y="932"/>
                  </a:lnTo>
                  <a:lnTo>
                    <a:pt x="135" y="929"/>
                  </a:lnTo>
                  <a:lnTo>
                    <a:pt x="143" y="926"/>
                  </a:lnTo>
                  <a:lnTo>
                    <a:pt x="155" y="917"/>
                  </a:lnTo>
                  <a:lnTo>
                    <a:pt x="155" y="917"/>
                  </a:lnTo>
                  <a:lnTo>
                    <a:pt x="157" y="916"/>
                  </a:lnTo>
                  <a:lnTo>
                    <a:pt x="158" y="916"/>
                  </a:lnTo>
                  <a:lnTo>
                    <a:pt x="160" y="917"/>
                  </a:lnTo>
                  <a:lnTo>
                    <a:pt x="160" y="917"/>
                  </a:lnTo>
                  <a:lnTo>
                    <a:pt x="160" y="918"/>
                  </a:lnTo>
                  <a:lnTo>
                    <a:pt x="160" y="918"/>
                  </a:lnTo>
                  <a:lnTo>
                    <a:pt x="169" y="916"/>
                  </a:lnTo>
                  <a:lnTo>
                    <a:pt x="176" y="915"/>
                  </a:lnTo>
                  <a:lnTo>
                    <a:pt x="179" y="911"/>
                  </a:lnTo>
                  <a:lnTo>
                    <a:pt x="179" y="911"/>
                  </a:lnTo>
                  <a:lnTo>
                    <a:pt x="180" y="909"/>
                  </a:lnTo>
                  <a:lnTo>
                    <a:pt x="182" y="906"/>
                  </a:lnTo>
                  <a:lnTo>
                    <a:pt x="182" y="900"/>
                  </a:lnTo>
                  <a:lnTo>
                    <a:pt x="182" y="900"/>
                  </a:lnTo>
                  <a:lnTo>
                    <a:pt x="182" y="899"/>
                  </a:lnTo>
                  <a:lnTo>
                    <a:pt x="183" y="898"/>
                  </a:lnTo>
                  <a:lnTo>
                    <a:pt x="183" y="898"/>
                  </a:lnTo>
                  <a:lnTo>
                    <a:pt x="183" y="898"/>
                  </a:lnTo>
                  <a:lnTo>
                    <a:pt x="183" y="898"/>
                  </a:lnTo>
                  <a:lnTo>
                    <a:pt x="186" y="893"/>
                  </a:lnTo>
                  <a:lnTo>
                    <a:pt x="189" y="886"/>
                  </a:lnTo>
                  <a:lnTo>
                    <a:pt x="191" y="878"/>
                  </a:lnTo>
                  <a:lnTo>
                    <a:pt x="194" y="870"/>
                  </a:lnTo>
                  <a:lnTo>
                    <a:pt x="196" y="850"/>
                  </a:lnTo>
                  <a:lnTo>
                    <a:pt x="196" y="827"/>
                  </a:lnTo>
                  <a:lnTo>
                    <a:pt x="195" y="804"/>
                  </a:lnTo>
                  <a:lnTo>
                    <a:pt x="194" y="780"/>
                  </a:lnTo>
                  <a:lnTo>
                    <a:pt x="190" y="757"/>
                  </a:lnTo>
                  <a:lnTo>
                    <a:pt x="188" y="737"/>
                  </a:lnTo>
                  <a:lnTo>
                    <a:pt x="186" y="735"/>
                  </a:lnTo>
                  <a:lnTo>
                    <a:pt x="189" y="735"/>
                  </a:lnTo>
                  <a:lnTo>
                    <a:pt x="189" y="735"/>
                  </a:lnTo>
                  <a:lnTo>
                    <a:pt x="188" y="719"/>
                  </a:lnTo>
                  <a:lnTo>
                    <a:pt x="189" y="695"/>
                  </a:lnTo>
                  <a:lnTo>
                    <a:pt x="195" y="636"/>
                  </a:lnTo>
                  <a:lnTo>
                    <a:pt x="201" y="582"/>
                  </a:lnTo>
                  <a:lnTo>
                    <a:pt x="205" y="556"/>
                  </a:lnTo>
                  <a:lnTo>
                    <a:pt x="206" y="552"/>
                  </a:lnTo>
                  <a:lnTo>
                    <a:pt x="208" y="554"/>
                  </a:lnTo>
                  <a:lnTo>
                    <a:pt x="208" y="554"/>
                  </a:lnTo>
                  <a:lnTo>
                    <a:pt x="210" y="555"/>
                  </a:lnTo>
                  <a:lnTo>
                    <a:pt x="211" y="556"/>
                  </a:lnTo>
                  <a:lnTo>
                    <a:pt x="213" y="560"/>
                  </a:lnTo>
                  <a:lnTo>
                    <a:pt x="214" y="567"/>
                  </a:lnTo>
                  <a:lnTo>
                    <a:pt x="219" y="595"/>
                  </a:lnTo>
                  <a:lnTo>
                    <a:pt x="224" y="649"/>
                  </a:lnTo>
                  <a:lnTo>
                    <a:pt x="224" y="649"/>
                  </a:lnTo>
                  <a:lnTo>
                    <a:pt x="229" y="711"/>
                  </a:lnTo>
                  <a:lnTo>
                    <a:pt x="231" y="739"/>
                  </a:lnTo>
                  <a:lnTo>
                    <a:pt x="231" y="739"/>
                  </a:lnTo>
                  <a:lnTo>
                    <a:pt x="230" y="753"/>
                  </a:lnTo>
                  <a:lnTo>
                    <a:pt x="231" y="787"/>
                  </a:lnTo>
                  <a:lnTo>
                    <a:pt x="234" y="808"/>
                  </a:lnTo>
                  <a:lnTo>
                    <a:pt x="238" y="829"/>
                  </a:lnTo>
                  <a:lnTo>
                    <a:pt x="242" y="849"/>
                  </a:lnTo>
                  <a:lnTo>
                    <a:pt x="246" y="858"/>
                  </a:lnTo>
                  <a:lnTo>
                    <a:pt x="250" y="865"/>
                  </a:lnTo>
                  <a:lnTo>
                    <a:pt x="251" y="866"/>
                  </a:lnTo>
                  <a:lnTo>
                    <a:pt x="250" y="867"/>
                  </a:lnTo>
                  <a:lnTo>
                    <a:pt x="250" y="867"/>
                  </a:lnTo>
                  <a:lnTo>
                    <a:pt x="247" y="878"/>
                  </a:lnTo>
                  <a:lnTo>
                    <a:pt x="246" y="887"/>
                  </a:lnTo>
                  <a:lnTo>
                    <a:pt x="246" y="893"/>
                  </a:lnTo>
                  <a:lnTo>
                    <a:pt x="247" y="898"/>
                  </a:lnTo>
                  <a:lnTo>
                    <a:pt x="248" y="899"/>
                  </a:lnTo>
                  <a:lnTo>
                    <a:pt x="247" y="900"/>
                  </a:lnTo>
                  <a:lnTo>
                    <a:pt x="247" y="900"/>
                  </a:lnTo>
                  <a:lnTo>
                    <a:pt x="224" y="921"/>
                  </a:lnTo>
                  <a:lnTo>
                    <a:pt x="217" y="928"/>
                  </a:lnTo>
                  <a:lnTo>
                    <a:pt x="213" y="934"/>
                  </a:lnTo>
                  <a:lnTo>
                    <a:pt x="213" y="934"/>
                  </a:lnTo>
                  <a:lnTo>
                    <a:pt x="213" y="934"/>
                  </a:lnTo>
                  <a:lnTo>
                    <a:pt x="213" y="934"/>
                  </a:lnTo>
                  <a:lnTo>
                    <a:pt x="212" y="939"/>
                  </a:lnTo>
                  <a:lnTo>
                    <a:pt x="212" y="943"/>
                  </a:lnTo>
                  <a:lnTo>
                    <a:pt x="213" y="946"/>
                  </a:lnTo>
                  <a:lnTo>
                    <a:pt x="213" y="946"/>
                  </a:lnTo>
                  <a:lnTo>
                    <a:pt x="216" y="949"/>
                  </a:lnTo>
                  <a:lnTo>
                    <a:pt x="218" y="950"/>
                  </a:lnTo>
                  <a:lnTo>
                    <a:pt x="222" y="951"/>
                  </a:lnTo>
                  <a:lnTo>
                    <a:pt x="228" y="951"/>
                  </a:lnTo>
                  <a:lnTo>
                    <a:pt x="236" y="951"/>
                  </a:lnTo>
                  <a:lnTo>
                    <a:pt x="246" y="949"/>
                  </a:lnTo>
                  <a:lnTo>
                    <a:pt x="258" y="946"/>
                  </a:lnTo>
                  <a:lnTo>
                    <a:pt x="273" y="942"/>
                  </a:lnTo>
                  <a:lnTo>
                    <a:pt x="273" y="942"/>
                  </a:lnTo>
                  <a:lnTo>
                    <a:pt x="278" y="940"/>
                  </a:lnTo>
                  <a:lnTo>
                    <a:pt x="285" y="936"/>
                  </a:lnTo>
                  <a:lnTo>
                    <a:pt x="285" y="936"/>
                  </a:lnTo>
                  <a:lnTo>
                    <a:pt x="290" y="932"/>
                  </a:lnTo>
                  <a:lnTo>
                    <a:pt x="292" y="928"/>
                  </a:lnTo>
                  <a:lnTo>
                    <a:pt x="293" y="925"/>
                  </a:lnTo>
                  <a:lnTo>
                    <a:pt x="292" y="923"/>
                  </a:lnTo>
                  <a:lnTo>
                    <a:pt x="295" y="922"/>
                  </a:lnTo>
                  <a:lnTo>
                    <a:pt x="295" y="922"/>
                  </a:lnTo>
                  <a:lnTo>
                    <a:pt x="295" y="922"/>
                  </a:lnTo>
                  <a:lnTo>
                    <a:pt x="296" y="922"/>
                  </a:lnTo>
                  <a:lnTo>
                    <a:pt x="296" y="922"/>
                  </a:lnTo>
                  <a:lnTo>
                    <a:pt x="304" y="920"/>
                  </a:lnTo>
                  <a:lnTo>
                    <a:pt x="312" y="916"/>
                  </a:lnTo>
                  <a:lnTo>
                    <a:pt x="314" y="914"/>
                  </a:lnTo>
                  <a:lnTo>
                    <a:pt x="317" y="910"/>
                  </a:lnTo>
                  <a:lnTo>
                    <a:pt x="317" y="910"/>
                  </a:lnTo>
                  <a:lnTo>
                    <a:pt x="318" y="905"/>
                  </a:lnTo>
                  <a:lnTo>
                    <a:pt x="317" y="899"/>
                  </a:lnTo>
                  <a:lnTo>
                    <a:pt x="317" y="898"/>
                  </a:lnTo>
                  <a:lnTo>
                    <a:pt x="317" y="898"/>
                  </a:lnTo>
                  <a:lnTo>
                    <a:pt x="317" y="898"/>
                  </a:lnTo>
                  <a:lnTo>
                    <a:pt x="319" y="883"/>
                  </a:lnTo>
                  <a:lnTo>
                    <a:pt x="320" y="865"/>
                  </a:lnTo>
                  <a:lnTo>
                    <a:pt x="319" y="844"/>
                  </a:lnTo>
                  <a:lnTo>
                    <a:pt x="318" y="822"/>
                  </a:lnTo>
                  <a:lnTo>
                    <a:pt x="315" y="801"/>
                  </a:lnTo>
                  <a:lnTo>
                    <a:pt x="312" y="779"/>
                  </a:lnTo>
                  <a:lnTo>
                    <a:pt x="304" y="741"/>
                  </a:lnTo>
                  <a:lnTo>
                    <a:pt x="304" y="741"/>
                  </a:lnTo>
                  <a:lnTo>
                    <a:pt x="304" y="739"/>
                  </a:lnTo>
                  <a:lnTo>
                    <a:pt x="304" y="739"/>
                  </a:lnTo>
                  <a:lnTo>
                    <a:pt x="303" y="736"/>
                  </a:lnTo>
                  <a:lnTo>
                    <a:pt x="303" y="736"/>
                  </a:lnTo>
                  <a:lnTo>
                    <a:pt x="303" y="735"/>
                  </a:lnTo>
                  <a:lnTo>
                    <a:pt x="303" y="735"/>
                  </a:lnTo>
                  <a:lnTo>
                    <a:pt x="300" y="715"/>
                  </a:lnTo>
                  <a:lnTo>
                    <a:pt x="296" y="696"/>
                  </a:lnTo>
                  <a:lnTo>
                    <a:pt x="295" y="675"/>
                  </a:lnTo>
                  <a:lnTo>
                    <a:pt x="293" y="655"/>
                  </a:lnTo>
                  <a:lnTo>
                    <a:pt x="293" y="634"/>
                  </a:lnTo>
                  <a:lnTo>
                    <a:pt x="295" y="614"/>
                  </a:lnTo>
                  <a:lnTo>
                    <a:pt x="297" y="576"/>
                  </a:lnTo>
                  <a:lnTo>
                    <a:pt x="302" y="541"/>
                  </a:lnTo>
                  <a:lnTo>
                    <a:pt x="306" y="515"/>
                  </a:lnTo>
                  <a:lnTo>
                    <a:pt x="311" y="490"/>
                  </a:lnTo>
                  <a:lnTo>
                    <a:pt x="311" y="489"/>
                  </a:lnTo>
                  <a:lnTo>
                    <a:pt x="312" y="489"/>
                  </a:lnTo>
                  <a:lnTo>
                    <a:pt x="331" y="476"/>
                  </a:lnTo>
                  <a:lnTo>
                    <a:pt x="301" y="318"/>
                  </a:lnTo>
                  <a:lnTo>
                    <a:pt x="301" y="318"/>
                  </a:lnTo>
                  <a:lnTo>
                    <a:pt x="301" y="318"/>
                  </a:lnTo>
                  <a:lnTo>
                    <a:pt x="301" y="318"/>
                  </a:lnTo>
                  <a:lnTo>
                    <a:pt x="303" y="297"/>
                  </a:lnTo>
                  <a:lnTo>
                    <a:pt x="306" y="280"/>
                  </a:lnTo>
                  <a:lnTo>
                    <a:pt x="311" y="267"/>
                  </a:lnTo>
                  <a:lnTo>
                    <a:pt x="314" y="256"/>
                  </a:lnTo>
                  <a:lnTo>
                    <a:pt x="319" y="248"/>
                  </a:lnTo>
                  <a:lnTo>
                    <a:pt x="323" y="244"/>
                  </a:lnTo>
                  <a:lnTo>
                    <a:pt x="328" y="241"/>
                  </a:lnTo>
                  <a:lnTo>
                    <a:pt x="328" y="241"/>
                  </a:lnTo>
                  <a:close/>
                </a:path>
              </a:pathLst>
            </a:custGeom>
            <a:solidFill>
              <a:schemeClr val="bg1"/>
            </a:solidFill>
            <a:ln w="9525">
              <a:noFill/>
              <a:round/>
              <a:headEnd/>
              <a:tailEnd/>
            </a:ln>
          </p:spPr>
          <p:txBody>
            <a:bodyPr/>
            <a:lstStyle/>
            <a:p>
              <a:pPr>
                <a:defRPr/>
              </a:pPr>
              <a:endParaRPr lang="zh-CN" altLang="en-US">
                <a:ea typeface="+mn-ea"/>
              </a:endParaRPr>
            </a:p>
          </p:txBody>
        </p:sp>
      </p:grpSp>
      <p:sp>
        <p:nvSpPr>
          <p:cNvPr id="1050" name="Freeform 26"/>
          <p:cNvSpPr>
            <a:spLocks/>
          </p:cNvSpPr>
          <p:nvPr/>
        </p:nvSpPr>
        <p:spPr bwMode="auto">
          <a:xfrm flipH="1">
            <a:off x="7507288" y="5546725"/>
            <a:ext cx="304800" cy="1209675"/>
          </a:xfrm>
          <a:custGeom>
            <a:avLst/>
            <a:gdLst/>
            <a:ahLst/>
            <a:cxnLst>
              <a:cxn ang="0">
                <a:pos x="336" y="291"/>
              </a:cxn>
              <a:cxn ang="0">
                <a:pos x="283" y="252"/>
              </a:cxn>
              <a:cxn ang="0">
                <a:pos x="228" y="247"/>
              </a:cxn>
              <a:cxn ang="0">
                <a:pos x="215" y="218"/>
              </a:cxn>
              <a:cxn ang="0">
                <a:pos x="231" y="232"/>
              </a:cxn>
              <a:cxn ang="0">
                <a:pos x="229" y="221"/>
              </a:cxn>
              <a:cxn ang="0">
                <a:pos x="247" y="210"/>
              </a:cxn>
              <a:cxn ang="0">
                <a:pos x="234" y="196"/>
              </a:cxn>
              <a:cxn ang="0">
                <a:pos x="232" y="174"/>
              </a:cxn>
              <a:cxn ang="0">
                <a:pos x="237" y="171"/>
              </a:cxn>
              <a:cxn ang="0">
                <a:pos x="246" y="172"/>
              </a:cxn>
              <a:cxn ang="0">
                <a:pos x="237" y="156"/>
              </a:cxn>
              <a:cxn ang="0">
                <a:pos x="237" y="137"/>
              </a:cxn>
              <a:cxn ang="0">
                <a:pos x="252" y="153"/>
              </a:cxn>
              <a:cxn ang="0">
                <a:pos x="246" y="102"/>
              </a:cxn>
              <a:cxn ang="0">
                <a:pos x="220" y="55"/>
              </a:cxn>
              <a:cxn ang="0">
                <a:pos x="200" y="23"/>
              </a:cxn>
              <a:cxn ang="0">
                <a:pos x="156" y="1"/>
              </a:cxn>
              <a:cxn ang="0">
                <a:pos x="125" y="4"/>
              </a:cxn>
              <a:cxn ang="0">
                <a:pos x="89" y="13"/>
              </a:cxn>
              <a:cxn ang="0">
                <a:pos x="52" y="50"/>
              </a:cxn>
              <a:cxn ang="0">
                <a:pos x="50" y="67"/>
              </a:cxn>
              <a:cxn ang="0">
                <a:pos x="47" y="109"/>
              </a:cxn>
              <a:cxn ang="0">
                <a:pos x="52" y="150"/>
              </a:cxn>
              <a:cxn ang="0">
                <a:pos x="52" y="183"/>
              </a:cxn>
              <a:cxn ang="0">
                <a:pos x="59" y="190"/>
              </a:cxn>
              <a:cxn ang="0">
                <a:pos x="63" y="218"/>
              </a:cxn>
              <a:cxn ang="0">
                <a:pos x="72" y="206"/>
              </a:cxn>
              <a:cxn ang="0">
                <a:pos x="85" y="247"/>
              </a:cxn>
              <a:cxn ang="0">
                <a:pos x="95" y="243"/>
              </a:cxn>
              <a:cxn ang="0">
                <a:pos x="108" y="255"/>
              </a:cxn>
              <a:cxn ang="0">
                <a:pos x="112" y="257"/>
              </a:cxn>
              <a:cxn ang="0">
                <a:pos x="120" y="261"/>
              </a:cxn>
              <a:cxn ang="0">
                <a:pos x="110" y="327"/>
              </a:cxn>
              <a:cxn ang="0">
                <a:pos x="55" y="384"/>
              </a:cxn>
              <a:cxn ang="0">
                <a:pos x="40" y="457"/>
              </a:cxn>
              <a:cxn ang="0">
                <a:pos x="49" y="518"/>
              </a:cxn>
              <a:cxn ang="0">
                <a:pos x="44" y="748"/>
              </a:cxn>
              <a:cxn ang="0">
                <a:pos x="26" y="828"/>
              </a:cxn>
              <a:cxn ang="0">
                <a:pos x="34" y="883"/>
              </a:cxn>
              <a:cxn ang="0">
                <a:pos x="33" y="1005"/>
              </a:cxn>
              <a:cxn ang="0">
                <a:pos x="47" y="1178"/>
              </a:cxn>
              <a:cxn ang="0">
                <a:pos x="69" y="1351"/>
              </a:cxn>
              <a:cxn ang="0">
                <a:pos x="81" y="1447"/>
              </a:cxn>
              <a:cxn ang="0">
                <a:pos x="65" y="1477"/>
              </a:cxn>
              <a:cxn ang="0">
                <a:pos x="1" y="1504"/>
              </a:cxn>
              <a:cxn ang="0">
                <a:pos x="12" y="1523"/>
              </a:cxn>
              <a:cxn ang="0">
                <a:pos x="125" y="1520"/>
              </a:cxn>
              <a:cxn ang="0">
                <a:pos x="168" y="1549"/>
              </a:cxn>
              <a:cxn ang="0">
                <a:pos x="219" y="1585"/>
              </a:cxn>
              <a:cxn ang="0">
                <a:pos x="257" y="1575"/>
              </a:cxn>
              <a:cxn ang="0">
                <a:pos x="276" y="1542"/>
              </a:cxn>
              <a:cxn ang="0">
                <a:pos x="271" y="1479"/>
              </a:cxn>
              <a:cxn ang="0">
                <a:pos x="291" y="1377"/>
              </a:cxn>
              <a:cxn ang="0">
                <a:pos x="299" y="915"/>
              </a:cxn>
              <a:cxn ang="0">
                <a:pos x="342" y="777"/>
              </a:cxn>
              <a:cxn ang="0">
                <a:pos x="356" y="727"/>
              </a:cxn>
              <a:cxn ang="0">
                <a:pos x="393" y="588"/>
              </a:cxn>
              <a:cxn ang="0">
                <a:pos x="396" y="512"/>
              </a:cxn>
            </a:cxnLst>
            <a:rect l="0" t="0" r="r" b="b"/>
            <a:pathLst>
              <a:path w="400" h="1585">
                <a:moveTo>
                  <a:pt x="396" y="512"/>
                </a:moveTo>
                <a:lnTo>
                  <a:pt x="388" y="469"/>
                </a:lnTo>
                <a:lnTo>
                  <a:pt x="400" y="460"/>
                </a:lnTo>
                <a:lnTo>
                  <a:pt x="357" y="339"/>
                </a:lnTo>
                <a:lnTo>
                  <a:pt x="346" y="314"/>
                </a:lnTo>
                <a:lnTo>
                  <a:pt x="336" y="291"/>
                </a:lnTo>
                <a:lnTo>
                  <a:pt x="328" y="281"/>
                </a:lnTo>
                <a:lnTo>
                  <a:pt x="318" y="270"/>
                </a:lnTo>
                <a:lnTo>
                  <a:pt x="306" y="263"/>
                </a:lnTo>
                <a:lnTo>
                  <a:pt x="294" y="256"/>
                </a:lnTo>
                <a:lnTo>
                  <a:pt x="289" y="254"/>
                </a:lnTo>
                <a:lnTo>
                  <a:pt x="283" y="252"/>
                </a:lnTo>
                <a:lnTo>
                  <a:pt x="271" y="251"/>
                </a:lnTo>
                <a:lnTo>
                  <a:pt x="259" y="252"/>
                </a:lnTo>
                <a:lnTo>
                  <a:pt x="247" y="252"/>
                </a:lnTo>
                <a:lnTo>
                  <a:pt x="238" y="254"/>
                </a:lnTo>
                <a:lnTo>
                  <a:pt x="238" y="254"/>
                </a:lnTo>
                <a:lnTo>
                  <a:pt x="228" y="247"/>
                </a:lnTo>
                <a:lnTo>
                  <a:pt x="221" y="238"/>
                </a:lnTo>
                <a:lnTo>
                  <a:pt x="218" y="235"/>
                </a:lnTo>
                <a:lnTo>
                  <a:pt x="216" y="230"/>
                </a:lnTo>
                <a:lnTo>
                  <a:pt x="215" y="224"/>
                </a:lnTo>
                <a:lnTo>
                  <a:pt x="215" y="218"/>
                </a:lnTo>
                <a:lnTo>
                  <a:pt x="215" y="218"/>
                </a:lnTo>
                <a:lnTo>
                  <a:pt x="220" y="216"/>
                </a:lnTo>
                <a:lnTo>
                  <a:pt x="220" y="216"/>
                </a:lnTo>
                <a:lnTo>
                  <a:pt x="222" y="222"/>
                </a:lnTo>
                <a:lnTo>
                  <a:pt x="225" y="228"/>
                </a:lnTo>
                <a:lnTo>
                  <a:pt x="228" y="230"/>
                </a:lnTo>
                <a:lnTo>
                  <a:pt x="231" y="232"/>
                </a:lnTo>
                <a:lnTo>
                  <a:pt x="233" y="232"/>
                </a:lnTo>
                <a:lnTo>
                  <a:pt x="235" y="232"/>
                </a:lnTo>
                <a:lnTo>
                  <a:pt x="240" y="231"/>
                </a:lnTo>
                <a:lnTo>
                  <a:pt x="240" y="231"/>
                </a:lnTo>
                <a:lnTo>
                  <a:pt x="234" y="226"/>
                </a:lnTo>
                <a:lnTo>
                  <a:pt x="229" y="221"/>
                </a:lnTo>
                <a:lnTo>
                  <a:pt x="226" y="212"/>
                </a:lnTo>
                <a:lnTo>
                  <a:pt x="224" y="203"/>
                </a:lnTo>
                <a:lnTo>
                  <a:pt x="224" y="203"/>
                </a:lnTo>
                <a:lnTo>
                  <a:pt x="237" y="209"/>
                </a:lnTo>
                <a:lnTo>
                  <a:pt x="245" y="210"/>
                </a:lnTo>
                <a:lnTo>
                  <a:pt x="247" y="210"/>
                </a:lnTo>
                <a:lnTo>
                  <a:pt x="250" y="209"/>
                </a:lnTo>
                <a:lnTo>
                  <a:pt x="253" y="206"/>
                </a:lnTo>
                <a:lnTo>
                  <a:pt x="253" y="206"/>
                </a:lnTo>
                <a:lnTo>
                  <a:pt x="242" y="202"/>
                </a:lnTo>
                <a:lnTo>
                  <a:pt x="238" y="198"/>
                </a:lnTo>
                <a:lnTo>
                  <a:pt x="234" y="196"/>
                </a:lnTo>
                <a:lnTo>
                  <a:pt x="234" y="196"/>
                </a:lnTo>
                <a:lnTo>
                  <a:pt x="232" y="191"/>
                </a:lnTo>
                <a:lnTo>
                  <a:pt x="229" y="186"/>
                </a:lnTo>
                <a:lnTo>
                  <a:pt x="231" y="180"/>
                </a:lnTo>
                <a:lnTo>
                  <a:pt x="232" y="174"/>
                </a:lnTo>
                <a:lnTo>
                  <a:pt x="232" y="174"/>
                </a:lnTo>
                <a:lnTo>
                  <a:pt x="235" y="178"/>
                </a:lnTo>
                <a:lnTo>
                  <a:pt x="239" y="180"/>
                </a:lnTo>
                <a:lnTo>
                  <a:pt x="246" y="184"/>
                </a:lnTo>
                <a:lnTo>
                  <a:pt x="246" y="184"/>
                </a:lnTo>
                <a:lnTo>
                  <a:pt x="240" y="178"/>
                </a:lnTo>
                <a:lnTo>
                  <a:pt x="237" y="171"/>
                </a:lnTo>
                <a:lnTo>
                  <a:pt x="234" y="164"/>
                </a:lnTo>
                <a:lnTo>
                  <a:pt x="233" y="157"/>
                </a:lnTo>
                <a:lnTo>
                  <a:pt x="233" y="157"/>
                </a:lnTo>
                <a:lnTo>
                  <a:pt x="235" y="161"/>
                </a:lnTo>
                <a:lnTo>
                  <a:pt x="239" y="166"/>
                </a:lnTo>
                <a:lnTo>
                  <a:pt x="246" y="172"/>
                </a:lnTo>
                <a:lnTo>
                  <a:pt x="259" y="180"/>
                </a:lnTo>
                <a:lnTo>
                  <a:pt x="259" y="180"/>
                </a:lnTo>
                <a:lnTo>
                  <a:pt x="253" y="176"/>
                </a:lnTo>
                <a:lnTo>
                  <a:pt x="246" y="171"/>
                </a:lnTo>
                <a:lnTo>
                  <a:pt x="241" y="164"/>
                </a:lnTo>
                <a:lnTo>
                  <a:pt x="237" y="156"/>
                </a:lnTo>
                <a:lnTo>
                  <a:pt x="237" y="156"/>
                </a:lnTo>
                <a:lnTo>
                  <a:pt x="253" y="169"/>
                </a:lnTo>
                <a:lnTo>
                  <a:pt x="253" y="169"/>
                </a:lnTo>
                <a:lnTo>
                  <a:pt x="246" y="159"/>
                </a:lnTo>
                <a:lnTo>
                  <a:pt x="241" y="148"/>
                </a:lnTo>
                <a:lnTo>
                  <a:pt x="237" y="137"/>
                </a:lnTo>
                <a:lnTo>
                  <a:pt x="234" y="122"/>
                </a:lnTo>
                <a:lnTo>
                  <a:pt x="234" y="122"/>
                </a:lnTo>
                <a:lnTo>
                  <a:pt x="239" y="128"/>
                </a:lnTo>
                <a:lnTo>
                  <a:pt x="242" y="135"/>
                </a:lnTo>
                <a:lnTo>
                  <a:pt x="252" y="153"/>
                </a:lnTo>
                <a:lnTo>
                  <a:pt x="252" y="153"/>
                </a:lnTo>
                <a:lnTo>
                  <a:pt x="240" y="124"/>
                </a:lnTo>
                <a:lnTo>
                  <a:pt x="235" y="108"/>
                </a:lnTo>
                <a:lnTo>
                  <a:pt x="232" y="92"/>
                </a:lnTo>
                <a:lnTo>
                  <a:pt x="232" y="92"/>
                </a:lnTo>
                <a:lnTo>
                  <a:pt x="239" y="98"/>
                </a:lnTo>
                <a:lnTo>
                  <a:pt x="246" y="102"/>
                </a:lnTo>
                <a:lnTo>
                  <a:pt x="260" y="111"/>
                </a:lnTo>
                <a:lnTo>
                  <a:pt x="260" y="111"/>
                </a:lnTo>
                <a:lnTo>
                  <a:pt x="251" y="100"/>
                </a:lnTo>
                <a:lnTo>
                  <a:pt x="240" y="88"/>
                </a:lnTo>
                <a:lnTo>
                  <a:pt x="231" y="73"/>
                </a:lnTo>
                <a:lnTo>
                  <a:pt x="220" y="55"/>
                </a:lnTo>
                <a:lnTo>
                  <a:pt x="220" y="55"/>
                </a:lnTo>
                <a:lnTo>
                  <a:pt x="227" y="60"/>
                </a:lnTo>
                <a:lnTo>
                  <a:pt x="233" y="63"/>
                </a:lnTo>
                <a:lnTo>
                  <a:pt x="233" y="63"/>
                </a:lnTo>
                <a:lnTo>
                  <a:pt x="200" y="23"/>
                </a:lnTo>
                <a:lnTo>
                  <a:pt x="200" y="23"/>
                </a:lnTo>
                <a:lnTo>
                  <a:pt x="194" y="15"/>
                </a:lnTo>
                <a:lnTo>
                  <a:pt x="187" y="9"/>
                </a:lnTo>
                <a:lnTo>
                  <a:pt x="180" y="4"/>
                </a:lnTo>
                <a:lnTo>
                  <a:pt x="173" y="1"/>
                </a:lnTo>
                <a:lnTo>
                  <a:pt x="164" y="0"/>
                </a:lnTo>
                <a:lnTo>
                  <a:pt x="156" y="1"/>
                </a:lnTo>
                <a:lnTo>
                  <a:pt x="148" y="4"/>
                </a:lnTo>
                <a:lnTo>
                  <a:pt x="138" y="10"/>
                </a:lnTo>
                <a:lnTo>
                  <a:pt x="138" y="10"/>
                </a:lnTo>
                <a:lnTo>
                  <a:pt x="135" y="7"/>
                </a:lnTo>
                <a:lnTo>
                  <a:pt x="130" y="4"/>
                </a:lnTo>
                <a:lnTo>
                  <a:pt x="125" y="4"/>
                </a:lnTo>
                <a:lnTo>
                  <a:pt x="122" y="4"/>
                </a:lnTo>
                <a:lnTo>
                  <a:pt x="112" y="5"/>
                </a:lnTo>
                <a:lnTo>
                  <a:pt x="103" y="9"/>
                </a:lnTo>
                <a:lnTo>
                  <a:pt x="103" y="9"/>
                </a:lnTo>
                <a:lnTo>
                  <a:pt x="96" y="10"/>
                </a:lnTo>
                <a:lnTo>
                  <a:pt x="89" y="13"/>
                </a:lnTo>
                <a:lnTo>
                  <a:pt x="83" y="15"/>
                </a:lnTo>
                <a:lnTo>
                  <a:pt x="78" y="18"/>
                </a:lnTo>
                <a:lnTo>
                  <a:pt x="69" y="28"/>
                </a:lnTo>
                <a:lnTo>
                  <a:pt x="60" y="39"/>
                </a:lnTo>
                <a:lnTo>
                  <a:pt x="60" y="39"/>
                </a:lnTo>
                <a:lnTo>
                  <a:pt x="52" y="50"/>
                </a:lnTo>
                <a:lnTo>
                  <a:pt x="47" y="61"/>
                </a:lnTo>
                <a:lnTo>
                  <a:pt x="44" y="70"/>
                </a:lnTo>
                <a:lnTo>
                  <a:pt x="44" y="79"/>
                </a:lnTo>
                <a:lnTo>
                  <a:pt x="44" y="79"/>
                </a:lnTo>
                <a:lnTo>
                  <a:pt x="46" y="72"/>
                </a:lnTo>
                <a:lnTo>
                  <a:pt x="50" y="67"/>
                </a:lnTo>
                <a:lnTo>
                  <a:pt x="53" y="65"/>
                </a:lnTo>
                <a:lnTo>
                  <a:pt x="56" y="65"/>
                </a:lnTo>
                <a:lnTo>
                  <a:pt x="56" y="65"/>
                </a:lnTo>
                <a:lnTo>
                  <a:pt x="53" y="75"/>
                </a:lnTo>
                <a:lnTo>
                  <a:pt x="51" y="87"/>
                </a:lnTo>
                <a:lnTo>
                  <a:pt x="47" y="109"/>
                </a:lnTo>
                <a:lnTo>
                  <a:pt x="46" y="132"/>
                </a:lnTo>
                <a:lnTo>
                  <a:pt x="46" y="153"/>
                </a:lnTo>
                <a:lnTo>
                  <a:pt x="46" y="153"/>
                </a:lnTo>
                <a:lnTo>
                  <a:pt x="50" y="115"/>
                </a:lnTo>
                <a:lnTo>
                  <a:pt x="50" y="115"/>
                </a:lnTo>
                <a:lnTo>
                  <a:pt x="52" y="150"/>
                </a:lnTo>
                <a:lnTo>
                  <a:pt x="52" y="150"/>
                </a:lnTo>
                <a:lnTo>
                  <a:pt x="53" y="158"/>
                </a:lnTo>
                <a:lnTo>
                  <a:pt x="55" y="164"/>
                </a:lnTo>
                <a:lnTo>
                  <a:pt x="55" y="171"/>
                </a:lnTo>
                <a:lnTo>
                  <a:pt x="53" y="177"/>
                </a:lnTo>
                <a:lnTo>
                  <a:pt x="52" y="183"/>
                </a:lnTo>
                <a:lnTo>
                  <a:pt x="50" y="187"/>
                </a:lnTo>
                <a:lnTo>
                  <a:pt x="44" y="196"/>
                </a:lnTo>
                <a:lnTo>
                  <a:pt x="44" y="196"/>
                </a:lnTo>
                <a:lnTo>
                  <a:pt x="57" y="183"/>
                </a:lnTo>
                <a:lnTo>
                  <a:pt x="57" y="183"/>
                </a:lnTo>
                <a:lnTo>
                  <a:pt x="59" y="190"/>
                </a:lnTo>
                <a:lnTo>
                  <a:pt x="59" y="190"/>
                </a:lnTo>
                <a:lnTo>
                  <a:pt x="63" y="184"/>
                </a:lnTo>
                <a:lnTo>
                  <a:pt x="63" y="184"/>
                </a:lnTo>
                <a:lnTo>
                  <a:pt x="65" y="196"/>
                </a:lnTo>
                <a:lnTo>
                  <a:pt x="65" y="208"/>
                </a:lnTo>
                <a:lnTo>
                  <a:pt x="63" y="218"/>
                </a:lnTo>
                <a:lnTo>
                  <a:pt x="60" y="229"/>
                </a:lnTo>
                <a:lnTo>
                  <a:pt x="60" y="229"/>
                </a:lnTo>
                <a:lnTo>
                  <a:pt x="64" y="226"/>
                </a:lnTo>
                <a:lnTo>
                  <a:pt x="66" y="223"/>
                </a:lnTo>
                <a:lnTo>
                  <a:pt x="70" y="216"/>
                </a:lnTo>
                <a:lnTo>
                  <a:pt x="72" y="206"/>
                </a:lnTo>
                <a:lnTo>
                  <a:pt x="73" y="198"/>
                </a:lnTo>
                <a:lnTo>
                  <a:pt x="73" y="198"/>
                </a:lnTo>
                <a:lnTo>
                  <a:pt x="78" y="210"/>
                </a:lnTo>
                <a:lnTo>
                  <a:pt x="83" y="222"/>
                </a:lnTo>
                <a:lnTo>
                  <a:pt x="85" y="234"/>
                </a:lnTo>
                <a:lnTo>
                  <a:pt x="85" y="247"/>
                </a:lnTo>
                <a:lnTo>
                  <a:pt x="85" y="247"/>
                </a:lnTo>
                <a:lnTo>
                  <a:pt x="86" y="249"/>
                </a:lnTo>
                <a:lnTo>
                  <a:pt x="86" y="249"/>
                </a:lnTo>
                <a:lnTo>
                  <a:pt x="92" y="250"/>
                </a:lnTo>
                <a:lnTo>
                  <a:pt x="92" y="250"/>
                </a:lnTo>
                <a:lnTo>
                  <a:pt x="95" y="243"/>
                </a:lnTo>
                <a:lnTo>
                  <a:pt x="101" y="241"/>
                </a:lnTo>
                <a:lnTo>
                  <a:pt x="101" y="241"/>
                </a:lnTo>
                <a:lnTo>
                  <a:pt x="102" y="247"/>
                </a:lnTo>
                <a:lnTo>
                  <a:pt x="103" y="254"/>
                </a:lnTo>
                <a:lnTo>
                  <a:pt x="103" y="254"/>
                </a:lnTo>
                <a:lnTo>
                  <a:pt x="108" y="255"/>
                </a:lnTo>
                <a:lnTo>
                  <a:pt x="108" y="255"/>
                </a:lnTo>
                <a:lnTo>
                  <a:pt x="110" y="251"/>
                </a:lnTo>
                <a:lnTo>
                  <a:pt x="110" y="251"/>
                </a:lnTo>
                <a:lnTo>
                  <a:pt x="110" y="256"/>
                </a:lnTo>
                <a:lnTo>
                  <a:pt x="110" y="256"/>
                </a:lnTo>
                <a:lnTo>
                  <a:pt x="112" y="257"/>
                </a:lnTo>
                <a:lnTo>
                  <a:pt x="112" y="257"/>
                </a:lnTo>
                <a:lnTo>
                  <a:pt x="114" y="251"/>
                </a:lnTo>
                <a:lnTo>
                  <a:pt x="114" y="251"/>
                </a:lnTo>
                <a:lnTo>
                  <a:pt x="116" y="258"/>
                </a:lnTo>
                <a:lnTo>
                  <a:pt x="116" y="258"/>
                </a:lnTo>
                <a:lnTo>
                  <a:pt x="120" y="261"/>
                </a:lnTo>
                <a:lnTo>
                  <a:pt x="121" y="261"/>
                </a:lnTo>
                <a:lnTo>
                  <a:pt x="92" y="294"/>
                </a:lnTo>
                <a:lnTo>
                  <a:pt x="122" y="307"/>
                </a:lnTo>
                <a:lnTo>
                  <a:pt x="120" y="309"/>
                </a:lnTo>
                <a:lnTo>
                  <a:pt x="115" y="319"/>
                </a:lnTo>
                <a:lnTo>
                  <a:pt x="110" y="327"/>
                </a:lnTo>
                <a:lnTo>
                  <a:pt x="102" y="334"/>
                </a:lnTo>
                <a:lnTo>
                  <a:pt x="86" y="348"/>
                </a:lnTo>
                <a:lnTo>
                  <a:pt x="71" y="362"/>
                </a:lnTo>
                <a:lnTo>
                  <a:pt x="65" y="369"/>
                </a:lnTo>
                <a:lnTo>
                  <a:pt x="59" y="376"/>
                </a:lnTo>
                <a:lnTo>
                  <a:pt x="55" y="384"/>
                </a:lnTo>
                <a:lnTo>
                  <a:pt x="52" y="392"/>
                </a:lnTo>
                <a:lnTo>
                  <a:pt x="50" y="402"/>
                </a:lnTo>
                <a:lnTo>
                  <a:pt x="50" y="402"/>
                </a:lnTo>
                <a:lnTo>
                  <a:pt x="46" y="419"/>
                </a:lnTo>
                <a:lnTo>
                  <a:pt x="44" y="437"/>
                </a:lnTo>
                <a:lnTo>
                  <a:pt x="40" y="457"/>
                </a:lnTo>
                <a:lnTo>
                  <a:pt x="39" y="477"/>
                </a:lnTo>
                <a:lnTo>
                  <a:pt x="39" y="496"/>
                </a:lnTo>
                <a:lnTo>
                  <a:pt x="40" y="504"/>
                </a:lnTo>
                <a:lnTo>
                  <a:pt x="43" y="510"/>
                </a:lnTo>
                <a:lnTo>
                  <a:pt x="45" y="515"/>
                </a:lnTo>
                <a:lnTo>
                  <a:pt x="49" y="518"/>
                </a:lnTo>
                <a:lnTo>
                  <a:pt x="47" y="544"/>
                </a:lnTo>
                <a:lnTo>
                  <a:pt x="45" y="593"/>
                </a:lnTo>
                <a:lnTo>
                  <a:pt x="44" y="618"/>
                </a:lnTo>
                <a:lnTo>
                  <a:pt x="44" y="645"/>
                </a:lnTo>
                <a:lnTo>
                  <a:pt x="45" y="697"/>
                </a:lnTo>
                <a:lnTo>
                  <a:pt x="44" y="748"/>
                </a:lnTo>
                <a:lnTo>
                  <a:pt x="43" y="772"/>
                </a:lnTo>
                <a:lnTo>
                  <a:pt x="39" y="795"/>
                </a:lnTo>
                <a:lnTo>
                  <a:pt x="38" y="801"/>
                </a:lnTo>
                <a:lnTo>
                  <a:pt x="36" y="805"/>
                </a:lnTo>
                <a:lnTo>
                  <a:pt x="31" y="817"/>
                </a:lnTo>
                <a:lnTo>
                  <a:pt x="26" y="828"/>
                </a:lnTo>
                <a:lnTo>
                  <a:pt x="23" y="834"/>
                </a:lnTo>
                <a:lnTo>
                  <a:pt x="23" y="840"/>
                </a:lnTo>
                <a:lnTo>
                  <a:pt x="23" y="846"/>
                </a:lnTo>
                <a:lnTo>
                  <a:pt x="24" y="853"/>
                </a:lnTo>
                <a:lnTo>
                  <a:pt x="30" y="868"/>
                </a:lnTo>
                <a:lnTo>
                  <a:pt x="34" y="883"/>
                </a:lnTo>
                <a:lnTo>
                  <a:pt x="37" y="899"/>
                </a:lnTo>
                <a:lnTo>
                  <a:pt x="38" y="913"/>
                </a:lnTo>
                <a:lnTo>
                  <a:pt x="38" y="928"/>
                </a:lnTo>
                <a:lnTo>
                  <a:pt x="36" y="958"/>
                </a:lnTo>
                <a:lnTo>
                  <a:pt x="33" y="989"/>
                </a:lnTo>
                <a:lnTo>
                  <a:pt x="33" y="1005"/>
                </a:lnTo>
                <a:lnTo>
                  <a:pt x="32" y="1021"/>
                </a:lnTo>
                <a:lnTo>
                  <a:pt x="34" y="1051"/>
                </a:lnTo>
                <a:lnTo>
                  <a:pt x="37" y="1082"/>
                </a:lnTo>
                <a:lnTo>
                  <a:pt x="42" y="1114"/>
                </a:lnTo>
                <a:lnTo>
                  <a:pt x="45" y="1146"/>
                </a:lnTo>
                <a:lnTo>
                  <a:pt x="47" y="1178"/>
                </a:lnTo>
                <a:lnTo>
                  <a:pt x="49" y="1211"/>
                </a:lnTo>
                <a:lnTo>
                  <a:pt x="52" y="1273"/>
                </a:lnTo>
                <a:lnTo>
                  <a:pt x="55" y="1291"/>
                </a:lnTo>
                <a:lnTo>
                  <a:pt x="60" y="1311"/>
                </a:lnTo>
                <a:lnTo>
                  <a:pt x="65" y="1330"/>
                </a:lnTo>
                <a:lnTo>
                  <a:pt x="69" y="1351"/>
                </a:lnTo>
                <a:lnTo>
                  <a:pt x="70" y="1366"/>
                </a:lnTo>
                <a:lnTo>
                  <a:pt x="71" y="1382"/>
                </a:lnTo>
                <a:lnTo>
                  <a:pt x="72" y="1416"/>
                </a:lnTo>
                <a:lnTo>
                  <a:pt x="75" y="1429"/>
                </a:lnTo>
                <a:lnTo>
                  <a:pt x="78" y="1442"/>
                </a:lnTo>
                <a:lnTo>
                  <a:pt x="81" y="1447"/>
                </a:lnTo>
                <a:lnTo>
                  <a:pt x="84" y="1453"/>
                </a:lnTo>
                <a:lnTo>
                  <a:pt x="88" y="1457"/>
                </a:lnTo>
                <a:lnTo>
                  <a:pt x="94" y="1459"/>
                </a:lnTo>
                <a:lnTo>
                  <a:pt x="85" y="1466"/>
                </a:lnTo>
                <a:lnTo>
                  <a:pt x="76" y="1472"/>
                </a:lnTo>
                <a:lnTo>
                  <a:pt x="65" y="1477"/>
                </a:lnTo>
                <a:lnTo>
                  <a:pt x="53" y="1481"/>
                </a:lnTo>
                <a:lnTo>
                  <a:pt x="30" y="1487"/>
                </a:lnTo>
                <a:lnTo>
                  <a:pt x="17" y="1491"/>
                </a:lnTo>
                <a:lnTo>
                  <a:pt x="5" y="1494"/>
                </a:lnTo>
                <a:lnTo>
                  <a:pt x="3" y="1499"/>
                </a:lnTo>
                <a:lnTo>
                  <a:pt x="1" y="1504"/>
                </a:lnTo>
                <a:lnTo>
                  <a:pt x="0" y="1509"/>
                </a:lnTo>
                <a:lnTo>
                  <a:pt x="1" y="1511"/>
                </a:lnTo>
                <a:lnTo>
                  <a:pt x="1" y="1515"/>
                </a:lnTo>
                <a:lnTo>
                  <a:pt x="1" y="1517"/>
                </a:lnTo>
                <a:lnTo>
                  <a:pt x="5" y="1520"/>
                </a:lnTo>
                <a:lnTo>
                  <a:pt x="12" y="1523"/>
                </a:lnTo>
                <a:lnTo>
                  <a:pt x="19" y="1525"/>
                </a:lnTo>
                <a:lnTo>
                  <a:pt x="30" y="1526"/>
                </a:lnTo>
                <a:lnTo>
                  <a:pt x="43" y="1528"/>
                </a:lnTo>
                <a:lnTo>
                  <a:pt x="68" y="1528"/>
                </a:lnTo>
                <a:lnTo>
                  <a:pt x="97" y="1524"/>
                </a:lnTo>
                <a:lnTo>
                  <a:pt x="125" y="1520"/>
                </a:lnTo>
                <a:lnTo>
                  <a:pt x="150" y="1515"/>
                </a:lnTo>
                <a:lnTo>
                  <a:pt x="161" y="1511"/>
                </a:lnTo>
                <a:lnTo>
                  <a:pt x="169" y="1507"/>
                </a:lnTo>
                <a:lnTo>
                  <a:pt x="167" y="1522"/>
                </a:lnTo>
                <a:lnTo>
                  <a:pt x="167" y="1536"/>
                </a:lnTo>
                <a:lnTo>
                  <a:pt x="168" y="1549"/>
                </a:lnTo>
                <a:lnTo>
                  <a:pt x="173" y="1558"/>
                </a:lnTo>
                <a:lnTo>
                  <a:pt x="179" y="1568"/>
                </a:lnTo>
                <a:lnTo>
                  <a:pt x="188" y="1575"/>
                </a:lnTo>
                <a:lnTo>
                  <a:pt x="196" y="1581"/>
                </a:lnTo>
                <a:lnTo>
                  <a:pt x="209" y="1583"/>
                </a:lnTo>
                <a:lnTo>
                  <a:pt x="219" y="1585"/>
                </a:lnTo>
                <a:lnTo>
                  <a:pt x="225" y="1585"/>
                </a:lnTo>
                <a:lnTo>
                  <a:pt x="231" y="1583"/>
                </a:lnTo>
                <a:lnTo>
                  <a:pt x="239" y="1583"/>
                </a:lnTo>
                <a:lnTo>
                  <a:pt x="245" y="1581"/>
                </a:lnTo>
                <a:lnTo>
                  <a:pt x="251" y="1577"/>
                </a:lnTo>
                <a:lnTo>
                  <a:pt x="257" y="1575"/>
                </a:lnTo>
                <a:lnTo>
                  <a:pt x="261" y="1571"/>
                </a:lnTo>
                <a:lnTo>
                  <a:pt x="265" y="1567"/>
                </a:lnTo>
                <a:lnTo>
                  <a:pt x="270" y="1561"/>
                </a:lnTo>
                <a:lnTo>
                  <a:pt x="272" y="1556"/>
                </a:lnTo>
                <a:lnTo>
                  <a:pt x="273" y="1550"/>
                </a:lnTo>
                <a:lnTo>
                  <a:pt x="276" y="1542"/>
                </a:lnTo>
                <a:lnTo>
                  <a:pt x="276" y="1526"/>
                </a:lnTo>
                <a:lnTo>
                  <a:pt x="274" y="1509"/>
                </a:lnTo>
                <a:lnTo>
                  <a:pt x="271" y="1489"/>
                </a:lnTo>
                <a:lnTo>
                  <a:pt x="270" y="1485"/>
                </a:lnTo>
                <a:lnTo>
                  <a:pt x="270" y="1483"/>
                </a:lnTo>
                <a:lnTo>
                  <a:pt x="271" y="1479"/>
                </a:lnTo>
                <a:lnTo>
                  <a:pt x="272" y="1478"/>
                </a:lnTo>
                <a:lnTo>
                  <a:pt x="283" y="1471"/>
                </a:lnTo>
                <a:lnTo>
                  <a:pt x="284" y="1470"/>
                </a:lnTo>
                <a:lnTo>
                  <a:pt x="286" y="1465"/>
                </a:lnTo>
                <a:lnTo>
                  <a:pt x="289" y="1444"/>
                </a:lnTo>
                <a:lnTo>
                  <a:pt x="291" y="1377"/>
                </a:lnTo>
                <a:lnTo>
                  <a:pt x="293" y="1296"/>
                </a:lnTo>
                <a:lnTo>
                  <a:pt x="297" y="1224"/>
                </a:lnTo>
                <a:lnTo>
                  <a:pt x="299" y="1169"/>
                </a:lnTo>
                <a:lnTo>
                  <a:pt x="299" y="1117"/>
                </a:lnTo>
                <a:lnTo>
                  <a:pt x="299" y="1016"/>
                </a:lnTo>
                <a:lnTo>
                  <a:pt x="299" y="915"/>
                </a:lnTo>
                <a:lnTo>
                  <a:pt x="302" y="863"/>
                </a:lnTo>
                <a:lnTo>
                  <a:pt x="304" y="809"/>
                </a:lnTo>
                <a:lnTo>
                  <a:pt x="310" y="803"/>
                </a:lnTo>
                <a:lnTo>
                  <a:pt x="316" y="796"/>
                </a:lnTo>
                <a:lnTo>
                  <a:pt x="335" y="784"/>
                </a:lnTo>
                <a:lnTo>
                  <a:pt x="342" y="777"/>
                </a:lnTo>
                <a:lnTo>
                  <a:pt x="348" y="771"/>
                </a:lnTo>
                <a:lnTo>
                  <a:pt x="354" y="763"/>
                </a:lnTo>
                <a:lnTo>
                  <a:pt x="355" y="759"/>
                </a:lnTo>
                <a:lnTo>
                  <a:pt x="356" y="757"/>
                </a:lnTo>
                <a:lnTo>
                  <a:pt x="355" y="742"/>
                </a:lnTo>
                <a:lnTo>
                  <a:pt x="356" y="727"/>
                </a:lnTo>
                <a:lnTo>
                  <a:pt x="357" y="713"/>
                </a:lnTo>
                <a:lnTo>
                  <a:pt x="358" y="701"/>
                </a:lnTo>
                <a:lnTo>
                  <a:pt x="364" y="677"/>
                </a:lnTo>
                <a:lnTo>
                  <a:pt x="371" y="655"/>
                </a:lnTo>
                <a:lnTo>
                  <a:pt x="387" y="610"/>
                </a:lnTo>
                <a:lnTo>
                  <a:pt x="393" y="588"/>
                </a:lnTo>
                <a:lnTo>
                  <a:pt x="396" y="563"/>
                </a:lnTo>
                <a:lnTo>
                  <a:pt x="400" y="557"/>
                </a:lnTo>
                <a:lnTo>
                  <a:pt x="400" y="550"/>
                </a:lnTo>
                <a:lnTo>
                  <a:pt x="400" y="538"/>
                </a:lnTo>
                <a:lnTo>
                  <a:pt x="397" y="525"/>
                </a:lnTo>
                <a:lnTo>
                  <a:pt x="396" y="512"/>
                </a:lnTo>
                <a:close/>
              </a:path>
            </a:pathLst>
          </a:custGeom>
          <a:solidFill>
            <a:schemeClr val="bg1"/>
          </a:solidFill>
          <a:ln w="9525">
            <a:noFill/>
            <a:round/>
            <a:headEnd/>
            <a:tailEnd/>
          </a:ln>
        </p:spPr>
        <p:txBody>
          <a:bodyPr/>
          <a:lstStyle/>
          <a:p>
            <a:pPr>
              <a:defRPr/>
            </a:pPr>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Black" pitchFamily="34" charset="0"/>
        </a:defRPr>
      </a:lvl2pPr>
      <a:lvl3pPr algn="l" rtl="0" eaLnBrk="0" fontAlgn="base" hangingPunct="0">
        <a:spcBef>
          <a:spcPct val="0"/>
        </a:spcBef>
        <a:spcAft>
          <a:spcPct val="0"/>
        </a:spcAft>
        <a:defRPr sz="2600">
          <a:solidFill>
            <a:schemeClr val="bg1"/>
          </a:solidFill>
          <a:latin typeface="Arial Black" pitchFamily="34" charset="0"/>
        </a:defRPr>
      </a:lvl3pPr>
      <a:lvl4pPr algn="l" rtl="0" eaLnBrk="0" fontAlgn="base" hangingPunct="0">
        <a:spcBef>
          <a:spcPct val="0"/>
        </a:spcBef>
        <a:spcAft>
          <a:spcPct val="0"/>
        </a:spcAft>
        <a:defRPr sz="2600">
          <a:solidFill>
            <a:schemeClr val="bg1"/>
          </a:solidFill>
          <a:latin typeface="Arial Black" pitchFamily="34" charset="0"/>
        </a:defRPr>
      </a:lvl4pPr>
      <a:lvl5pPr algn="l" rtl="0" eaLnBrk="0" fontAlgn="base" hangingPunct="0">
        <a:spcBef>
          <a:spcPct val="0"/>
        </a:spcBef>
        <a:spcAft>
          <a:spcPct val="0"/>
        </a:spcAft>
        <a:defRPr sz="2600">
          <a:solidFill>
            <a:schemeClr val="bg1"/>
          </a:solidFill>
          <a:latin typeface="Arial Black" pitchFamily="34" charset="0"/>
        </a:defRPr>
      </a:lvl5pPr>
      <a:lvl6pPr marL="457200" algn="l" rtl="0" eaLnBrk="1" fontAlgn="base" hangingPunct="1">
        <a:spcBef>
          <a:spcPct val="0"/>
        </a:spcBef>
        <a:spcAft>
          <a:spcPct val="0"/>
        </a:spcAft>
        <a:defRPr sz="2600">
          <a:solidFill>
            <a:schemeClr val="bg1"/>
          </a:solidFill>
          <a:latin typeface="Arial Black" pitchFamily="34" charset="0"/>
        </a:defRPr>
      </a:lvl6pPr>
      <a:lvl7pPr marL="914400" algn="l" rtl="0" eaLnBrk="1" fontAlgn="base" hangingPunct="1">
        <a:spcBef>
          <a:spcPct val="0"/>
        </a:spcBef>
        <a:spcAft>
          <a:spcPct val="0"/>
        </a:spcAft>
        <a:defRPr sz="2600">
          <a:solidFill>
            <a:schemeClr val="bg1"/>
          </a:solidFill>
          <a:latin typeface="Arial Black" pitchFamily="34" charset="0"/>
        </a:defRPr>
      </a:lvl7pPr>
      <a:lvl8pPr marL="1371600" algn="l" rtl="0" eaLnBrk="1" fontAlgn="base" hangingPunct="1">
        <a:spcBef>
          <a:spcPct val="0"/>
        </a:spcBef>
        <a:spcAft>
          <a:spcPct val="0"/>
        </a:spcAft>
        <a:defRPr sz="2600">
          <a:solidFill>
            <a:schemeClr val="bg1"/>
          </a:solidFill>
          <a:latin typeface="Arial Black" pitchFamily="34" charset="0"/>
        </a:defRPr>
      </a:lvl8pPr>
      <a:lvl9pPr marL="1828800" algn="l" rtl="0" eaLnBrk="1" fontAlgn="base" hangingPunct="1">
        <a:spcBef>
          <a:spcPct val="0"/>
        </a:spcBef>
        <a:spcAft>
          <a:spcPct val="0"/>
        </a:spcAft>
        <a:defRPr sz="2600">
          <a:solidFill>
            <a:schemeClr val="bg1"/>
          </a:solidFill>
          <a:latin typeface="Arial Black" pitchFamily="34" charset="0"/>
        </a:defRPr>
      </a:lvl9pPr>
    </p:titleStyle>
    <p:bodyStyle>
      <a:lvl1pPr marL="342900" indent="-342900" algn="l" rtl="0" eaLnBrk="0" fontAlgn="base" hangingPunct="0">
        <a:spcBef>
          <a:spcPct val="20000"/>
        </a:spcBef>
        <a:spcAft>
          <a:spcPct val="0"/>
        </a:spcAft>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bg1"/>
          </a:solidFill>
          <a:latin typeface="+mn-lt"/>
        </a:defRPr>
      </a:lvl2pPr>
      <a:lvl3pPr marL="1143000" indent="-228600" algn="l" rtl="0" eaLnBrk="0" fontAlgn="base" hangingPunct="0">
        <a:spcBef>
          <a:spcPct val="20000"/>
        </a:spcBef>
        <a:spcAft>
          <a:spcPct val="0"/>
        </a:spcAft>
        <a:buChar char="•"/>
        <a:defRPr sz="2400" b="1">
          <a:solidFill>
            <a:schemeClr val="bg1"/>
          </a:solidFill>
          <a:latin typeface="+mn-lt"/>
        </a:defRPr>
      </a:lvl3pPr>
      <a:lvl4pPr marL="1600200" indent="-228600" algn="l" rtl="0" eaLnBrk="0" fontAlgn="base" hangingPunct="0">
        <a:spcBef>
          <a:spcPct val="20000"/>
        </a:spcBef>
        <a:spcAft>
          <a:spcPct val="0"/>
        </a:spcAft>
        <a:buChar char="–"/>
        <a:defRPr sz="2400" b="1">
          <a:solidFill>
            <a:schemeClr val="bg1"/>
          </a:solidFill>
          <a:latin typeface="+mn-lt"/>
        </a:defRPr>
      </a:lvl4pPr>
      <a:lvl5pPr marL="2057400" indent="-228600" algn="l" rtl="0" eaLnBrk="0" fontAlgn="base" hangingPunct="0">
        <a:spcBef>
          <a:spcPct val="20000"/>
        </a:spcBef>
        <a:spcAft>
          <a:spcPct val="0"/>
        </a:spcAft>
        <a:buChar char="»"/>
        <a:defRPr sz="2400" b="1">
          <a:solidFill>
            <a:schemeClr val="bg1"/>
          </a:solidFill>
          <a:latin typeface="+mn-lt"/>
        </a:defRPr>
      </a:lvl5pPr>
      <a:lvl6pPr marL="2514600" indent="-228600" algn="l" rtl="0" eaLnBrk="1" fontAlgn="base" hangingPunct="1">
        <a:spcBef>
          <a:spcPct val="20000"/>
        </a:spcBef>
        <a:spcAft>
          <a:spcPct val="0"/>
        </a:spcAft>
        <a:buChar char="»"/>
        <a:defRPr sz="2400" b="1">
          <a:solidFill>
            <a:schemeClr val="bg1"/>
          </a:solidFill>
          <a:latin typeface="+mn-lt"/>
        </a:defRPr>
      </a:lvl6pPr>
      <a:lvl7pPr marL="2971800" indent="-228600" algn="l" rtl="0" eaLnBrk="1" fontAlgn="base" hangingPunct="1">
        <a:spcBef>
          <a:spcPct val="20000"/>
        </a:spcBef>
        <a:spcAft>
          <a:spcPct val="0"/>
        </a:spcAft>
        <a:buChar char="»"/>
        <a:defRPr sz="2400" b="1">
          <a:solidFill>
            <a:schemeClr val="bg1"/>
          </a:solidFill>
          <a:latin typeface="+mn-lt"/>
        </a:defRPr>
      </a:lvl7pPr>
      <a:lvl8pPr marL="3429000" indent="-228600" algn="l" rtl="0" eaLnBrk="1" fontAlgn="base" hangingPunct="1">
        <a:spcBef>
          <a:spcPct val="20000"/>
        </a:spcBef>
        <a:spcAft>
          <a:spcPct val="0"/>
        </a:spcAft>
        <a:buChar char="»"/>
        <a:defRPr sz="2400" b="1">
          <a:solidFill>
            <a:schemeClr val="bg1"/>
          </a:solidFill>
          <a:latin typeface="+mn-lt"/>
        </a:defRPr>
      </a:lvl8pPr>
      <a:lvl9pPr marL="3886200" indent="-228600" algn="l" rtl="0" eaLnBrk="1" fontAlgn="base" hangingPunct="1">
        <a:spcBef>
          <a:spcPct val="20000"/>
        </a:spcBef>
        <a:spcAft>
          <a:spcPct val="0"/>
        </a:spcAft>
        <a:buChar char="»"/>
        <a:defRPr sz="2400" b="1">
          <a:solidFill>
            <a:schemeClr val="bg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63538" y="1792288"/>
            <a:ext cx="8423275" cy="1222375"/>
          </a:xfrm>
        </p:spPr>
        <p:txBody>
          <a:bodyPr/>
          <a:lstStyle/>
          <a:p>
            <a:pPr eaLnBrk="1" hangingPunct="1"/>
            <a:r>
              <a:rPr lang="en-US" altLang="zh-CN" sz="3600" smtClean="0">
                <a:latin typeface="微软雅黑" pitchFamily="34" charset="-122"/>
                <a:ea typeface="微软雅黑" pitchFamily="34" charset="-122"/>
              </a:rPr>
              <a:t>JavaScript</a:t>
            </a:r>
            <a:r>
              <a:rPr lang="zh-CN" altLang="en-US" sz="3600" smtClean="0">
                <a:latin typeface="微软雅黑" pitchFamily="34" charset="-122"/>
                <a:ea typeface="微软雅黑" pitchFamily="34" charset="-122"/>
              </a:rPr>
              <a:t>高级教程</a:t>
            </a:r>
            <a:endParaRPr lang="en-US" altLang="zh-CN" sz="3600" smtClean="0">
              <a:latin typeface="微软雅黑" pitchFamily="34" charset="-122"/>
              <a:ea typeface="微软雅黑" pitchFamily="34" charset="-122"/>
            </a:endParaRPr>
          </a:p>
          <a:p>
            <a:pPr eaLnBrk="1" hangingPunct="1"/>
            <a:r>
              <a:rPr lang="zh-CN" altLang="en-US" sz="5400" smtClean="0">
                <a:latin typeface="微软雅黑" pitchFamily="34" charset="-122"/>
                <a:ea typeface="微软雅黑" pitchFamily="34" charset="-122"/>
              </a:rPr>
              <a:t>最佳实践</a:t>
            </a:r>
          </a:p>
        </p:txBody>
      </p:sp>
      <p:sp>
        <p:nvSpPr>
          <p:cNvPr id="15362" name="TextBox 6"/>
          <p:cNvSpPr txBox="1">
            <a:spLocks noChangeArrowheads="1"/>
          </p:cNvSpPr>
          <p:nvPr/>
        </p:nvSpPr>
        <p:spPr bwMode="auto">
          <a:xfrm>
            <a:off x="6296025" y="5500688"/>
            <a:ext cx="2012950" cy="1187450"/>
          </a:xfrm>
          <a:prstGeom prst="rect">
            <a:avLst/>
          </a:prstGeom>
          <a:noFill/>
          <a:ln w="9525">
            <a:noFill/>
            <a:miter lim="800000"/>
            <a:headEnd/>
            <a:tailEnd/>
          </a:ln>
        </p:spPr>
        <p:txBody>
          <a:bodyPr wrap="none">
            <a:spAutoFit/>
          </a:bodyPr>
          <a:lstStyle/>
          <a:p>
            <a:pPr algn="ctr">
              <a:lnSpc>
                <a:spcPct val="150000"/>
              </a:lnSpc>
            </a:pPr>
            <a:r>
              <a:rPr lang="zh-CN" altLang="en-US" sz="2400">
                <a:latin typeface="微软雅黑" pitchFamily="34" charset="-122"/>
                <a:ea typeface="微软雅黑" pitchFamily="34" charset="-122"/>
              </a:rPr>
              <a:t>八维广告学院</a:t>
            </a:r>
            <a:endParaRPr lang="en-US" altLang="zh-CN" sz="2400">
              <a:latin typeface="微软雅黑" pitchFamily="34" charset="-122"/>
              <a:ea typeface="微软雅黑" pitchFamily="34" charset="-122"/>
            </a:endParaRPr>
          </a:p>
          <a:p>
            <a:pPr algn="ctr">
              <a:lnSpc>
                <a:spcPct val="150000"/>
              </a:lnSpc>
            </a:pPr>
            <a:r>
              <a:rPr lang="en-US" altLang="zh-CN" sz="2400">
                <a:latin typeface="微软雅黑" pitchFamily="34" charset="-122"/>
                <a:ea typeface="微软雅黑" pitchFamily="34" charset="-122"/>
              </a:rPr>
              <a:t>2012</a:t>
            </a:r>
            <a:r>
              <a:rPr lang="zh-CN" altLang="en-US" sz="2400">
                <a:latin typeface="微软雅黑" pitchFamily="34" charset="-122"/>
                <a:ea typeface="微软雅黑" pitchFamily="34" charset="-122"/>
              </a:rPr>
              <a:t>年</a:t>
            </a:r>
            <a:r>
              <a:rPr lang="en-US" altLang="zh-CN" sz="2400">
                <a:latin typeface="微软雅黑" pitchFamily="34" charset="-122"/>
                <a:ea typeface="微软雅黑" pitchFamily="34" charset="-122"/>
              </a:rPr>
              <a:t>9</a:t>
            </a:r>
            <a:r>
              <a:rPr lang="zh-CN" altLang="en-US" sz="2400">
                <a:latin typeface="微软雅黑" pitchFamily="34" charset="-122"/>
                <a:ea typeface="微软雅黑" pitchFamily="34" charset="-122"/>
              </a:rPr>
              <a:t>月</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松散耦合</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9699" name="内容占位符 5"/>
          <p:cNvSpPr>
            <a:spLocks/>
          </p:cNvSpPr>
          <p:nvPr/>
        </p:nvSpPr>
        <p:spPr bwMode="auto">
          <a:xfrm>
            <a:off x="323850" y="695325"/>
            <a:ext cx="8569325" cy="717550"/>
          </a:xfrm>
          <a:prstGeom prst="rect">
            <a:avLst/>
          </a:prstGeom>
          <a:noFill/>
          <a:ln w="9525">
            <a:noFill/>
            <a:miter lim="800000"/>
            <a:headEnd/>
            <a:tailEnd/>
          </a:ln>
        </p:spPr>
        <p:txBody>
          <a:bodyPr/>
          <a:lstStyle/>
          <a:p>
            <a:pPr marL="342900" indent="-342900">
              <a:spcBef>
                <a:spcPct val="20000"/>
              </a:spcBef>
              <a:buFontTx/>
              <a:buChar char="•"/>
            </a:pPr>
            <a:r>
              <a:rPr lang="zh-CN" altLang="en-US" sz="3600">
                <a:latin typeface="Courier New" pitchFamily="49" charset="0"/>
                <a:ea typeface="微软雅黑" pitchFamily="34" charset="-122"/>
              </a:rPr>
              <a:t>解耦应用逻辑</a:t>
            </a:r>
            <a:r>
              <a:rPr lang="en-US" altLang="zh-CN" sz="3600">
                <a:latin typeface="Courier New" pitchFamily="49" charset="0"/>
                <a:ea typeface="微软雅黑" pitchFamily="34" charset="-122"/>
              </a:rPr>
              <a:t>/</a:t>
            </a:r>
            <a:r>
              <a:rPr lang="zh-CN" altLang="en-US" sz="3600">
                <a:latin typeface="Courier New" pitchFamily="49" charset="0"/>
                <a:ea typeface="微软雅黑" pitchFamily="34" charset="-122"/>
              </a:rPr>
              <a:t>事件处理程序</a:t>
            </a:r>
            <a:endParaRPr lang="zh-CN" altLang="en-US" sz="3200">
              <a:latin typeface="Courier New" pitchFamily="49" charset="0"/>
              <a:ea typeface="微软雅黑" pitchFamily="34" charset="-122"/>
            </a:endParaRPr>
          </a:p>
        </p:txBody>
      </p:sp>
      <p:sp>
        <p:nvSpPr>
          <p:cNvPr id="5" name="矩形 4"/>
          <p:cNvSpPr/>
          <p:nvPr/>
        </p:nvSpPr>
        <p:spPr>
          <a:xfrm>
            <a:off x="539750" y="1339850"/>
            <a:ext cx="8208963" cy="244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400">
                <a:solidFill>
                  <a:schemeClr val="tx1"/>
                </a:solidFill>
                <a:latin typeface="Courier New" pitchFamily="49" charset="0"/>
                <a:ea typeface="宋体" charset="-122"/>
              </a:rPr>
              <a:t>function handleKeyPress(event){</a:t>
            </a:r>
          </a:p>
          <a:p>
            <a:pPr marL="742950" lvl="1" indent="-285750">
              <a:defRPr/>
            </a:pPr>
            <a:r>
              <a:rPr lang="en-US" altLang="en-US" sz="1400">
                <a:solidFill>
                  <a:schemeClr val="tx1"/>
                </a:solidFill>
                <a:latin typeface="Courier New" pitchFamily="49" charset="0"/>
                <a:ea typeface="宋体" charset="-122"/>
              </a:rPr>
              <a:t>event = EventUtil.getEvent(event);</a:t>
            </a:r>
          </a:p>
          <a:p>
            <a:pPr marL="742950" lvl="1" indent="-285750">
              <a:defRPr/>
            </a:pPr>
            <a:r>
              <a:rPr lang="en-US" altLang="en-US" sz="1400">
                <a:solidFill>
                  <a:schemeClr val="tx1"/>
                </a:solidFill>
                <a:latin typeface="Courier New" pitchFamily="49" charset="0"/>
                <a:ea typeface="宋体" charset="-122"/>
              </a:rPr>
              <a:t>if (event.keyCode == 13){</a:t>
            </a:r>
            <a:endParaRPr lang="en-US" altLang="zh-CN" sz="1400">
              <a:solidFill>
                <a:schemeClr val="tx1"/>
              </a:solidFill>
              <a:latin typeface="Courier New" pitchFamily="49" charset="0"/>
              <a:ea typeface="宋体" charset="-122"/>
            </a:endParaRPr>
          </a:p>
          <a:p>
            <a:pPr marL="1143000" lvl="2" indent="-228600">
              <a:defRPr/>
            </a:pPr>
            <a:r>
              <a:rPr lang="en-US" altLang="zh-CN" sz="1400">
                <a:solidFill>
                  <a:schemeClr val="tx1"/>
                </a:solidFill>
                <a:latin typeface="Courier New" pitchFamily="49" charset="0"/>
                <a:ea typeface="宋体" charset="-122"/>
              </a:rPr>
              <a:t>var target = EventUtil.getTarget(event);</a:t>
            </a:r>
          </a:p>
          <a:p>
            <a:pPr marL="1143000" lvl="2" indent="-228600">
              <a:defRPr/>
            </a:pPr>
            <a:r>
              <a:rPr lang="en-US" altLang="zh-CN" sz="1400">
                <a:solidFill>
                  <a:schemeClr val="tx1"/>
                </a:solidFill>
                <a:latin typeface="Courier New" pitchFamily="49" charset="0"/>
                <a:ea typeface="宋体" charset="-122"/>
              </a:rPr>
              <a:t>var value = 5 * parseInt(target.value);</a:t>
            </a:r>
          </a:p>
          <a:p>
            <a:pPr marL="1143000" lvl="2" indent="-228600">
              <a:defRPr/>
            </a:pPr>
            <a:r>
              <a:rPr lang="en-US" altLang="zh-CN" sz="1400">
                <a:solidFill>
                  <a:schemeClr val="tx1"/>
                </a:solidFill>
                <a:latin typeface="Courier New" pitchFamily="49" charset="0"/>
                <a:ea typeface="宋体" charset="-122"/>
              </a:rPr>
              <a:t>if (value &gt; 10){</a:t>
            </a:r>
          </a:p>
          <a:p>
            <a:pPr marL="1143000" lvl="2" indent="-228600">
              <a:defRPr/>
            </a:pPr>
            <a:r>
              <a:rPr lang="en-US" altLang="zh-CN" sz="1400">
                <a:solidFill>
                  <a:schemeClr val="tx1"/>
                </a:solidFill>
                <a:latin typeface="Courier New" pitchFamily="49" charset="0"/>
                <a:ea typeface="宋体" charset="-122"/>
              </a:rPr>
              <a:t>	document.getElementById(“error-msg”).style.display = “block”;</a:t>
            </a:r>
          </a:p>
          <a:p>
            <a:pPr marL="1143000" lvl="2" indent="-228600">
              <a:defRPr/>
            </a:pPr>
            <a:r>
              <a:rPr lang="en-US" altLang="zh-CN" sz="1400">
                <a:solidFill>
                  <a:schemeClr val="tx1"/>
                </a:solidFill>
                <a:latin typeface="Courier New" pitchFamily="49" charset="0"/>
                <a:ea typeface="宋体" charset="-122"/>
              </a:rPr>
              <a:t>}</a:t>
            </a:r>
          </a:p>
          <a:p>
            <a:pPr marL="742950" lvl="1" indent="-285750">
              <a:defRPr/>
            </a:pPr>
            <a:r>
              <a:rPr lang="en-US" altLang="zh-CN" sz="1400">
                <a:solidFill>
                  <a:schemeClr val="tx1"/>
                </a:solidFill>
                <a:latin typeface="Courier New" pitchFamily="49" charset="0"/>
                <a:ea typeface="宋体" charset="-122"/>
              </a:rPr>
              <a:t>}</a:t>
            </a:r>
          </a:p>
          <a:p>
            <a:pPr>
              <a:defRPr/>
            </a:pPr>
            <a:r>
              <a:rPr lang="en-US" altLang="zh-CN" sz="1400">
                <a:solidFill>
                  <a:schemeClr val="tx1"/>
                </a:solidFill>
                <a:latin typeface="Courier New" pitchFamily="49" charset="0"/>
                <a:ea typeface="宋体" charset="-122"/>
              </a:rPr>
              <a:t>}</a:t>
            </a:r>
          </a:p>
        </p:txBody>
      </p:sp>
      <p:sp>
        <p:nvSpPr>
          <p:cNvPr id="2" name="矩形 4"/>
          <p:cNvSpPr/>
          <p:nvPr/>
        </p:nvSpPr>
        <p:spPr>
          <a:xfrm>
            <a:off x="539750" y="3894138"/>
            <a:ext cx="8208963" cy="2919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400">
                <a:solidFill>
                  <a:schemeClr val="tx1"/>
                </a:solidFill>
                <a:latin typeface="Courier New" pitchFamily="49" charset="0"/>
                <a:ea typeface="宋体" charset="-122"/>
              </a:rPr>
              <a:t>function validateValue(value){</a:t>
            </a:r>
          </a:p>
          <a:p>
            <a:pPr marL="742950" lvl="1" indent="-285750">
              <a:defRPr/>
            </a:pPr>
            <a:r>
              <a:rPr lang="en-US" altLang="en-US" sz="1400">
                <a:solidFill>
                  <a:schemeClr val="tx1"/>
                </a:solidFill>
                <a:latin typeface="Courier New" pitchFamily="49" charset="0"/>
                <a:ea typeface="宋体" charset="-122"/>
              </a:rPr>
              <a:t>value = 5 * parseInt(value);</a:t>
            </a:r>
          </a:p>
          <a:p>
            <a:pPr marL="742950" lvl="1" indent="-285750">
              <a:defRPr/>
            </a:pPr>
            <a:r>
              <a:rPr lang="en-US" altLang="en-US" sz="1400">
                <a:solidFill>
                  <a:schemeClr val="tx1"/>
                </a:solidFill>
                <a:latin typeface="Courier New" pitchFamily="49" charset="0"/>
                <a:ea typeface="宋体" charset="-122"/>
              </a:rPr>
              <a:t>if (value &gt; 10){</a:t>
            </a:r>
          </a:p>
          <a:p>
            <a:pPr marL="742950" lvl="1" indent="-285750">
              <a:defRPr/>
            </a:pPr>
            <a:r>
              <a:rPr lang="en-US" altLang="zh-CN" sz="1400">
                <a:solidFill>
                  <a:schemeClr val="tx1"/>
                </a:solidFill>
                <a:latin typeface="Courier New" pitchFamily="49" charset="0"/>
                <a:ea typeface="宋体" charset="-122"/>
              </a:rPr>
              <a:t>	</a:t>
            </a:r>
            <a:r>
              <a:rPr lang="en-US" altLang="en-US" sz="1400">
                <a:solidFill>
                  <a:schemeClr val="tx1"/>
                </a:solidFill>
                <a:latin typeface="Courier New" pitchFamily="49" charset="0"/>
                <a:ea typeface="宋体" charset="-122"/>
              </a:rPr>
              <a:t>document.getElementById(“error-msg”).style.display = “block”;</a:t>
            </a:r>
          </a:p>
          <a:p>
            <a:pPr marL="742950" lvl="1" indent="-285750">
              <a:defRPr/>
            </a:pPr>
            <a:r>
              <a:rPr lang="en-US" altLang="en-US" sz="1400">
                <a:solidFill>
                  <a:schemeClr val="tx1"/>
                </a:solidFill>
                <a:latin typeface="Courier New" pitchFamily="49" charset="0"/>
                <a:ea typeface="宋体" charset="-122"/>
              </a:rPr>
              <a:t>}</a:t>
            </a:r>
          </a:p>
          <a:p>
            <a:pPr>
              <a:defRPr/>
            </a:pPr>
            <a:r>
              <a:rPr lang="en-US" altLang="en-US" sz="1400">
                <a:solidFill>
                  <a:schemeClr val="tx1"/>
                </a:solidFill>
                <a:latin typeface="Courier New" pitchFamily="49" charset="0"/>
                <a:ea typeface="宋体" charset="-122"/>
              </a:rPr>
              <a:t>}</a:t>
            </a:r>
          </a:p>
          <a:p>
            <a:pPr>
              <a:defRPr/>
            </a:pPr>
            <a:r>
              <a:rPr lang="en-US" altLang="en-US" sz="1400">
                <a:solidFill>
                  <a:schemeClr val="tx1"/>
                </a:solidFill>
                <a:latin typeface="Courier New" pitchFamily="49" charset="0"/>
                <a:ea typeface="宋体" charset="-122"/>
              </a:rPr>
              <a:t>function handleKeyPress(event){</a:t>
            </a:r>
          </a:p>
          <a:p>
            <a:pPr marL="742950" lvl="1" indent="-285750">
              <a:defRPr/>
            </a:pPr>
            <a:r>
              <a:rPr lang="en-US" altLang="en-US" sz="1400">
                <a:solidFill>
                  <a:schemeClr val="tx1"/>
                </a:solidFill>
                <a:latin typeface="Courier New" pitchFamily="49" charset="0"/>
                <a:ea typeface="宋体" charset="-122"/>
              </a:rPr>
              <a:t>event = EventUtil.getEvent(event);</a:t>
            </a:r>
          </a:p>
          <a:p>
            <a:pPr marL="742950" lvl="1" indent="-285750">
              <a:defRPr/>
            </a:pPr>
            <a:r>
              <a:rPr lang="en-US" altLang="en-US" sz="1400">
                <a:solidFill>
                  <a:schemeClr val="tx1"/>
                </a:solidFill>
                <a:latin typeface="Courier New" pitchFamily="49" charset="0"/>
                <a:ea typeface="宋体" charset="-122"/>
              </a:rPr>
              <a:t>if (event.keyCode == 13){</a:t>
            </a:r>
          </a:p>
          <a:p>
            <a:pPr marL="1143000" lvl="2" indent="-228600">
              <a:defRPr/>
            </a:pPr>
            <a:r>
              <a:rPr lang="en-US" altLang="en-US" sz="1400">
                <a:solidFill>
                  <a:schemeClr val="tx1"/>
                </a:solidFill>
                <a:latin typeface="Courier New" pitchFamily="49" charset="0"/>
                <a:ea typeface="宋体" charset="-122"/>
              </a:rPr>
              <a:t>var target = EventUtil.getTarget(event);</a:t>
            </a:r>
          </a:p>
          <a:p>
            <a:pPr marL="1143000" lvl="2" indent="-228600">
              <a:defRPr/>
            </a:pPr>
            <a:r>
              <a:rPr lang="en-US" altLang="en-US" sz="1400">
                <a:solidFill>
                  <a:schemeClr val="tx1"/>
                </a:solidFill>
                <a:latin typeface="Courier New" pitchFamily="49" charset="0"/>
                <a:ea typeface="宋体" charset="-122"/>
              </a:rPr>
              <a:t>validateValue(target.value);</a:t>
            </a:r>
          </a:p>
          <a:p>
            <a:pPr marL="742950" lvl="1" indent="-285750">
              <a:defRPr/>
            </a:pPr>
            <a:r>
              <a:rPr lang="en-US" altLang="en-US" sz="1400">
                <a:solidFill>
                  <a:schemeClr val="tx1"/>
                </a:solidFill>
                <a:latin typeface="Courier New" pitchFamily="49" charset="0"/>
                <a:ea typeface="宋体" charset="-122"/>
              </a:rPr>
              <a:t>}</a:t>
            </a:r>
          </a:p>
          <a:p>
            <a:pPr>
              <a:defRPr/>
            </a:pPr>
            <a:r>
              <a:rPr lang="en-US" altLang="en-US" sz="1400">
                <a:solidFill>
                  <a:schemeClr val="tx1"/>
                </a:solidFill>
                <a:latin typeface="Courier New" pitchFamily="49" charset="0"/>
                <a:ea typeface="宋体" charset="-122"/>
              </a:rPr>
              <a:t>}</a:t>
            </a:r>
            <a:endParaRPr lang="en-US" altLang="zh-CN" sz="1400">
              <a:solidFill>
                <a:schemeClr val="tx1"/>
              </a:solidFill>
              <a:latin typeface="Courier New" pitchFamily="49" charset="0"/>
              <a:ea typeface="宋体" charset="-122"/>
            </a:endParaRPr>
          </a:p>
        </p:txBody>
      </p:sp>
      <p:sp>
        <p:nvSpPr>
          <p:cNvPr id="20488" name="AutoShape 8"/>
          <p:cNvSpPr>
            <a:spLocks noChangeArrowheads="1"/>
          </p:cNvSpPr>
          <p:nvPr/>
        </p:nvSpPr>
        <p:spPr bwMode="auto">
          <a:xfrm>
            <a:off x="468313" y="2852738"/>
            <a:ext cx="8321675" cy="1870075"/>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要牢记的应用和业务逻辑之间松散耦合的几条原则：</a:t>
            </a:r>
          </a:p>
          <a:p>
            <a:pPr>
              <a:lnSpc>
                <a:spcPct val="120000"/>
              </a:lnSpc>
              <a:defRPr/>
            </a:pPr>
            <a:r>
              <a:rPr lang="en-US" altLang="zh-CN">
                <a:solidFill>
                  <a:srgbClr val="FFFFFF"/>
                </a:solidFill>
                <a:latin typeface="Courier New" pitchFamily="49" charset="0"/>
                <a:ea typeface="微软雅黑" pitchFamily="34" charset="-122"/>
              </a:rPr>
              <a:t>1</a:t>
            </a:r>
            <a:r>
              <a:rPr lang="zh-CN" altLang="en-US">
                <a:solidFill>
                  <a:srgbClr val="FFFFFF"/>
                </a:solidFill>
                <a:latin typeface="Courier New" pitchFamily="49" charset="0"/>
                <a:ea typeface="微软雅黑" pitchFamily="34" charset="-122"/>
              </a:rPr>
              <a:t>、勿将</a:t>
            </a:r>
            <a:r>
              <a:rPr lang="en-US" altLang="zh-CN">
                <a:solidFill>
                  <a:srgbClr val="FFFFFF"/>
                </a:solidFill>
                <a:latin typeface="Courier New" pitchFamily="49" charset="0"/>
                <a:ea typeface="微软雅黑" pitchFamily="34" charset="-122"/>
              </a:rPr>
              <a:t>event</a:t>
            </a:r>
            <a:r>
              <a:rPr lang="zh-CN" altLang="en-US">
                <a:solidFill>
                  <a:srgbClr val="FFFFFF"/>
                </a:solidFill>
                <a:latin typeface="Courier New" pitchFamily="49" charset="0"/>
                <a:ea typeface="微软雅黑" pitchFamily="34" charset="-122"/>
              </a:rPr>
              <a:t>对象传给其他方法；只传来自</a:t>
            </a:r>
            <a:r>
              <a:rPr lang="en-US" altLang="zh-CN">
                <a:solidFill>
                  <a:srgbClr val="FFFFFF"/>
                </a:solidFill>
                <a:latin typeface="Courier New" pitchFamily="49" charset="0"/>
                <a:ea typeface="微软雅黑" pitchFamily="34" charset="-122"/>
              </a:rPr>
              <a:t>event</a:t>
            </a:r>
            <a:r>
              <a:rPr lang="zh-CN" altLang="en-US">
                <a:solidFill>
                  <a:srgbClr val="FFFFFF"/>
                </a:solidFill>
                <a:latin typeface="Courier New" pitchFamily="49" charset="0"/>
                <a:ea typeface="微软雅黑" pitchFamily="34" charset="-122"/>
              </a:rPr>
              <a:t>对象中所需的数据；</a:t>
            </a:r>
          </a:p>
          <a:p>
            <a:pPr>
              <a:lnSpc>
                <a:spcPct val="120000"/>
              </a:lnSpc>
              <a:defRPr/>
            </a:pPr>
            <a:r>
              <a:rPr lang="en-US" altLang="zh-CN">
                <a:solidFill>
                  <a:srgbClr val="FFFFFF"/>
                </a:solidFill>
                <a:latin typeface="Courier New" pitchFamily="49" charset="0"/>
                <a:ea typeface="微软雅黑" pitchFamily="34" charset="-122"/>
              </a:rPr>
              <a:t>2</a:t>
            </a:r>
            <a:r>
              <a:rPr lang="zh-CN" altLang="en-US">
                <a:solidFill>
                  <a:srgbClr val="FFFFFF"/>
                </a:solidFill>
                <a:latin typeface="Courier New" pitchFamily="49" charset="0"/>
                <a:ea typeface="微软雅黑" pitchFamily="34" charset="-122"/>
              </a:rPr>
              <a:t>、任何可以在应用层面的动作都应该可以在不执行任何事件处理程序的情况下进行。</a:t>
            </a:r>
          </a:p>
          <a:p>
            <a:pPr>
              <a:lnSpc>
                <a:spcPct val="120000"/>
              </a:lnSpc>
              <a:defRPr/>
            </a:pPr>
            <a:r>
              <a:rPr lang="en-US" altLang="zh-CN">
                <a:solidFill>
                  <a:srgbClr val="FFFFFF"/>
                </a:solidFill>
                <a:latin typeface="Courier New" pitchFamily="49" charset="0"/>
                <a:ea typeface="微软雅黑" pitchFamily="34" charset="-122"/>
              </a:rPr>
              <a:t>3</a:t>
            </a:r>
            <a:r>
              <a:rPr lang="zh-CN" altLang="en-US">
                <a:solidFill>
                  <a:srgbClr val="FFFFFF"/>
                </a:solidFill>
                <a:latin typeface="Courier New" pitchFamily="49" charset="0"/>
                <a:ea typeface="微软雅黑" pitchFamily="34" charset="-122"/>
              </a:rPr>
              <a:t>、任何事件处理程序都应该处理事件，然后将处理转交给应用逻辑。</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488"/>
                                        </p:tgtEl>
                                        <p:attrNameLst>
                                          <p:attrName>style.visibility</p:attrName>
                                        </p:attrNameLst>
                                      </p:cBhvr>
                                      <p:to>
                                        <p:strVal val="visible"/>
                                      </p:to>
                                    </p:set>
                                    <p:anim calcmode="lin" valueType="num">
                                      <p:cBhvr additive="base">
                                        <p:cTn id="30" dur="500" fill="hold"/>
                                        <p:tgtEl>
                                          <p:spTgt spid="20488"/>
                                        </p:tgtEl>
                                        <p:attrNameLst>
                                          <p:attrName>ppt_x</p:attrName>
                                        </p:attrNameLst>
                                      </p:cBhvr>
                                      <p:tavLst>
                                        <p:tav tm="0">
                                          <p:val>
                                            <p:strVal val="#ppt_x"/>
                                          </p:val>
                                        </p:tav>
                                        <p:tav tm="100000">
                                          <p:val>
                                            <p:strVal val="#ppt_x"/>
                                          </p:val>
                                        </p:tav>
                                      </p:tavLst>
                                    </p:anim>
                                    <p:anim calcmode="lin" valueType="num">
                                      <p:cBhvr additive="base">
                                        <p:cTn id="31"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P spid="2048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编程实践</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1747" name="内容占位符 5"/>
          <p:cNvSpPr>
            <a:spLocks/>
          </p:cNvSpPr>
          <p:nvPr/>
        </p:nvSpPr>
        <p:spPr bwMode="auto">
          <a:xfrm>
            <a:off x="323850" y="908050"/>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尊重对象所有权</a:t>
            </a:r>
          </a:p>
        </p:txBody>
      </p:sp>
      <p:sp>
        <p:nvSpPr>
          <p:cNvPr id="20488" name="AutoShape 8"/>
          <p:cNvSpPr>
            <a:spLocks noChangeArrowheads="1"/>
          </p:cNvSpPr>
          <p:nvPr/>
        </p:nvSpPr>
        <p:spPr bwMode="auto">
          <a:xfrm>
            <a:off x="323850" y="1628775"/>
            <a:ext cx="8321675" cy="1870075"/>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要牢记的应用和业务逻辑之间松散耦合的几条原则：</a:t>
            </a:r>
          </a:p>
          <a:p>
            <a:pPr>
              <a:lnSpc>
                <a:spcPct val="120000"/>
              </a:lnSpc>
              <a:defRPr/>
            </a:pPr>
            <a:r>
              <a:rPr lang="en-US" altLang="zh-CN">
                <a:solidFill>
                  <a:srgbClr val="FFFFFF"/>
                </a:solidFill>
                <a:latin typeface="Courier New" pitchFamily="49" charset="0"/>
                <a:ea typeface="微软雅黑" pitchFamily="34" charset="-122"/>
              </a:rPr>
              <a:t>1</a:t>
            </a:r>
            <a:r>
              <a:rPr lang="zh-CN" altLang="en-US">
                <a:solidFill>
                  <a:srgbClr val="FFFFFF"/>
                </a:solidFill>
                <a:latin typeface="Courier New" pitchFamily="49" charset="0"/>
                <a:ea typeface="微软雅黑" pitchFamily="34" charset="-122"/>
              </a:rPr>
              <a:t>、勿将</a:t>
            </a:r>
            <a:r>
              <a:rPr lang="en-US" altLang="zh-CN">
                <a:solidFill>
                  <a:srgbClr val="FFFFFF"/>
                </a:solidFill>
                <a:latin typeface="Courier New" pitchFamily="49" charset="0"/>
                <a:ea typeface="微软雅黑" pitchFamily="34" charset="-122"/>
              </a:rPr>
              <a:t>event</a:t>
            </a:r>
            <a:r>
              <a:rPr lang="zh-CN" altLang="en-US">
                <a:solidFill>
                  <a:srgbClr val="FFFFFF"/>
                </a:solidFill>
                <a:latin typeface="Courier New" pitchFamily="49" charset="0"/>
                <a:ea typeface="微软雅黑" pitchFamily="34" charset="-122"/>
              </a:rPr>
              <a:t>对象传给其他方法；只传来自</a:t>
            </a:r>
            <a:r>
              <a:rPr lang="en-US" altLang="zh-CN">
                <a:solidFill>
                  <a:srgbClr val="FFFFFF"/>
                </a:solidFill>
                <a:latin typeface="Courier New" pitchFamily="49" charset="0"/>
                <a:ea typeface="微软雅黑" pitchFamily="34" charset="-122"/>
              </a:rPr>
              <a:t>event</a:t>
            </a:r>
            <a:r>
              <a:rPr lang="zh-CN" altLang="en-US">
                <a:solidFill>
                  <a:srgbClr val="FFFFFF"/>
                </a:solidFill>
                <a:latin typeface="Courier New" pitchFamily="49" charset="0"/>
                <a:ea typeface="微软雅黑" pitchFamily="34" charset="-122"/>
              </a:rPr>
              <a:t>对象中所需的数据；</a:t>
            </a:r>
          </a:p>
          <a:p>
            <a:pPr>
              <a:lnSpc>
                <a:spcPct val="120000"/>
              </a:lnSpc>
              <a:defRPr/>
            </a:pPr>
            <a:r>
              <a:rPr lang="en-US" altLang="zh-CN">
                <a:solidFill>
                  <a:srgbClr val="FFFFFF"/>
                </a:solidFill>
                <a:latin typeface="Courier New" pitchFamily="49" charset="0"/>
                <a:ea typeface="微软雅黑" pitchFamily="34" charset="-122"/>
              </a:rPr>
              <a:t>2</a:t>
            </a:r>
            <a:r>
              <a:rPr lang="zh-CN" altLang="en-US">
                <a:solidFill>
                  <a:srgbClr val="FFFFFF"/>
                </a:solidFill>
                <a:latin typeface="Courier New" pitchFamily="49" charset="0"/>
                <a:ea typeface="微软雅黑" pitchFamily="34" charset="-122"/>
              </a:rPr>
              <a:t>、任何可以在应用层面的动作都应该可以在不执行任何事件处理程序的情况下进行。</a:t>
            </a:r>
          </a:p>
          <a:p>
            <a:pPr>
              <a:lnSpc>
                <a:spcPct val="120000"/>
              </a:lnSpc>
              <a:defRPr/>
            </a:pPr>
            <a:r>
              <a:rPr lang="en-US" altLang="zh-CN">
                <a:solidFill>
                  <a:srgbClr val="FFFFFF"/>
                </a:solidFill>
                <a:latin typeface="Courier New" pitchFamily="49" charset="0"/>
                <a:ea typeface="微软雅黑" pitchFamily="34" charset="-122"/>
              </a:rPr>
              <a:t>3</a:t>
            </a:r>
            <a:r>
              <a:rPr lang="zh-CN" altLang="en-US">
                <a:solidFill>
                  <a:srgbClr val="FFFFFF"/>
                </a:solidFill>
                <a:latin typeface="Courier New" pitchFamily="49" charset="0"/>
                <a:ea typeface="微软雅黑" pitchFamily="34" charset="-122"/>
              </a:rPr>
              <a:t>、任何事件处理程序都应该处理事件，然后将处理转交给应用逻辑。</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a:t>
            </a:r>
            <a:r>
              <a:rPr lang="zh-CN" altLang="en-US" sz="3600" smtClean="0">
                <a:solidFill>
                  <a:schemeClr val="tx1"/>
                </a:solidFill>
                <a:ea typeface="微软雅黑" pitchFamily="34" charset="-122"/>
              </a:rPr>
              <a:t>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编程实践</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3795" name="内容占位符 5"/>
          <p:cNvSpPr>
            <a:spLocks/>
          </p:cNvSpPr>
          <p:nvPr/>
        </p:nvSpPr>
        <p:spPr bwMode="auto">
          <a:xfrm>
            <a:off x="323850" y="908050"/>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避免全局量（</a:t>
            </a:r>
            <a:r>
              <a:rPr lang="en-US" altLang="zh-CN" sz="2800">
                <a:latin typeface="Courier New" pitchFamily="49" charset="0"/>
                <a:ea typeface="微软雅黑" pitchFamily="34" charset="-122"/>
              </a:rPr>
              <a:t>1</a:t>
            </a:r>
            <a:r>
              <a:rPr lang="zh-CN" altLang="en-US" sz="2800">
                <a:latin typeface="Courier New" pitchFamily="49" charset="0"/>
                <a:ea typeface="微软雅黑" pitchFamily="34" charset="-122"/>
              </a:rPr>
              <a:t>）</a:t>
            </a:r>
          </a:p>
        </p:txBody>
      </p:sp>
      <p:sp>
        <p:nvSpPr>
          <p:cNvPr id="20488" name="AutoShape 8"/>
          <p:cNvSpPr>
            <a:spLocks noChangeArrowheads="1"/>
          </p:cNvSpPr>
          <p:nvPr/>
        </p:nvSpPr>
        <p:spPr bwMode="auto">
          <a:xfrm>
            <a:off x="395288" y="1484313"/>
            <a:ext cx="8250237" cy="477837"/>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与尊重对象所有权密切相关的是尽可能避免全局变量和函数。</a:t>
            </a:r>
            <a:endParaRPr lang="zh-CN" altLang="en-US">
              <a:latin typeface="Courier New" pitchFamily="49" charset="0"/>
              <a:ea typeface="微软雅黑" pitchFamily="34" charset="-122"/>
            </a:endParaRPr>
          </a:p>
        </p:txBody>
      </p:sp>
      <p:sp>
        <p:nvSpPr>
          <p:cNvPr id="5" name="矩形 4"/>
          <p:cNvSpPr/>
          <p:nvPr/>
        </p:nvSpPr>
        <p:spPr>
          <a:xfrm>
            <a:off x="439738" y="2060575"/>
            <a:ext cx="8208962" cy="158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a:t>
            </a:r>
            <a:r>
              <a:rPr lang="en-US" altLang="zh-CN">
                <a:solidFill>
                  <a:schemeClr val="tx1"/>
                </a:solidFill>
                <a:latin typeface="Courier New" pitchFamily="49" charset="0"/>
                <a:ea typeface="宋体" charset="-122"/>
              </a:rPr>
              <a:t>两个</a:t>
            </a:r>
            <a:r>
              <a:rPr lang="zh-CN" altLang="en-US">
                <a:solidFill>
                  <a:schemeClr val="tx1"/>
                </a:solidFill>
                <a:latin typeface="Courier New" pitchFamily="49" charset="0"/>
                <a:ea typeface="宋体" charset="-122"/>
              </a:rPr>
              <a:t>全局量</a:t>
            </a: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避免</a:t>
            </a:r>
          </a:p>
          <a:p>
            <a:pPr>
              <a:defRPr/>
            </a:pPr>
            <a:r>
              <a:rPr lang="en-US" altLang="en-US">
                <a:solidFill>
                  <a:schemeClr val="tx1"/>
                </a:solidFill>
                <a:latin typeface="Courier New" pitchFamily="49" charset="0"/>
                <a:ea typeface="宋体" charset="-122"/>
              </a:rPr>
              <a:t>var name = “Nicholas”;</a:t>
            </a:r>
          </a:p>
          <a:p>
            <a:pPr>
              <a:defRPr/>
            </a:pPr>
            <a:r>
              <a:rPr lang="en-US" altLang="en-US">
                <a:solidFill>
                  <a:schemeClr val="tx1"/>
                </a:solidFill>
                <a:latin typeface="Courier New" pitchFamily="49" charset="0"/>
                <a:ea typeface="宋体" charset="-122"/>
              </a:rPr>
              <a:t>function sayName(){</a:t>
            </a:r>
          </a:p>
          <a:p>
            <a:pPr>
              <a:defRPr/>
            </a:pPr>
            <a:r>
              <a:rPr lang="en-US" altLang="en-US">
                <a:solidFill>
                  <a:schemeClr val="tx1"/>
                </a:solidFill>
                <a:latin typeface="Courier New" pitchFamily="49" charset="0"/>
                <a:ea typeface="宋体" charset="-122"/>
              </a:rPr>
              <a:t>alert(name);</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 name="矩形 4"/>
          <p:cNvSpPr/>
          <p:nvPr/>
        </p:nvSpPr>
        <p:spPr>
          <a:xfrm>
            <a:off x="439738" y="3813175"/>
            <a:ext cx="8208962" cy="213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一个全局量</a:t>
            </a: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推荐</a:t>
            </a:r>
          </a:p>
          <a:p>
            <a:pPr>
              <a:defRPr/>
            </a:pPr>
            <a:r>
              <a:rPr lang="en-US" altLang="en-US">
                <a:solidFill>
                  <a:schemeClr val="tx1"/>
                </a:solidFill>
                <a:latin typeface="Courier New" pitchFamily="49" charset="0"/>
                <a:ea typeface="宋体" charset="-122"/>
              </a:rPr>
              <a:t>var MyApplication = {</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name: “Nicholas”,</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sayName: function(){</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alert(this.name);</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P spid="5"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编程实践</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5843" name="内容占位符 5"/>
          <p:cNvSpPr>
            <a:spLocks/>
          </p:cNvSpPr>
          <p:nvPr/>
        </p:nvSpPr>
        <p:spPr bwMode="auto">
          <a:xfrm>
            <a:off x="323850" y="908050"/>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避免全局量（</a:t>
            </a:r>
            <a:r>
              <a:rPr lang="en-US" altLang="zh-CN" sz="2800">
                <a:latin typeface="Courier New" pitchFamily="49" charset="0"/>
                <a:ea typeface="微软雅黑" pitchFamily="34" charset="-122"/>
              </a:rPr>
              <a:t>2</a:t>
            </a:r>
            <a:r>
              <a:rPr lang="zh-CN" altLang="en-US" sz="2800">
                <a:latin typeface="Courier New" pitchFamily="49" charset="0"/>
                <a:ea typeface="微软雅黑" pitchFamily="34" charset="-122"/>
              </a:rPr>
              <a:t>）</a:t>
            </a:r>
          </a:p>
        </p:txBody>
      </p:sp>
      <p:sp>
        <p:nvSpPr>
          <p:cNvPr id="20488" name="AutoShape 8"/>
          <p:cNvSpPr>
            <a:spLocks noChangeArrowheads="1"/>
          </p:cNvSpPr>
          <p:nvPr/>
        </p:nvSpPr>
        <p:spPr bwMode="auto">
          <a:xfrm>
            <a:off x="338138" y="1541463"/>
            <a:ext cx="8285162" cy="1173162"/>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单一的全局量的延伸便是命名空间的概念。命名空间很重要的一部分是确定每个人都同意使用的全局对象的名字，并且尽可能唯一，让其他人不太可能使用这个名字。在大多数情况下，可以是开发代码的公司的名字。</a:t>
            </a:r>
            <a:endParaRPr lang="zh-CN" altLang="en-US">
              <a:latin typeface="Courier New" pitchFamily="49" charset="0"/>
              <a:ea typeface="微软雅黑" pitchFamily="34" charset="-122"/>
            </a:endParaRPr>
          </a:p>
        </p:txBody>
      </p:sp>
      <p:sp>
        <p:nvSpPr>
          <p:cNvPr id="5" name="矩形 4"/>
          <p:cNvSpPr/>
          <p:nvPr/>
        </p:nvSpPr>
        <p:spPr>
          <a:xfrm>
            <a:off x="395288" y="2852738"/>
            <a:ext cx="8208962" cy="367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为</a:t>
            </a:r>
            <a:r>
              <a:rPr lang="en-US" altLang="en-US">
                <a:solidFill>
                  <a:schemeClr val="tx1"/>
                </a:solidFill>
                <a:latin typeface="Courier New" pitchFamily="49" charset="0"/>
                <a:ea typeface="宋体" charset="-122"/>
              </a:rPr>
              <a:t> Professional Ajax</a:t>
            </a:r>
            <a:r>
              <a:rPr lang="en-US" altLang="zh-CN">
                <a:solidFill>
                  <a:schemeClr val="tx1"/>
                </a:solidFill>
                <a:latin typeface="Courier New" pitchFamily="49" charset="0"/>
                <a:ea typeface="宋体" charset="-122"/>
              </a:rPr>
              <a:t> </a:t>
            </a:r>
            <a:r>
              <a:rPr lang="zh-CN" altLang="en-US">
                <a:solidFill>
                  <a:schemeClr val="tx1"/>
                </a:solidFill>
                <a:latin typeface="Courier New" pitchFamily="49" charset="0"/>
                <a:ea typeface="宋体" charset="-122"/>
              </a:rPr>
              <a:t>创建命名空间</a:t>
            </a:r>
            <a:endParaRPr lang="en-US" altLang="en-US">
              <a:solidFill>
                <a:schemeClr val="tx1"/>
              </a:solidFill>
              <a:latin typeface="Courier New" pitchFamily="49" charset="0"/>
              <a:ea typeface="宋体" charset="-122"/>
            </a:endParaRPr>
          </a:p>
          <a:p>
            <a:pPr>
              <a:defRPr/>
            </a:pPr>
            <a:r>
              <a:rPr lang="en-US" altLang="en-US">
                <a:solidFill>
                  <a:schemeClr val="tx1"/>
                </a:solidFill>
                <a:latin typeface="Courier New" pitchFamily="49" charset="0"/>
                <a:ea typeface="宋体" charset="-122"/>
              </a:rPr>
              <a:t>Wrox.ProAjax = {};</a:t>
            </a:r>
            <a:endParaRPr lang="en-US" altLang="zh-CN">
              <a:solidFill>
                <a:schemeClr val="tx1"/>
              </a:solidFill>
              <a:latin typeface="Courier New" pitchFamily="49" charset="0"/>
              <a:ea typeface="宋体" charset="-122"/>
            </a:endParaRPr>
          </a:p>
          <a:p>
            <a:pPr>
              <a:defRPr/>
            </a:pPr>
            <a:endParaRPr lang="en-US" altLang="en-US">
              <a:solidFill>
                <a:schemeClr val="tx1"/>
              </a:solidFill>
              <a:latin typeface="Courier New" pitchFamily="49" charset="0"/>
              <a:ea typeface="宋体" charset="-122"/>
            </a:endParaRPr>
          </a:p>
          <a:p>
            <a:pPr>
              <a:defRPr/>
            </a:pPr>
            <a:r>
              <a:rPr lang="en-US" altLang="en-US">
                <a:solidFill>
                  <a:schemeClr val="tx1"/>
                </a:solidFill>
                <a:latin typeface="Courier New" pitchFamily="49" charset="0"/>
                <a:ea typeface="宋体" charset="-122"/>
              </a:rPr>
              <a:t>//</a:t>
            </a:r>
            <a:r>
              <a:rPr lang="en-US" altLang="zh-CN">
                <a:solidFill>
                  <a:schemeClr val="tx1"/>
                </a:solidFill>
                <a:latin typeface="Courier New" pitchFamily="49" charset="0"/>
                <a:ea typeface="宋体" charset="-122"/>
              </a:rPr>
              <a:t>附加</a:t>
            </a:r>
            <a:r>
              <a:rPr lang="zh-CN" altLang="en-US">
                <a:solidFill>
                  <a:schemeClr val="tx1"/>
                </a:solidFill>
                <a:latin typeface="Courier New" pitchFamily="49" charset="0"/>
                <a:ea typeface="宋体" charset="-122"/>
              </a:rPr>
              <a:t>该书中所使用的其他对象</a:t>
            </a:r>
          </a:p>
          <a:p>
            <a:pPr>
              <a:defRPr/>
            </a:pPr>
            <a:r>
              <a:rPr lang="en-US" altLang="en-US">
                <a:solidFill>
                  <a:schemeClr val="tx1"/>
                </a:solidFill>
                <a:latin typeface="Courier New" pitchFamily="49" charset="0"/>
                <a:ea typeface="宋体" charset="-122"/>
              </a:rPr>
              <a:t>Wrox.ProAjax.EventUtil = { ... };</a:t>
            </a:r>
          </a:p>
          <a:p>
            <a:pPr>
              <a:defRPr/>
            </a:pPr>
            <a:r>
              <a:rPr lang="en-US" altLang="en-US">
                <a:solidFill>
                  <a:schemeClr val="tx1"/>
                </a:solidFill>
                <a:latin typeface="Courier New" pitchFamily="49" charset="0"/>
                <a:ea typeface="宋体" charset="-122"/>
              </a:rPr>
              <a:t>Wrox.ProAjax.CookieUtil = { ... };</a:t>
            </a:r>
            <a:endParaRPr lang="en-US" altLang="zh-CN">
              <a:solidFill>
                <a:schemeClr val="tx1"/>
              </a:solidFill>
              <a:latin typeface="Courier New" pitchFamily="49" charset="0"/>
              <a:ea typeface="宋体" charset="-122"/>
            </a:endParaRPr>
          </a:p>
          <a:p>
            <a:pPr>
              <a:defRPr/>
            </a:pPr>
            <a:endParaRPr lang="en-US" altLang="zh-CN">
              <a:solidFill>
                <a:schemeClr val="tx1"/>
              </a:solidFill>
              <a:latin typeface="Courier New" pitchFamily="49" charset="0"/>
              <a:ea typeface="宋体" charset="-122"/>
            </a:endParaRPr>
          </a:p>
          <a:p>
            <a:pPr>
              <a:defRPr/>
            </a:pPr>
            <a:r>
              <a:rPr lang="en-US" altLang="zh-CN">
                <a:solidFill>
                  <a:schemeClr val="tx1"/>
                </a:solidFill>
                <a:latin typeface="Courier New" pitchFamily="49" charset="0"/>
                <a:ea typeface="宋体" charset="-122"/>
              </a:rPr>
              <a:t>//ProJS</a:t>
            </a:r>
            <a:r>
              <a:rPr lang="zh-CN" altLang="en-US">
                <a:solidFill>
                  <a:schemeClr val="tx1"/>
                </a:solidFill>
                <a:latin typeface="Courier New" pitchFamily="49" charset="0"/>
                <a:ea typeface="宋体" charset="-122"/>
              </a:rPr>
              <a:t>还可以继续分别访问</a:t>
            </a:r>
          </a:p>
          <a:p>
            <a:pPr>
              <a:defRPr/>
            </a:pPr>
            <a:r>
              <a:rPr lang="en-US" altLang="zh-CN">
                <a:solidFill>
                  <a:schemeClr val="tx1"/>
                </a:solidFill>
                <a:latin typeface="Courier New" pitchFamily="49" charset="0"/>
                <a:ea typeface="宋体" charset="-122"/>
              </a:rPr>
              <a:t>Wrox.ProJS.EventUtil.addHandler( ... );</a:t>
            </a:r>
          </a:p>
          <a:p>
            <a:pPr>
              <a:defRPr/>
            </a:pPr>
            <a:endParaRPr lang="en-US" altLang="zh-CN">
              <a:solidFill>
                <a:schemeClr val="tx1"/>
              </a:solidFill>
              <a:latin typeface="Courier New" pitchFamily="49" charset="0"/>
              <a:ea typeface="宋体" charset="-122"/>
            </a:endParaRPr>
          </a:p>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以及 </a:t>
            </a:r>
            <a:r>
              <a:rPr lang="en-US" altLang="zh-CN">
                <a:solidFill>
                  <a:schemeClr val="tx1"/>
                </a:solidFill>
                <a:latin typeface="Courier New" pitchFamily="49" charset="0"/>
                <a:ea typeface="宋体" charset="-122"/>
              </a:rPr>
              <a:t>ProAjax </a:t>
            </a:r>
          </a:p>
          <a:p>
            <a:pPr>
              <a:defRPr/>
            </a:pPr>
            <a:r>
              <a:rPr lang="en-US" altLang="zh-CN">
                <a:solidFill>
                  <a:schemeClr val="tx1"/>
                </a:solidFill>
                <a:latin typeface="Courier New" pitchFamily="49" charset="0"/>
                <a:ea typeface="宋体" charset="-122"/>
              </a:rPr>
              <a:t>Wrox.ProAjax.EventUtil.addHandler( ...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编程实践</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7891" name="内容占位符 5"/>
          <p:cNvSpPr>
            <a:spLocks/>
          </p:cNvSpPr>
          <p:nvPr/>
        </p:nvSpPr>
        <p:spPr bwMode="auto">
          <a:xfrm>
            <a:off x="179388" y="692150"/>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避免与</a:t>
            </a:r>
            <a:r>
              <a:rPr lang="en-US" altLang="zh-CN" sz="2800">
                <a:latin typeface="Courier New" pitchFamily="49" charset="0"/>
                <a:ea typeface="微软雅黑" pitchFamily="34" charset="-122"/>
              </a:rPr>
              <a:t>null</a:t>
            </a:r>
            <a:r>
              <a:rPr lang="zh-CN" altLang="en-US" sz="2800">
                <a:latin typeface="Courier New" pitchFamily="49" charset="0"/>
                <a:ea typeface="微软雅黑" pitchFamily="34" charset="-122"/>
              </a:rPr>
              <a:t>进行比较</a:t>
            </a:r>
          </a:p>
        </p:txBody>
      </p:sp>
      <p:sp>
        <p:nvSpPr>
          <p:cNvPr id="20488" name="AutoShape 8"/>
          <p:cNvSpPr>
            <a:spLocks noChangeArrowheads="1"/>
          </p:cNvSpPr>
          <p:nvPr/>
        </p:nvSpPr>
        <p:spPr bwMode="auto">
          <a:xfrm>
            <a:off x="338138" y="1196975"/>
            <a:ext cx="8291512" cy="1287463"/>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defRPr/>
            </a:pPr>
            <a:r>
              <a:rPr lang="zh-CN" altLang="en-US">
                <a:solidFill>
                  <a:srgbClr val="FFFFFF"/>
                </a:solidFill>
                <a:latin typeface="Courier New" pitchFamily="49" charset="0"/>
                <a:ea typeface="微软雅黑" pitchFamily="34" charset="-122"/>
              </a:rPr>
              <a:t>由于</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不做任何自动的类型检查，所以它就成了开发人员的责任。因此，在</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代码中其实很少进行类型检测。最常见的类型检测就是查看某个值是否为</a:t>
            </a:r>
            <a:r>
              <a:rPr lang="en-US" altLang="zh-CN">
                <a:solidFill>
                  <a:srgbClr val="FFFFFF"/>
                </a:solidFill>
                <a:latin typeface="Courier New" pitchFamily="49" charset="0"/>
                <a:ea typeface="微软雅黑" pitchFamily="34" charset="-122"/>
              </a:rPr>
              <a:t>null</a:t>
            </a:r>
            <a:r>
              <a:rPr lang="zh-CN" altLang="en-US">
                <a:solidFill>
                  <a:srgbClr val="FFFFFF"/>
                </a:solidFill>
                <a:latin typeface="Courier New" pitchFamily="49" charset="0"/>
                <a:ea typeface="微软雅黑" pitchFamily="34" charset="-122"/>
              </a:rPr>
              <a:t>。但是，直接值与</a:t>
            </a:r>
            <a:r>
              <a:rPr lang="en-US" altLang="zh-CN">
                <a:solidFill>
                  <a:srgbClr val="FFFFFF"/>
                </a:solidFill>
                <a:latin typeface="Courier New" pitchFamily="49" charset="0"/>
                <a:ea typeface="微软雅黑" pitchFamily="34" charset="-122"/>
              </a:rPr>
              <a:t>null</a:t>
            </a:r>
            <a:r>
              <a:rPr lang="zh-CN" altLang="en-US">
                <a:solidFill>
                  <a:srgbClr val="FFFFFF"/>
                </a:solidFill>
                <a:latin typeface="Courier New" pitchFamily="49" charset="0"/>
                <a:ea typeface="微软雅黑" pitchFamily="34" charset="-122"/>
              </a:rPr>
              <a:t>比较是使用过度的，并且常常由于不充分的类型检测导致错误。</a:t>
            </a:r>
            <a:endParaRPr lang="zh-CN" altLang="en-US">
              <a:latin typeface="Courier New" pitchFamily="49" charset="0"/>
              <a:ea typeface="微软雅黑" pitchFamily="34" charset="-122"/>
            </a:endParaRPr>
          </a:p>
        </p:txBody>
      </p:sp>
      <p:sp>
        <p:nvSpPr>
          <p:cNvPr id="5" name="矩形 4"/>
          <p:cNvSpPr/>
          <p:nvPr/>
        </p:nvSpPr>
        <p:spPr>
          <a:xfrm>
            <a:off x="395288" y="2565400"/>
            <a:ext cx="8208962" cy="244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600">
                <a:solidFill>
                  <a:schemeClr val="tx1"/>
                </a:solidFill>
                <a:latin typeface="Courier New" pitchFamily="49" charset="0"/>
                <a:ea typeface="宋体" charset="-122"/>
              </a:rPr>
              <a:t>function sortArray(values){</a:t>
            </a:r>
          </a:p>
          <a:p>
            <a:pPr marL="742950" lvl="1" indent="-285750">
              <a:defRPr/>
            </a:pPr>
            <a:r>
              <a:rPr lang="en-US" altLang="en-US" sz="1600">
                <a:solidFill>
                  <a:schemeClr val="tx1"/>
                </a:solidFill>
                <a:latin typeface="Courier New" pitchFamily="49" charset="0"/>
                <a:ea typeface="宋体" charset="-122"/>
              </a:rPr>
              <a:t>if (values != null){ //</a:t>
            </a:r>
            <a:r>
              <a:rPr lang="zh-CN" altLang="en-US" sz="1600">
                <a:solidFill>
                  <a:schemeClr val="tx1"/>
                </a:solidFill>
                <a:latin typeface="Courier New" pitchFamily="49" charset="0"/>
                <a:ea typeface="宋体" charset="-122"/>
              </a:rPr>
              <a:t>避免</a:t>
            </a:r>
            <a:r>
              <a:rPr lang="en-US" altLang="en-US" sz="1600">
                <a:solidFill>
                  <a:schemeClr val="tx1"/>
                </a:solidFill>
                <a:latin typeface="Courier New" pitchFamily="49" charset="0"/>
                <a:ea typeface="宋体" charset="-122"/>
              </a:rPr>
              <a:t>!!</a:t>
            </a:r>
          </a:p>
          <a:p>
            <a:pPr marL="742950" lvl="1" indent="-285750">
              <a:defRPr/>
            </a:pPr>
            <a:r>
              <a:rPr lang="en-US" altLang="zh-CN" sz="1600">
                <a:solidFill>
                  <a:schemeClr val="tx1"/>
                </a:solidFill>
                <a:latin typeface="Courier New" pitchFamily="49" charset="0"/>
                <a:ea typeface="宋体" charset="-122"/>
              </a:rPr>
              <a:t>	</a:t>
            </a:r>
            <a:r>
              <a:rPr lang="en-US" altLang="en-US" sz="1600">
                <a:solidFill>
                  <a:schemeClr val="tx1"/>
                </a:solidFill>
                <a:latin typeface="Courier New" pitchFamily="49" charset="0"/>
                <a:ea typeface="宋体" charset="-122"/>
              </a:rPr>
              <a:t>values.sort(comparator);</a:t>
            </a:r>
          </a:p>
          <a:p>
            <a:pPr marL="742950" lvl="1" indent="-285750">
              <a:defRPr/>
            </a:pPr>
            <a:r>
              <a:rPr lang="en-US" altLang="en-US" sz="1600">
                <a:solidFill>
                  <a:schemeClr val="tx1"/>
                </a:solidFill>
                <a:latin typeface="Courier New" pitchFamily="49" charset="0"/>
                <a:ea typeface="宋体" charset="-122"/>
              </a:rPr>
              <a:t>}</a:t>
            </a:r>
          </a:p>
          <a:p>
            <a:pPr>
              <a:defRPr/>
            </a:pPr>
            <a:r>
              <a:rPr lang="en-US" altLang="en-US" sz="1600">
                <a:solidFill>
                  <a:schemeClr val="tx1"/>
                </a:solidFill>
                <a:latin typeface="Courier New" pitchFamily="49" charset="0"/>
                <a:ea typeface="宋体" charset="-122"/>
              </a:rPr>
              <a:t>}</a:t>
            </a:r>
            <a:endParaRPr lang="en-US" altLang="zh-CN" sz="1600">
              <a:solidFill>
                <a:schemeClr val="tx1"/>
              </a:solidFill>
              <a:latin typeface="Courier New" pitchFamily="49" charset="0"/>
              <a:ea typeface="宋体" charset="-122"/>
            </a:endParaRPr>
          </a:p>
          <a:p>
            <a:pPr>
              <a:defRPr/>
            </a:pPr>
            <a:r>
              <a:rPr lang="en-US" altLang="zh-CN" sz="1600">
                <a:solidFill>
                  <a:schemeClr val="tx1"/>
                </a:solidFill>
                <a:latin typeface="Courier New" pitchFamily="49" charset="0"/>
                <a:ea typeface="宋体" charset="-122"/>
              </a:rPr>
              <a:t>function sortArray(values){</a:t>
            </a:r>
          </a:p>
          <a:p>
            <a:pPr marL="742950" lvl="1" indent="-285750">
              <a:defRPr/>
            </a:pPr>
            <a:r>
              <a:rPr lang="en-US" altLang="zh-CN" sz="1600" b="1">
                <a:solidFill>
                  <a:schemeClr val="tx1"/>
                </a:solidFill>
                <a:latin typeface="Courier New" pitchFamily="49" charset="0"/>
                <a:ea typeface="宋体" charset="-122"/>
              </a:rPr>
              <a:t>if (values instanceof Array){ //</a:t>
            </a:r>
            <a:r>
              <a:rPr lang="zh-CN" altLang="en-US" sz="1600" b="1">
                <a:solidFill>
                  <a:schemeClr val="tx1"/>
                </a:solidFill>
                <a:latin typeface="Courier New" pitchFamily="49" charset="0"/>
                <a:ea typeface="宋体" charset="-122"/>
              </a:rPr>
              <a:t>推荐</a:t>
            </a:r>
          </a:p>
          <a:p>
            <a:pPr marL="742950" lvl="1" indent="-285750">
              <a:defRPr/>
            </a:pPr>
            <a:r>
              <a:rPr lang="en-US" altLang="zh-CN" sz="1600">
                <a:solidFill>
                  <a:schemeClr val="tx1"/>
                </a:solidFill>
                <a:latin typeface="Courier New" pitchFamily="49" charset="0"/>
                <a:ea typeface="宋体" charset="-122"/>
              </a:rPr>
              <a:t>	values.sort(comparator);</a:t>
            </a:r>
          </a:p>
          <a:p>
            <a:pPr marL="742950" lvl="1" indent="-285750">
              <a:defRPr/>
            </a:pPr>
            <a:r>
              <a:rPr lang="en-US" altLang="zh-CN" sz="1600">
                <a:solidFill>
                  <a:schemeClr val="tx1"/>
                </a:solidFill>
                <a:latin typeface="Courier New" pitchFamily="49" charset="0"/>
                <a:ea typeface="宋体" charset="-122"/>
              </a:rPr>
              <a:t>}</a:t>
            </a:r>
          </a:p>
          <a:p>
            <a:pPr>
              <a:defRPr/>
            </a:pPr>
            <a:r>
              <a:rPr lang="en-US" altLang="zh-CN" sz="1600">
                <a:solidFill>
                  <a:schemeClr val="tx1"/>
                </a:solidFill>
                <a:latin typeface="Courier New" pitchFamily="49" charset="0"/>
                <a:ea typeface="宋体" charset="-122"/>
              </a:rPr>
              <a:t>}</a:t>
            </a:r>
          </a:p>
        </p:txBody>
      </p:sp>
      <p:sp>
        <p:nvSpPr>
          <p:cNvPr id="2" name="AutoShape 8"/>
          <p:cNvSpPr>
            <a:spLocks noChangeArrowheads="1"/>
          </p:cNvSpPr>
          <p:nvPr/>
        </p:nvSpPr>
        <p:spPr bwMode="auto">
          <a:xfrm>
            <a:off x="323850" y="5092700"/>
            <a:ext cx="8305800" cy="1576388"/>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defRPr/>
            </a:pPr>
            <a:r>
              <a:rPr lang="zh-CN" altLang="en-US">
                <a:solidFill>
                  <a:srgbClr val="FFFFFF"/>
                </a:solidFill>
                <a:latin typeface="Courier New" pitchFamily="49" charset="0"/>
                <a:ea typeface="微软雅黑" pitchFamily="34" charset="-122"/>
              </a:rPr>
              <a:t>如果看到了与</a:t>
            </a:r>
            <a:r>
              <a:rPr lang="en-US" altLang="zh-CN">
                <a:solidFill>
                  <a:srgbClr val="FFFFFF"/>
                </a:solidFill>
                <a:latin typeface="Courier New" pitchFamily="49" charset="0"/>
                <a:ea typeface="微软雅黑" pitchFamily="34" charset="-122"/>
              </a:rPr>
              <a:t>null</a:t>
            </a:r>
            <a:r>
              <a:rPr lang="zh-CN" altLang="en-US">
                <a:solidFill>
                  <a:srgbClr val="FFFFFF"/>
                </a:solidFill>
                <a:latin typeface="Courier New" pitchFamily="49" charset="0"/>
                <a:ea typeface="微软雅黑" pitchFamily="34" charset="-122"/>
              </a:rPr>
              <a:t>比较的代码，尝试使用以下技术替换：</a:t>
            </a:r>
          </a:p>
          <a:p>
            <a:pPr>
              <a:defRPr/>
            </a:pPr>
            <a:r>
              <a:rPr lang="en-US" altLang="zh-CN">
                <a:solidFill>
                  <a:srgbClr val="FFFFFF"/>
                </a:solidFill>
                <a:latin typeface="Courier New" pitchFamily="49" charset="0"/>
                <a:ea typeface="微软雅黑" pitchFamily="34" charset="-122"/>
              </a:rPr>
              <a:t>1</a:t>
            </a:r>
            <a:r>
              <a:rPr lang="zh-CN" altLang="en-US">
                <a:solidFill>
                  <a:srgbClr val="FFFFFF"/>
                </a:solidFill>
                <a:latin typeface="Courier New" pitchFamily="49" charset="0"/>
                <a:ea typeface="微软雅黑" pitchFamily="34" charset="-122"/>
              </a:rPr>
              <a:t>、如果值应为一个引用类型，使用</a:t>
            </a:r>
            <a:r>
              <a:rPr lang="en-US" altLang="zh-CN">
                <a:solidFill>
                  <a:srgbClr val="FFFFFF"/>
                </a:solidFill>
                <a:latin typeface="Courier New" pitchFamily="49" charset="0"/>
                <a:ea typeface="微软雅黑" pitchFamily="34" charset="-122"/>
              </a:rPr>
              <a:t>instanceof</a:t>
            </a:r>
            <a:r>
              <a:rPr lang="zh-CN" altLang="en-US">
                <a:solidFill>
                  <a:srgbClr val="FFFFFF"/>
                </a:solidFill>
                <a:latin typeface="Courier New" pitchFamily="49" charset="0"/>
                <a:ea typeface="微软雅黑" pitchFamily="34" charset="-122"/>
              </a:rPr>
              <a:t>操作符检查其构造函数</a:t>
            </a:r>
          </a:p>
          <a:p>
            <a:pPr>
              <a:defRPr/>
            </a:pPr>
            <a:r>
              <a:rPr lang="en-US" altLang="zh-CN">
                <a:solidFill>
                  <a:srgbClr val="FFFFFF"/>
                </a:solidFill>
                <a:latin typeface="Courier New" pitchFamily="49" charset="0"/>
                <a:ea typeface="微软雅黑" pitchFamily="34" charset="-122"/>
              </a:rPr>
              <a:t>2</a:t>
            </a:r>
            <a:r>
              <a:rPr lang="zh-CN" altLang="en-US">
                <a:solidFill>
                  <a:srgbClr val="FFFFFF"/>
                </a:solidFill>
                <a:latin typeface="Courier New" pitchFamily="49" charset="0"/>
                <a:ea typeface="微软雅黑" pitchFamily="34" charset="-122"/>
              </a:rPr>
              <a:t>、如果值应为一个基本类型，使用</a:t>
            </a:r>
            <a:r>
              <a:rPr lang="en-US" altLang="zh-CN">
                <a:solidFill>
                  <a:srgbClr val="FFFFFF"/>
                </a:solidFill>
                <a:latin typeface="Courier New" pitchFamily="49" charset="0"/>
                <a:ea typeface="微软雅黑" pitchFamily="34" charset="-122"/>
              </a:rPr>
              <a:t>typeof</a:t>
            </a:r>
            <a:r>
              <a:rPr lang="zh-CN" altLang="en-US">
                <a:solidFill>
                  <a:srgbClr val="FFFFFF"/>
                </a:solidFill>
                <a:latin typeface="Courier New" pitchFamily="49" charset="0"/>
                <a:ea typeface="微软雅黑" pitchFamily="34" charset="-122"/>
              </a:rPr>
              <a:t>检查其类型</a:t>
            </a:r>
          </a:p>
          <a:p>
            <a:pPr>
              <a:defRPr/>
            </a:pPr>
            <a:r>
              <a:rPr lang="en-US" altLang="zh-CN">
                <a:solidFill>
                  <a:srgbClr val="FFFFFF"/>
                </a:solidFill>
                <a:latin typeface="Courier New" pitchFamily="49" charset="0"/>
                <a:ea typeface="微软雅黑" pitchFamily="34" charset="-122"/>
              </a:rPr>
              <a:t>3</a:t>
            </a:r>
            <a:r>
              <a:rPr lang="zh-CN" altLang="en-US">
                <a:solidFill>
                  <a:srgbClr val="FFFFFF"/>
                </a:solidFill>
                <a:latin typeface="Courier New" pitchFamily="49" charset="0"/>
                <a:ea typeface="微软雅黑" pitchFamily="34" charset="-122"/>
              </a:rPr>
              <a:t>、如果是希望对象包含某个特定的方法名，则使用</a:t>
            </a:r>
            <a:r>
              <a:rPr lang="en-US" altLang="zh-CN">
                <a:solidFill>
                  <a:srgbClr val="FFFFFF"/>
                </a:solidFill>
                <a:latin typeface="Courier New" pitchFamily="49" charset="0"/>
                <a:ea typeface="微软雅黑" pitchFamily="34" charset="-122"/>
              </a:rPr>
              <a:t>typeof</a:t>
            </a:r>
            <a:r>
              <a:rPr lang="zh-CN" altLang="en-US">
                <a:solidFill>
                  <a:srgbClr val="FFFFFF"/>
                </a:solidFill>
                <a:latin typeface="Courier New" pitchFamily="49" charset="0"/>
                <a:ea typeface="微软雅黑" pitchFamily="34" charset="-122"/>
              </a:rPr>
              <a:t>操作符确保指定名字的地方存在于对象上。</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P spid="5"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编程实践</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9939" name="内容占位符 5"/>
          <p:cNvSpPr>
            <a:spLocks/>
          </p:cNvSpPr>
          <p:nvPr/>
        </p:nvSpPr>
        <p:spPr bwMode="auto">
          <a:xfrm>
            <a:off x="179388" y="692150"/>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使用常量</a:t>
            </a:r>
          </a:p>
        </p:txBody>
      </p:sp>
      <p:sp>
        <p:nvSpPr>
          <p:cNvPr id="20488" name="AutoShape 8"/>
          <p:cNvSpPr>
            <a:spLocks noChangeArrowheads="1"/>
          </p:cNvSpPr>
          <p:nvPr/>
        </p:nvSpPr>
        <p:spPr bwMode="auto">
          <a:xfrm>
            <a:off x="352425" y="1268413"/>
            <a:ext cx="8262938" cy="709612"/>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defRPr/>
            </a:pPr>
            <a:r>
              <a:rPr lang="zh-CN" altLang="en-US">
                <a:solidFill>
                  <a:srgbClr val="FFFFFF"/>
                </a:solidFill>
                <a:latin typeface="Courier New" pitchFamily="49" charset="0"/>
                <a:ea typeface="微软雅黑" pitchFamily="34" charset="-122"/>
              </a:rPr>
              <a:t>尽管</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没有常量的正式概念，但它还是很有用的。这种将数据从应用逻辑分离出来的思想，可以在不引入错误的风险的同时，就改变数据。</a:t>
            </a:r>
            <a:endParaRPr lang="zh-CN" altLang="en-US">
              <a:latin typeface="Courier New" pitchFamily="49" charset="0"/>
              <a:ea typeface="微软雅黑" pitchFamily="34" charset="-122"/>
            </a:endParaRPr>
          </a:p>
        </p:txBody>
      </p:sp>
      <p:sp>
        <p:nvSpPr>
          <p:cNvPr id="5" name="矩形 4"/>
          <p:cNvSpPr/>
          <p:nvPr/>
        </p:nvSpPr>
        <p:spPr>
          <a:xfrm>
            <a:off x="395288" y="2090738"/>
            <a:ext cx="8208962" cy="187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function validate(value){</a:t>
            </a:r>
          </a:p>
          <a:p>
            <a:pPr marL="742950" lvl="1" indent="-285750">
              <a:defRPr/>
            </a:pPr>
            <a:r>
              <a:rPr lang="en-US" altLang="en-US">
                <a:solidFill>
                  <a:schemeClr val="tx1"/>
                </a:solidFill>
                <a:latin typeface="Courier New" pitchFamily="49" charset="0"/>
                <a:ea typeface="宋体" charset="-122"/>
              </a:rPr>
              <a:t>if (!value){</a:t>
            </a:r>
          </a:p>
          <a:p>
            <a:pPr marL="742950" lvl="1" indent="-285750">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alert(“Invalid value!”);</a:t>
            </a:r>
          </a:p>
          <a:p>
            <a:pPr marL="742950" lvl="1" indent="-285750">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location.href = “/errors/invalid.php”;</a:t>
            </a:r>
          </a:p>
          <a:p>
            <a:pPr marL="742950" lvl="1" indent="-285750">
              <a:defRPr/>
            </a:pPr>
            <a:r>
              <a:rPr lang="en-US" altLang="en-US">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 name="矩形 4"/>
          <p:cNvSpPr/>
          <p:nvPr/>
        </p:nvSpPr>
        <p:spPr>
          <a:xfrm>
            <a:off x="395288" y="4048125"/>
            <a:ext cx="8208962" cy="274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b="1">
                <a:solidFill>
                  <a:schemeClr val="tx1"/>
                </a:solidFill>
                <a:latin typeface="Courier New" pitchFamily="49" charset="0"/>
                <a:ea typeface="宋体" charset="-122"/>
              </a:rPr>
              <a:t>var Constants = {</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INVALID_VALUE_MSG: “Invalid value!”,</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INVALID_VALUE_URL: “/errors/invalid.php”</a:t>
            </a:r>
          </a:p>
          <a:p>
            <a:pPr>
              <a:defRPr/>
            </a:pPr>
            <a:r>
              <a:rPr lang="en-US" altLang="en-US" b="1">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function validate(value){</a:t>
            </a:r>
          </a:p>
          <a:p>
            <a:pPr marL="742950" lvl="1" indent="-285750">
              <a:defRPr/>
            </a:pPr>
            <a:r>
              <a:rPr lang="en-US" altLang="en-US">
                <a:solidFill>
                  <a:schemeClr val="tx1"/>
                </a:solidFill>
                <a:latin typeface="Courier New" pitchFamily="49" charset="0"/>
                <a:ea typeface="宋体" charset="-122"/>
              </a:rPr>
              <a:t>if (!value){</a:t>
            </a:r>
          </a:p>
          <a:p>
            <a:pPr marL="742950" lvl="1" indent="-285750">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alert(Constants.INVALID_VALUE_MSG);</a:t>
            </a:r>
          </a:p>
          <a:p>
            <a:pPr marL="742950" lvl="1" indent="-285750">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location.href = Constants.INVALID_VALUE_URL;</a:t>
            </a:r>
          </a:p>
          <a:p>
            <a:pPr marL="742950" lvl="1" indent="-285750">
              <a:defRPr/>
            </a:pPr>
            <a:r>
              <a:rPr lang="en-US" altLang="en-US">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3" name="AutoShape 8"/>
          <p:cNvSpPr>
            <a:spLocks noChangeArrowheads="1"/>
          </p:cNvSpPr>
          <p:nvPr/>
        </p:nvSpPr>
        <p:spPr bwMode="auto">
          <a:xfrm>
            <a:off x="219075" y="3970338"/>
            <a:ext cx="8564563" cy="2360612"/>
          </a:xfrm>
          <a:prstGeom prst="roundRect">
            <a:avLst>
              <a:gd name="adj" fmla="val 2611"/>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defRPr/>
            </a:pPr>
            <a:r>
              <a:rPr lang="zh-CN" altLang="en-US">
                <a:solidFill>
                  <a:srgbClr val="FFFFFF"/>
                </a:solidFill>
                <a:latin typeface="Courier New" pitchFamily="49" charset="0"/>
                <a:ea typeface="微软雅黑" pitchFamily="34" charset="-122"/>
              </a:rPr>
              <a:t>关键在于将数据和使用它的逻辑进行分离。要注意的值的类型如下所示。</a:t>
            </a:r>
          </a:p>
          <a:p>
            <a:pPr>
              <a:defRPr/>
            </a:pPr>
            <a:r>
              <a:rPr lang="zh-CN" altLang="en-US">
                <a:solidFill>
                  <a:srgbClr val="FFFF66"/>
                </a:solidFill>
                <a:latin typeface="Courier New" pitchFamily="49" charset="0"/>
                <a:ea typeface="微软雅黑" pitchFamily="34" charset="-122"/>
              </a:rPr>
              <a:t>重复值</a:t>
            </a:r>
            <a:r>
              <a:rPr lang="en-US" altLang="zh-CN">
                <a:solidFill>
                  <a:srgbClr val="FFFF66"/>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任何在多处用到的值都应抽取为一个变量。这就限制了当一个值变了而另一个没变的时候会造成的错误。这也包含了</a:t>
            </a:r>
            <a:r>
              <a:rPr lang="en-US" altLang="zh-CN">
                <a:solidFill>
                  <a:srgbClr val="FFFFFF"/>
                </a:solidFill>
                <a:latin typeface="Courier New" pitchFamily="49" charset="0"/>
                <a:ea typeface="微软雅黑" pitchFamily="34" charset="-122"/>
              </a:rPr>
              <a:t>CSS</a:t>
            </a:r>
            <a:r>
              <a:rPr lang="zh-CN" altLang="en-US">
                <a:solidFill>
                  <a:srgbClr val="FFFFFF"/>
                </a:solidFill>
                <a:latin typeface="Courier New" pitchFamily="49" charset="0"/>
                <a:ea typeface="微软雅黑" pitchFamily="34" charset="-122"/>
              </a:rPr>
              <a:t>类名。</a:t>
            </a:r>
          </a:p>
          <a:p>
            <a:pPr>
              <a:defRPr/>
            </a:pPr>
            <a:r>
              <a:rPr lang="zh-CN" altLang="en-US">
                <a:solidFill>
                  <a:srgbClr val="FFFF66"/>
                </a:solidFill>
                <a:latin typeface="Courier New" pitchFamily="49" charset="0"/>
                <a:ea typeface="微软雅黑" pitchFamily="34" charset="-122"/>
              </a:rPr>
              <a:t>用户界面字符串</a:t>
            </a:r>
            <a:r>
              <a:rPr lang="en-US" altLang="zh-CN">
                <a:solidFill>
                  <a:srgbClr val="FFFF66"/>
                </a:solidFill>
                <a:latin typeface="Courier New" pitchFamily="49" charset="0"/>
                <a:ea typeface="微软雅黑" pitchFamily="34" charset="-122"/>
              </a:rPr>
              <a:t>——</a:t>
            </a:r>
            <a:r>
              <a:rPr lang="zh-CN" altLang="en-US">
                <a:latin typeface="Courier New" pitchFamily="49" charset="0"/>
                <a:ea typeface="微软雅黑" pitchFamily="34" charset="-122"/>
              </a:rPr>
              <a:t>任何用于显示给用户的字符串，都应被抽取出来以方便国际化。</a:t>
            </a:r>
          </a:p>
          <a:p>
            <a:pPr>
              <a:defRPr/>
            </a:pPr>
            <a:r>
              <a:rPr lang="en-US" altLang="zh-CN">
                <a:solidFill>
                  <a:srgbClr val="FFFF66"/>
                </a:solidFill>
                <a:latin typeface="Courier New" pitchFamily="49" charset="0"/>
                <a:ea typeface="微软雅黑" pitchFamily="34" charset="-122"/>
              </a:rPr>
              <a:t>URLs——</a:t>
            </a:r>
            <a:r>
              <a:rPr lang="zh-CN" altLang="en-US">
                <a:latin typeface="Courier New" pitchFamily="49" charset="0"/>
                <a:ea typeface="微软雅黑" pitchFamily="34" charset="-122"/>
              </a:rPr>
              <a:t>在</a:t>
            </a:r>
            <a:r>
              <a:rPr lang="en-US" altLang="zh-CN">
                <a:latin typeface="Courier New" pitchFamily="49" charset="0"/>
                <a:ea typeface="微软雅黑" pitchFamily="34" charset="-122"/>
              </a:rPr>
              <a:t>web</a:t>
            </a:r>
            <a:r>
              <a:rPr lang="zh-CN" altLang="en-US">
                <a:latin typeface="Courier New" pitchFamily="49" charset="0"/>
                <a:ea typeface="微软雅黑" pitchFamily="34" charset="-122"/>
              </a:rPr>
              <a:t>应用中，资源位置很容易变更，所以推荐用一个公共地方存放所有的</a:t>
            </a:r>
            <a:r>
              <a:rPr lang="en-US" altLang="zh-CN">
                <a:latin typeface="Courier New" pitchFamily="49" charset="0"/>
                <a:ea typeface="微软雅黑" pitchFamily="34" charset="-122"/>
              </a:rPr>
              <a:t>URL</a:t>
            </a:r>
            <a:r>
              <a:rPr lang="zh-CN" altLang="en-US">
                <a:latin typeface="Courier New" pitchFamily="49" charset="0"/>
                <a:ea typeface="微软雅黑" pitchFamily="34" charset="-122"/>
              </a:rPr>
              <a:t>。</a:t>
            </a:r>
          </a:p>
          <a:p>
            <a:pPr>
              <a:defRPr/>
            </a:pPr>
            <a:r>
              <a:rPr lang="zh-CN" altLang="en-US">
                <a:solidFill>
                  <a:srgbClr val="FFFF66"/>
                </a:solidFill>
                <a:latin typeface="Courier New" pitchFamily="49" charset="0"/>
                <a:ea typeface="微软雅黑" pitchFamily="34" charset="-122"/>
              </a:rPr>
              <a:t>任意可能会更改的值</a:t>
            </a:r>
            <a:r>
              <a:rPr lang="en-US" altLang="zh-CN">
                <a:solidFill>
                  <a:srgbClr val="FFFF66"/>
                </a:solidFill>
                <a:latin typeface="Courier New" pitchFamily="49" charset="0"/>
                <a:ea typeface="微软雅黑" pitchFamily="34" charset="-122"/>
              </a:rPr>
              <a:t>——</a:t>
            </a:r>
            <a:r>
              <a:rPr lang="zh-CN" altLang="en-US">
                <a:latin typeface="Courier New" pitchFamily="49" charset="0"/>
                <a:ea typeface="微软雅黑" pitchFamily="34" charset="-122"/>
              </a:rPr>
              <a:t>每当你在用到字面量值的时候，你都要问一下自己这个值在未来是不会变化。如果答案是“是”，那么这个值就应该被提取出来作为一个常量。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P spid="5"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41986" name="Rectangle 3"/>
          <p:cNvSpPr>
            <a:spLocks noGrp="1" noChangeArrowheads="1"/>
          </p:cNvSpPr>
          <p:nvPr>
            <p:ph type="body" idx="4294967295"/>
          </p:nvPr>
        </p:nvSpPr>
        <p:spPr>
          <a:xfrm>
            <a:off x="314325" y="928688"/>
            <a:ext cx="8002588" cy="4500562"/>
          </a:xfrm>
        </p:spPr>
        <p:txBody>
          <a:bodyPr/>
          <a:lstStyle/>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可维护性</a:t>
            </a:r>
          </a:p>
          <a:p>
            <a:pPr marL="514350" indent="-514350" eaLnBrk="1" hangingPunct="1">
              <a:lnSpc>
                <a:spcPct val="150000"/>
              </a:lnSpc>
              <a:buFontTx/>
              <a:buAutoNum type="ea1JpnChsDbPeriod"/>
            </a:pPr>
            <a:r>
              <a:rPr lang="zh-CN" altLang="en-US" sz="3200" smtClean="0">
                <a:solidFill>
                  <a:srgbClr val="FFFF66"/>
                </a:solidFill>
                <a:latin typeface="微软雅黑" pitchFamily="34" charset="-122"/>
                <a:ea typeface="微软雅黑" pitchFamily="34" charset="-122"/>
              </a:rPr>
              <a:t>性能</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部署</a:t>
            </a:r>
            <a:endParaRPr lang="en-US" altLang="zh-CN" sz="32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注意作用域</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43011" name="内容占位符 5"/>
          <p:cNvSpPr>
            <a:spLocks/>
          </p:cNvSpPr>
          <p:nvPr/>
        </p:nvSpPr>
        <p:spPr bwMode="auto">
          <a:xfrm>
            <a:off x="179388" y="706438"/>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避免全局查找</a:t>
            </a:r>
          </a:p>
        </p:txBody>
      </p:sp>
      <p:sp>
        <p:nvSpPr>
          <p:cNvPr id="5" name="矩形 4"/>
          <p:cNvSpPr/>
          <p:nvPr/>
        </p:nvSpPr>
        <p:spPr>
          <a:xfrm>
            <a:off x="395288" y="1312863"/>
            <a:ext cx="8208962" cy="2500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function updateUI(){</a:t>
            </a:r>
          </a:p>
          <a:p>
            <a:pPr marL="742950" lvl="1" indent="-285750">
              <a:defRPr/>
            </a:pPr>
            <a:r>
              <a:rPr lang="en-US" altLang="en-US">
                <a:solidFill>
                  <a:schemeClr val="tx1"/>
                </a:solidFill>
                <a:latin typeface="Courier New" pitchFamily="49" charset="0"/>
                <a:ea typeface="宋体" charset="-122"/>
              </a:rPr>
              <a:t>var imgs = document.getElementsByTagName(“img”);</a:t>
            </a:r>
          </a:p>
          <a:p>
            <a:pPr marL="742950" lvl="1" indent="-285750">
              <a:defRPr/>
            </a:pPr>
            <a:r>
              <a:rPr lang="en-US" altLang="en-US">
                <a:solidFill>
                  <a:schemeClr val="tx1"/>
                </a:solidFill>
                <a:latin typeface="Courier New" pitchFamily="49" charset="0"/>
                <a:ea typeface="宋体" charset="-122"/>
              </a:rPr>
              <a:t>for (var i=0, len=imgs.length; i &lt; len; i++){</a:t>
            </a:r>
            <a:endParaRPr lang="en-US" altLang="zh-CN">
              <a:solidFill>
                <a:schemeClr val="tx1"/>
              </a:solidFill>
              <a:latin typeface="Courier New" pitchFamily="49" charset="0"/>
              <a:ea typeface="宋体" charset="-122"/>
            </a:endParaRPr>
          </a:p>
          <a:p>
            <a:pPr marL="742950" lvl="1" indent="-285750">
              <a:defRPr/>
            </a:pPr>
            <a:r>
              <a:rPr lang="en-US" altLang="zh-CN">
                <a:solidFill>
                  <a:schemeClr val="tx1"/>
                </a:solidFill>
                <a:latin typeface="Courier New" pitchFamily="49" charset="0"/>
                <a:ea typeface="宋体" charset="-122"/>
              </a:rPr>
              <a:t>	imgs[i].title = document.title + ” image ” + i;</a:t>
            </a:r>
          </a:p>
          <a:p>
            <a:pPr marL="742950" lvl="1" indent="-285750">
              <a:defRPr/>
            </a:pPr>
            <a:r>
              <a:rPr lang="en-US" altLang="zh-CN">
                <a:solidFill>
                  <a:schemeClr val="tx1"/>
                </a:solidFill>
                <a:latin typeface="Courier New" pitchFamily="49" charset="0"/>
                <a:ea typeface="宋体" charset="-122"/>
              </a:rPr>
              <a:t>}</a:t>
            </a:r>
          </a:p>
          <a:p>
            <a:pPr marL="742950" lvl="1" indent="-285750">
              <a:defRPr/>
            </a:pPr>
            <a:r>
              <a:rPr lang="en-US" altLang="zh-CN">
                <a:solidFill>
                  <a:schemeClr val="tx1"/>
                </a:solidFill>
                <a:latin typeface="Courier New" pitchFamily="49" charset="0"/>
                <a:ea typeface="宋体" charset="-122"/>
              </a:rPr>
              <a:t>var msg = document.getElementById(“msg”);</a:t>
            </a:r>
          </a:p>
          <a:p>
            <a:pPr marL="742950" lvl="1" indent="-285750">
              <a:defRPr/>
            </a:pPr>
            <a:r>
              <a:rPr lang="en-US" altLang="zh-CN">
                <a:solidFill>
                  <a:schemeClr val="tx1"/>
                </a:solidFill>
                <a:latin typeface="Courier New" pitchFamily="49" charset="0"/>
                <a:ea typeface="宋体" charset="-122"/>
              </a:rPr>
              <a:t>msg.innerHTML = ”Update complete.”;</a:t>
            </a:r>
          </a:p>
          <a:p>
            <a:pPr>
              <a:defRPr/>
            </a:pPr>
            <a:r>
              <a:rPr lang="en-US" altLang="zh-CN">
                <a:solidFill>
                  <a:schemeClr val="tx1"/>
                </a:solidFill>
                <a:latin typeface="Courier New" pitchFamily="49" charset="0"/>
                <a:ea typeface="宋体" charset="-122"/>
              </a:rPr>
              <a:t>}</a:t>
            </a:r>
          </a:p>
        </p:txBody>
      </p:sp>
      <p:sp>
        <p:nvSpPr>
          <p:cNvPr id="2" name="矩形 4"/>
          <p:cNvSpPr/>
          <p:nvPr/>
        </p:nvSpPr>
        <p:spPr>
          <a:xfrm>
            <a:off x="395288" y="3933825"/>
            <a:ext cx="8208962" cy="274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function updateUI(){</a:t>
            </a:r>
          </a:p>
          <a:p>
            <a:pPr marL="742950" lvl="1" indent="-285750">
              <a:defRPr/>
            </a:pPr>
            <a:r>
              <a:rPr lang="en-US" altLang="en-US" b="1">
                <a:solidFill>
                  <a:schemeClr val="tx1"/>
                </a:solidFill>
                <a:latin typeface="Courier New" pitchFamily="49" charset="0"/>
                <a:ea typeface="宋体" charset="-122"/>
              </a:rPr>
              <a:t>var doc = document;</a:t>
            </a:r>
          </a:p>
          <a:p>
            <a:pPr marL="742950" lvl="1" indent="-285750">
              <a:defRPr/>
            </a:pPr>
            <a:r>
              <a:rPr lang="en-US" altLang="en-US" b="1">
                <a:solidFill>
                  <a:schemeClr val="tx1"/>
                </a:solidFill>
                <a:latin typeface="Courier New" pitchFamily="49" charset="0"/>
                <a:ea typeface="宋体" charset="-122"/>
              </a:rPr>
              <a:t>var imgs = doc.getElementsByTagName(“img”);</a:t>
            </a:r>
          </a:p>
          <a:p>
            <a:pPr marL="742950" lvl="1" indent="-285750">
              <a:defRPr/>
            </a:pPr>
            <a:r>
              <a:rPr lang="en-US" altLang="en-US">
                <a:solidFill>
                  <a:schemeClr val="tx1"/>
                </a:solidFill>
                <a:latin typeface="Courier New" pitchFamily="49" charset="0"/>
                <a:ea typeface="宋体" charset="-122"/>
              </a:rPr>
              <a:t>for (var i=0, len=imgs.length; i &lt; len; i++){</a:t>
            </a:r>
          </a:p>
          <a:p>
            <a:pPr marL="742950" lvl="1" indent="-285750">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imgs[i].title = doc.title + ” image ” + i;</a:t>
            </a:r>
          </a:p>
          <a:p>
            <a:pPr marL="742950" lvl="1" indent="-285750">
              <a:defRPr/>
            </a:pPr>
            <a:r>
              <a:rPr lang="en-US" altLang="en-US">
                <a:solidFill>
                  <a:schemeClr val="tx1"/>
                </a:solidFill>
                <a:latin typeface="Courier New" pitchFamily="49" charset="0"/>
                <a:ea typeface="宋体" charset="-122"/>
              </a:rPr>
              <a:t>}</a:t>
            </a:r>
          </a:p>
          <a:p>
            <a:pPr marL="742950" lvl="1" indent="-285750">
              <a:defRPr/>
            </a:pPr>
            <a:r>
              <a:rPr lang="en-US" altLang="en-US" b="1">
                <a:solidFill>
                  <a:schemeClr val="tx1"/>
                </a:solidFill>
                <a:latin typeface="Courier New" pitchFamily="49" charset="0"/>
                <a:ea typeface="宋体" charset="-122"/>
              </a:rPr>
              <a:t>var msg = doc.getElementById(”msg”);</a:t>
            </a:r>
          </a:p>
          <a:p>
            <a:pPr marL="742950" lvl="1" indent="-285750">
              <a:defRPr/>
            </a:pPr>
            <a:r>
              <a:rPr lang="en-US" altLang="en-US">
                <a:solidFill>
                  <a:schemeClr val="tx1"/>
                </a:solidFill>
                <a:latin typeface="Courier New" pitchFamily="49" charset="0"/>
                <a:ea typeface="宋体" charset="-122"/>
              </a:rPr>
              <a:t>msg.innerHTML = ”Update complete.”;</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注意作用域</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45059" name="内容占位符 5"/>
          <p:cNvSpPr>
            <a:spLocks/>
          </p:cNvSpPr>
          <p:nvPr/>
        </p:nvSpPr>
        <p:spPr bwMode="auto">
          <a:xfrm>
            <a:off x="179388" y="706438"/>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a:t>
            </a:r>
            <a:r>
              <a:rPr lang="en-US" altLang="zh-CN" sz="2800">
                <a:latin typeface="Courier New" pitchFamily="49" charset="0"/>
                <a:ea typeface="微软雅黑" pitchFamily="34" charset="-122"/>
              </a:rPr>
              <a:t>with</a:t>
            </a:r>
            <a:r>
              <a:rPr lang="zh-CN" altLang="en-US" sz="2800">
                <a:latin typeface="Courier New" pitchFamily="49" charset="0"/>
                <a:ea typeface="微软雅黑" pitchFamily="34" charset="-122"/>
              </a:rPr>
              <a:t>语句</a:t>
            </a:r>
          </a:p>
        </p:txBody>
      </p:sp>
      <p:sp>
        <p:nvSpPr>
          <p:cNvPr id="5" name="矩形 4"/>
          <p:cNvSpPr/>
          <p:nvPr/>
        </p:nvSpPr>
        <p:spPr>
          <a:xfrm>
            <a:off x="395288" y="2781300"/>
            <a:ext cx="8208962" cy="175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function updateBody(){</a:t>
            </a:r>
          </a:p>
          <a:p>
            <a:pPr marL="742950" lvl="1" indent="-285750">
              <a:defRPr/>
            </a:pPr>
            <a:r>
              <a:rPr lang="en-US" altLang="en-US">
                <a:solidFill>
                  <a:schemeClr val="tx1"/>
                </a:solidFill>
                <a:latin typeface="Courier New" pitchFamily="49" charset="0"/>
                <a:ea typeface="宋体" charset="-122"/>
              </a:rPr>
              <a:t>with(document.body){</a:t>
            </a:r>
          </a:p>
          <a:p>
            <a:pPr marL="742950" lvl="1" indent="-285750">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alert(tagName);</a:t>
            </a:r>
          </a:p>
          <a:p>
            <a:pPr marL="742950" lvl="1" indent="-285750">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innerHTML = “Hello world!”;</a:t>
            </a:r>
          </a:p>
          <a:p>
            <a:pPr marL="742950" lvl="1" indent="-285750">
              <a:defRPr/>
            </a:pPr>
            <a:r>
              <a:rPr lang="en-US" altLang="en-US">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 name="矩形 4"/>
          <p:cNvSpPr/>
          <p:nvPr/>
        </p:nvSpPr>
        <p:spPr>
          <a:xfrm>
            <a:off x="395288" y="4797425"/>
            <a:ext cx="8208962" cy="172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function updateBody(){</a:t>
            </a:r>
          </a:p>
          <a:p>
            <a:pPr marL="742950" lvl="1" indent="-285750">
              <a:defRPr/>
            </a:pPr>
            <a:r>
              <a:rPr lang="en-US" altLang="en-US">
                <a:solidFill>
                  <a:schemeClr val="tx1"/>
                </a:solidFill>
                <a:latin typeface="Courier New" pitchFamily="49" charset="0"/>
                <a:ea typeface="宋体" charset="-122"/>
              </a:rPr>
              <a:t>var body = document.body;</a:t>
            </a:r>
          </a:p>
          <a:p>
            <a:pPr marL="742950" lvl="1" indent="-285750">
              <a:defRPr/>
            </a:pPr>
            <a:r>
              <a:rPr lang="en-US" altLang="en-US">
                <a:solidFill>
                  <a:schemeClr val="tx1"/>
                </a:solidFill>
                <a:latin typeface="Courier New" pitchFamily="49" charset="0"/>
                <a:ea typeface="宋体" charset="-122"/>
              </a:rPr>
              <a:t>alert(body.tagName);</a:t>
            </a:r>
          </a:p>
          <a:p>
            <a:pPr marL="742950" lvl="1" indent="-285750">
              <a:defRPr/>
            </a:pPr>
            <a:r>
              <a:rPr lang="en-US" altLang="en-US">
                <a:solidFill>
                  <a:schemeClr val="tx1"/>
                </a:solidFill>
                <a:latin typeface="Courier New" pitchFamily="49" charset="0"/>
                <a:ea typeface="宋体" charset="-122"/>
              </a:rPr>
              <a:t>body.innerHTML = “Hello world!”;</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0488" name="AutoShape 8"/>
          <p:cNvSpPr>
            <a:spLocks noChangeArrowheads="1"/>
          </p:cNvSpPr>
          <p:nvPr/>
        </p:nvSpPr>
        <p:spPr bwMode="auto">
          <a:xfrm>
            <a:off x="323850" y="1341438"/>
            <a:ext cx="8285163" cy="1173162"/>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在性能非常重要的地方必须避免使用</a:t>
            </a:r>
            <a:r>
              <a:rPr lang="en-US" altLang="zh-CN">
                <a:solidFill>
                  <a:srgbClr val="FFFFFF"/>
                </a:solidFill>
                <a:latin typeface="Courier New" pitchFamily="49" charset="0"/>
                <a:ea typeface="微软雅黑" pitchFamily="34" charset="-122"/>
              </a:rPr>
              <a:t>with</a:t>
            </a:r>
            <a:r>
              <a:rPr lang="zh-CN" altLang="en-US">
                <a:solidFill>
                  <a:srgbClr val="FFFFFF"/>
                </a:solidFill>
                <a:latin typeface="Courier New" pitchFamily="49" charset="0"/>
                <a:ea typeface="微软雅黑" pitchFamily="34" charset="-122"/>
              </a:rPr>
              <a:t>语句。和函数类似，</a:t>
            </a:r>
            <a:r>
              <a:rPr lang="en-US" altLang="zh-CN">
                <a:solidFill>
                  <a:srgbClr val="FFFFFF"/>
                </a:solidFill>
                <a:latin typeface="Courier New" pitchFamily="49" charset="0"/>
                <a:ea typeface="微软雅黑" pitchFamily="34" charset="-122"/>
              </a:rPr>
              <a:t>with</a:t>
            </a:r>
            <a:r>
              <a:rPr lang="zh-CN" altLang="en-US">
                <a:solidFill>
                  <a:srgbClr val="FFFFFF"/>
                </a:solidFill>
                <a:latin typeface="Courier New" pitchFamily="49" charset="0"/>
                <a:ea typeface="微软雅黑" pitchFamily="34" charset="-122"/>
              </a:rPr>
              <a:t>语句会创建自己的作用域，因此会增加其中执行的代码的作用域链的长度。由于额外的作用域链查找，在</a:t>
            </a:r>
            <a:r>
              <a:rPr lang="en-US" altLang="zh-CN">
                <a:solidFill>
                  <a:srgbClr val="FFFFFF"/>
                </a:solidFill>
                <a:latin typeface="Courier New" pitchFamily="49" charset="0"/>
                <a:ea typeface="微软雅黑" pitchFamily="34" charset="-122"/>
              </a:rPr>
              <a:t>with</a:t>
            </a:r>
            <a:r>
              <a:rPr lang="zh-CN" altLang="en-US">
                <a:solidFill>
                  <a:srgbClr val="FFFFFF"/>
                </a:solidFill>
                <a:latin typeface="Courier New" pitchFamily="49" charset="0"/>
                <a:ea typeface="微软雅黑" pitchFamily="34" charset="-122"/>
              </a:rPr>
              <a:t>语句中执行的代码肯定会比外面执行的代码要慢。</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P spid="2048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选择正确方法</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47107" name="内容占位符 5"/>
          <p:cNvSpPr>
            <a:spLocks/>
          </p:cNvSpPr>
          <p:nvPr/>
        </p:nvSpPr>
        <p:spPr bwMode="auto">
          <a:xfrm>
            <a:off x="179388" y="706438"/>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避免不必要的属性查找</a:t>
            </a:r>
            <a:r>
              <a:rPr lang="en-US" altLang="zh-CN" sz="2800">
                <a:latin typeface="Courier New" pitchFamily="49" charset="0"/>
                <a:ea typeface="微软雅黑" pitchFamily="34" charset="-122"/>
              </a:rPr>
              <a:t>(1)</a:t>
            </a:r>
          </a:p>
        </p:txBody>
      </p:sp>
      <p:sp>
        <p:nvSpPr>
          <p:cNvPr id="5" name="矩形 4"/>
          <p:cNvSpPr/>
          <p:nvPr/>
        </p:nvSpPr>
        <p:spPr>
          <a:xfrm>
            <a:off x="323850" y="1341438"/>
            <a:ext cx="8208963"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进行了四次常量值的查找：数字</a:t>
            </a:r>
            <a:r>
              <a:rPr lang="en-US" altLang="zh-CN">
                <a:solidFill>
                  <a:schemeClr val="tx1"/>
                </a:solidFill>
                <a:latin typeface="Courier New" pitchFamily="49" charset="0"/>
                <a:ea typeface="宋体" charset="-122"/>
              </a:rPr>
              <a:t>5,</a:t>
            </a:r>
            <a:r>
              <a:rPr lang="zh-CN" altLang="en-US">
                <a:solidFill>
                  <a:schemeClr val="tx1"/>
                </a:solidFill>
                <a:latin typeface="Courier New" pitchFamily="49" charset="0"/>
                <a:ea typeface="宋体" charset="-122"/>
              </a:rPr>
              <a:t>变量</a:t>
            </a:r>
            <a:r>
              <a:rPr lang="en-US" altLang="zh-CN">
                <a:solidFill>
                  <a:schemeClr val="tx1"/>
                </a:solidFill>
                <a:latin typeface="Courier New" pitchFamily="49" charset="0"/>
                <a:ea typeface="宋体" charset="-122"/>
              </a:rPr>
              <a:t>value,</a:t>
            </a:r>
            <a:r>
              <a:rPr lang="zh-CN" altLang="en-US">
                <a:solidFill>
                  <a:schemeClr val="tx1"/>
                </a:solidFill>
                <a:latin typeface="Courier New" pitchFamily="49" charset="0"/>
                <a:ea typeface="宋体" charset="-122"/>
              </a:rPr>
              <a:t>数字</a:t>
            </a:r>
            <a:r>
              <a:rPr lang="en-US" altLang="zh-CN">
                <a:solidFill>
                  <a:schemeClr val="tx1"/>
                </a:solidFill>
                <a:latin typeface="Courier New" pitchFamily="49" charset="0"/>
                <a:ea typeface="宋体" charset="-122"/>
              </a:rPr>
              <a:t>10</a:t>
            </a:r>
            <a:r>
              <a:rPr lang="zh-CN" altLang="en-US">
                <a:solidFill>
                  <a:schemeClr val="tx1"/>
                </a:solidFill>
                <a:latin typeface="Courier New" pitchFamily="49" charset="0"/>
                <a:ea typeface="宋体" charset="-122"/>
              </a:rPr>
              <a:t>和变量</a:t>
            </a:r>
            <a:r>
              <a:rPr lang="en-US" altLang="zh-CN">
                <a:solidFill>
                  <a:schemeClr val="tx1"/>
                </a:solidFill>
                <a:latin typeface="Courier New" pitchFamily="49" charset="0"/>
                <a:ea typeface="宋体" charset="-122"/>
              </a:rPr>
              <a:t>sum</a:t>
            </a:r>
            <a:r>
              <a:rPr lang="zh-CN" altLang="en-US">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var value = 5;</a:t>
            </a:r>
          </a:p>
          <a:p>
            <a:pPr>
              <a:defRPr/>
            </a:pPr>
            <a:r>
              <a:rPr lang="en-US" altLang="en-US">
                <a:solidFill>
                  <a:schemeClr val="tx1"/>
                </a:solidFill>
                <a:latin typeface="Courier New" pitchFamily="49" charset="0"/>
                <a:ea typeface="宋体" charset="-122"/>
              </a:rPr>
              <a:t>var sum = 10 + value;</a:t>
            </a:r>
          </a:p>
          <a:p>
            <a:pPr>
              <a:defRPr/>
            </a:pPr>
            <a:r>
              <a:rPr lang="en-US" altLang="en-US">
                <a:solidFill>
                  <a:schemeClr val="tx1"/>
                </a:solidFill>
                <a:latin typeface="Courier New" pitchFamily="49" charset="0"/>
                <a:ea typeface="宋体" charset="-122"/>
              </a:rPr>
              <a:t>alert(sum);</a:t>
            </a:r>
            <a:endParaRPr lang="en-US" altLang="zh-CN">
              <a:solidFill>
                <a:schemeClr val="tx1"/>
              </a:solidFill>
              <a:latin typeface="Courier New" pitchFamily="49" charset="0"/>
              <a:ea typeface="宋体" charset="-122"/>
            </a:endParaRPr>
          </a:p>
        </p:txBody>
      </p:sp>
      <p:sp>
        <p:nvSpPr>
          <p:cNvPr id="2" name="矩形 4"/>
          <p:cNvSpPr/>
          <p:nvPr/>
        </p:nvSpPr>
        <p:spPr>
          <a:xfrm>
            <a:off x="323850" y="4221163"/>
            <a:ext cx="8208963" cy="172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这段代码使用两次属性查找来计算</a:t>
            </a:r>
            <a:r>
              <a:rPr lang="en-US" altLang="zh-CN">
                <a:solidFill>
                  <a:schemeClr val="tx1"/>
                </a:solidFill>
                <a:latin typeface="Courier New" pitchFamily="49" charset="0"/>
                <a:ea typeface="宋体" charset="-122"/>
              </a:rPr>
              <a:t>sum</a:t>
            </a:r>
            <a:r>
              <a:rPr lang="zh-CN" altLang="en-US">
                <a:solidFill>
                  <a:schemeClr val="tx1"/>
                </a:solidFill>
                <a:latin typeface="Courier New" pitchFamily="49" charset="0"/>
                <a:ea typeface="宋体" charset="-122"/>
              </a:rPr>
              <a:t>值。进行一两次属性查找并不会导致显著的性能问题，但是进行成百上千次则肯定会减慢执行速度*</a:t>
            </a:r>
            <a:r>
              <a:rPr lang="en-US" altLang="zh-CN">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var values = { first: 5, second: 10};</a:t>
            </a:r>
          </a:p>
          <a:p>
            <a:pPr>
              <a:defRPr/>
            </a:pPr>
            <a:r>
              <a:rPr lang="en-US" altLang="en-US">
                <a:solidFill>
                  <a:schemeClr val="tx1"/>
                </a:solidFill>
                <a:latin typeface="Courier New" pitchFamily="49" charset="0"/>
                <a:ea typeface="宋体" charset="-122"/>
              </a:rPr>
              <a:t>var sum = values.first + values.second;</a:t>
            </a:r>
          </a:p>
          <a:p>
            <a:pPr>
              <a:defRPr/>
            </a:pPr>
            <a:r>
              <a:rPr lang="en-US" altLang="en-US">
                <a:solidFill>
                  <a:schemeClr val="tx1"/>
                </a:solidFill>
                <a:latin typeface="Courier New" pitchFamily="49" charset="0"/>
                <a:ea typeface="宋体" charset="-122"/>
              </a:rPr>
              <a:t>alert(sum);</a:t>
            </a:r>
            <a:endParaRPr lang="en-US" altLang="zh-CN">
              <a:solidFill>
                <a:schemeClr val="tx1"/>
              </a:solidFill>
              <a:latin typeface="Courier New" pitchFamily="49" charset="0"/>
              <a:ea typeface="宋体" charset="-122"/>
            </a:endParaRPr>
          </a:p>
        </p:txBody>
      </p:sp>
      <p:sp>
        <p:nvSpPr>
          <p:cNvPr id="3" name="矩形 4"/>
          <p:cNvSpPr/>
          <p:nvPr/>
        </p:nvSpPr>
        <p:spPr>
          <a:xfrm>
            <a:off x="323850" y="2781300"/>
            <a:ext cx="8208963"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以下代码和前面的例子效率一样。</a:t>
            </a:r>
          </a:p>
          <a:p>
            <a:pPr>
              <a:defRPr/>
            </a:pPr>
            <a:r>
              <a:rPr lang="en-US" altLang="en-US">
                <a:solidFill>
                  <a:schemeClr val="tx1"/>
                </a:solidFill>
                <a:latin typeface="Courier New" pitchFamily="49" charset="0"/>
                <a:ea typeface="宋体" charset="-122"/>
              </a:rPr>
              <a:t>var value = 5;</a:t>
            </a:r>
          </a:p>
          <a:p>
            <a:pPr>
              <a:defRPr/>
            </a:pPr>
            <a:r>
              <a:rPr lang="en-US" altLang="en-US">
                <a:solidFill>
                  <a:schemeClr val="tx1"/>
                </a:solidFill>
                <a:latin typeface="Courier New" pitchFamily="49" charset="0"/>
                <a:ea typeface="宋体" charset="-122"/>
              </a:rPr>
              <a:t>var sum = 10 + value;</a:t>
            </a:r>
          </a:p>
          <a:p>
            <a:pPr>
              <a:defRPr/>
            </a:pPr>
            <a:r>
              <a:rPr lang="en-US" altLang="en-US">
                <a:solidFill>
                  <a:schemeClr val="tx1"/>
                </a:solidFill>
                <a:latin typeface="Courier New" pitchFamily="49" charset="0"/>
                <a:ea typeface="宋体" charset="-122"/>
              </a:rPr>
              <a:t>alert(sum);</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16386" name="Rectangle 3"/>
          <p:cNvSpPr>
            <a:spLocks noGrp="1" noChangeArrowheads="1"/>
          </p:cNvSpPr>
          <p:nvPr>
            <p:ph type="body" idx="1"/>
          </p:nvPr>
        </p:nvSpPr>
        <p:spPr>
          <a:xfrm>
            <a:off x="314325" y="928688"/>
            <a:ext cx="8002588" cy="4500562"/>
          </a:xfrm>
        </p:spPr>
        <p:txBody>
          <a:bodyPr/>
          <a:lstStyle/>
          <a:p>
            <a:pPr marL="514350" indent="-514350" eaLnBrk="1" hangingPunct="1">
              <a:lnSpc>
                <a:spcPct val="150000"/>
              </a:lnSpc>
              <a:buFontTx/>
              <a:buAutoNum type="ea1JpnChsDbPeriod"/>
            </a:pPr>
            <a:r>
              <a:rPr lang="zh-CN" altLang="en-US" sz="3200" smtClean="0">
                <a:solidFill>
                  <a:srgbClr val="FFFF00"/>
                </a:solidFill>
              </a:rPr>
              <a:t>可维护性</a:t>
            </a:r>
          </a:p>
          <a:p>
            <a:pPr marL="514350" indent="-514350" eaLnBrk="1" hangingPunct="1">
              <a:lnSpc>
                <a:spcPct val="150000"/>
              </a:lnSpc>
              <a:buFontTx/>
              <a:buAutoNum type="ea1JpnChsDbPeriod"/>
            </a:pPr>
            <a:r>
              <a:rPr lang="zh-CN" altLang="en-US" sz="3200" smtClean="0"/>
              <a:t>性能</a:t>
            </a:r>
          </a:p>
          <a:p>
            <a:pPr marL="514350" indent="-514350" eaLnBrk="1" hangingPunct="1">
              <a:lnSpc>
                <a:spcPct val="150000"/>
              </a:lnSpc>
              <a:buFontTx/>
              <a:buAutoNum type="ea1JpnChsDbPeriod"/>
            </a:pPr>
            <a:r>
              <a:rPr lang="zh-CN" altLang="en-US" sz="3200" smtClean="0"/>
              <a:t>部署</a:t>
            </a:r>
            <a:endParaRPr lang="en-US" altLang="zh-CN" sz="3200" smtClean="0"/>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选择正确方法</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49155" name="内容占位符 5"/>
          <p:cNvSpPr>
            <a:spLocks/>
          </p:cNvSpPr>
          <p:nvPr/>
        </p:nvSpPr>
        <p:spPr bwMode="auto">
          <a:xfrm>
            <a:off x="179388" y="839788"/>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避免不必要的属性查找</a:t>
            </a:r>
            <a:r>
              <a:rPr lang="en-US" altLang="zh-CN" sz="2800">
                <a:latin typeface="Courier New" pitchFamily="49" charset="0"/>
                <a:ea typeface="微软雅黑" pitchFamily="34" charset="-122"/>
              </a:rPr>
              <a:t>(2)</a:t>
            </a:r>
          </a:p>
        </p:txBody>
      </p:sp>
      <p:sp>
        <p:nvSpPr>
          <p:cNvPr id="5" name="矩形 4"/>
          <p:cNvSpPr/>
          <p:nvPr/>
        </p:nvSpPr>
        <p:spPr>
          <a:xfrm>
            <a:off x="323850" y="1557338"/>
            <a:ext cx="8208963" cy="1585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有</a:t>
            </a:r>
            <a:r>
              <a:rPr lang="en-US" altLang="zh-CN">
                <a:solidFill>
                  <a:schemeClr val="tx1"/>
                </a:solidFill>
                <a:latin typeface="Courier New" pitchFamily="49" charset="0"/>
                <a:ea typeface="宋体" charset="-122"/>
              </a:rPr>
              <a:t>6</a:t>
            </a:r>
            <a:r>
              <a:rPr lang="zh-CN" altLang="en-US">
                <a:solidFill>
                  <a:schemeClr val="tx1"/>
                </a:solidFill>
                <a:latin typeface="Courier New" pitchFamily="49" charset="0"/>
                <a:ea typeface="宋体" charset="-122"/>
              </a:rPr>
              <a:t>次属性查找：</a:t>
            </a:r>
            <a:r>
              <a:rPr lang="en-US" altLang="zh-CN">
                <a:solidFill>
                  <a:schemeClr val="tx1"/>
                </a:solidFill>
                <a:latin typeface="Courier New" pitchFamily="49" charset="0"/>
                <a:ea typeface="宋体" charset="-122"/>
              </a:rPr>
              <a:t>window.location.href.substring()</a:t>
            </a:r>
            <a:r>
              <a:rPr lang="zh-CN" altLang="en-US">
                <a:solidFill>
                  <a:schemeClr val="tx1"/>
                </a:solidFill>
                <a:latin typeface="Courier New" pitchFamily="49" charset="0"/>
                <a:ea typeface="宋体" charset="-122"/>
              </a:rPr>
              <a:t>有</a:t>
            </a:r>
            <a:r>
              <a:rPr lang="en-US" altLang="zh-CN">
                <a:solidFill>
                  <a:schemeClr val="tx1"/>
                </a:solidFill>
                <a:latin typeface="Courier New" pitchFamily="49" charset="0"/>
                <a:ea typeface="宋体" charset="-122"/>
              </a:rPr>
              <a:t>3</a:t>
            </a:r>
            <a:r>
              <a:rPr lang="zh-CN" altLang="en-US">
                <a:solidFill>
                  <a:schemeClr val="tx1"/>
                </a:solidFill>
                <a:latin typeface="Courier New" pitchFamily="49" charset="0"/>
                <a:ea typeface="宋体" charset="-122"/>
              </a:rPr>
              <a:t>次，</a:t>
            </a:r>
            <a:r>
              <a:rPr lang="en-US" altLang="zh-CN">
                <a:solidFill>
                  <a:schemeClr val="tx1"/>
                </a:solidFill>
                <a:latin typeface="Courier New" pitchFamily="49" charset="0"/>
                <a:ea typeface="宋体" charset="-122"/>
              </a:rPr>
              <a:t>window.location.href.indexOf()3</a:t>
            </a:r>
            <a:r>
              <a:rPr lang="zh-CN" altLang="en-US">
                <a:solidFill>
                  <a:schemeClr val="tx1"/>
                </a:solidFill>
                <a:latin typeface="Courier New" pitchFamily="49" charset="0"/>
                <a:ea typeface="宋体" charset="-122"/>
              </a:rPr>
              <a:t>次。</a:t>
            </a:r>
          </a:p>
          <a:p>
            <a:r>
              <a:rPr lang="en-US" altLang="en-US">
                <a:solidFill>
                  <a:schemeClr val="tx1"/>
                </a:solidFill>
                <a:latin typeface="Courier New" pitchFamily="49" charset="0"/>
                <a:ea typeface="宋体" charset="-122"/>
              </a:rPr>
              <a:t>var query = window.location.href.substring(window.location.href.indexOf(“?”));</a:t>
            </a:r>
            <a:endParaRPr lang="en-US" altLang="zh-CN">
              <a:solidFill>
                <a:schemeClr val="tx1"/>
              </a:solidFill>
              <a:latin typeface="Courier New" pitchFamily="49" charset="0"/>
              <a:ea typeface="宋体" charset="-122"/>
            </a:endParaRPr>
          </a:p>
        </p:txBody>
      </p:sp>
      <p:sp>
        <p:nvSpPr>
          <p:cNvPr id="2" name="矩形 4"/>
          <p:cNvSpPr/>
          <p:nvPr/>
        </p:nvSpPr>
        <p:spPr>
          <a:xfrm>
            <a:off x="323850" y="3502025"/>
            <a:ext cx="8208963"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url = window.location.href;</a:t>
            </a:r>
          </a:p>
          <a:p>
            <a:pPr>
              <a:defRPr/>
            </a:pPr>
            <a:r>
              <a:rPr lang="en-US" altLang="en-US">
                <a:solidFill>
                  <a:schemeClr val="tx1"/>
                </a:solidFill>
                <a:latin typeface="Courier New" pitchFamily="49" charset="0"/>
                <a:ea typeface="宋体" charset="-122"/>
              </a:rPr>
              <a:t>var query = url.substring(url.indexOf(“?”));</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选择正确方法</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51203" name="内容占位符 5"/>
          <p:cNvSpPr>
            <a:spLocks/>
          </p:cNvSpPr>
          <p:nvPr/>
        </p:nvSpPr>
        <p:spPr bwMode="auto">
          <a:xfrm>
            <a:off x="179388" y="706438"/>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优化循环</a:t>
            </a:r>
            <a:endParaRPr lang="en-US" altLang="zh-CN" sz="2800">
              <a:latin typeface="Courier New" pitchFamily="49" charset="0"/>
              <a:ea typeface="微软雅黑" pitchFamily="34" charset="-122"/>
            </a:endParaRPr>
          </a:p>
        </p:txBody>
      </p:sp>
      <p:sp>
        <p:nvSpPr>
          <p:cNvPr id="20488" name="AutoShape 8"/>
          <p:cNvSpPr>
            <a:spLocks noChangeArrowheads="1"/>
          </p:cNvSpPr>
          <p:nvPr/>
        </p:nvSpPr>
        <p:spPr bwMode="auto">
          <a:xfrm>
            <a:off x="271463" y="1196975"/>
            <a:ext cx="8424862" cy="3835400"/>
          </a:xfrm>
          <a:prstGeom prst="roundRect">
            <a:avLst>
              <a:gd name="adj" fmla="val 3370"/>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pPr>
            <a:r>
              <a:rPr lang="zh-CN" altLang="en-US">
                <a:solidFill>
                  <a:srgbClr val="FFFFFF"/>
                </a:solidFill>
                <a:latin typeface="Courier New" pitchFamily="49" charset="0"/>
                <a:ea typeface="微软雅黑" pitchFamily="34" charset="-122"/>
              </a:rPr>
              <a:t>   循环是编程中最常见的结构，在</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程序中同样随处可见。优化循环结构是性能优化过程中很重要的一个部分，由于它们会反复运行同一段代码，从而自动地增加执行时间。一个循环的基本优化步骤如下所示。</a:t>
            </a:r>
          </a:p>
          <a:p>
            <a:pPr>
              <a:lnSpc>
                <a:spcPct val="120000"/>
              </a:lnSpc>
            </a:pPr>
            <a:r>
              <a:rPr lang="zh-CN" altLang="en-US">
                <a:solidFill>
                  <a:srgbClr val="FFFFFF"/>
                </a:solidFill>
                <a:latin typeface="Courier New" pitchFamily="49" charset="0"/>
                <a:ea typeface="微软雅黑" pitchFamily="34" charset="-122"/>
              </a:rPr>
              <a:t>  （</a:t>
            </a:r>
            <a:r>
              <a:rPr lang="en-US" altLang="zh-CN">
                <a:solidFill>
                  <a:srgbClr val="FFFFFF"/>
                </a:solidFill>
                <a:latin typeface="Courier New" pitchFamily="49" charset="0"/>
                <a:ea typeface="微软雅黑" pitchFamily="34" charset="-122"/>
              </a:rPr>
              <a:t>1</a:t>
            </a:r>
            <a:r>
              <a:rPr lang="zh-CN" altLang="en-US">
                <a:solidFill>
                  <a:srgbClr val="FFFFFF"/>
                </a:solidFill>
                <a:latin typeface="Courier New" pitchFamily="49" charset="0"/>
                <a:ea typeface="微软雅黑" pitchFamily="34" charset="-122"/>
              </a:rPr>
              <a:t>）减值迭代</a:t>
            </a:r>
            <a:r>
              <a:rPr lang="en-US" altLang="zh-CN">
                <a:solidFill>
                  <a:srgbClr val="FFFFFF"/>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大多数循环使用一个从</a:t>
            </a:r>
            <a:r>
              <a:rPr lang="en-US" altLang="zh-CN">
                <a:solidFill>
                  <a:srgbClr val="FFFFFF"/>
                </a:solidFill>
                <a:latin typeface="Courier New" pitchFamily="49" charset="0"/>
                <a:ea typeface="微软雅黑" pitchFamily="34" charset="-122"/>
              </a:rPr>
              <a:t>0</a:t>
            </a:r>
            <a:r>
              <a:rPr lang="zh-CN" altLang="en-US">
                <a:solidFill>
                  <a:srgbClr val="FFFFFF"/>
                </a:solidFill>
                <a:latin typeface="Courier New" pitchFamily="49" charset="0"/>
                <a:ea typeface="微软雅黑" pitchFamily="34" charset="-122"/>
              </a:rPr>
              <a:t>开始、增加到某个特定值的迭代器。很多情况下，从最大值开始，在循环中不断减值的迭代器更加高效。</a:t>
            </a:r>
          </a:p>
          <a:p>
            <a:pPr>
              <a:lnSpc>
                <a:spcPct val="120000"/>
              </a:lnSpc>
            </a:pPr>
            <a:r>
              <a:rPr lang="zh-CN" altLang="en-US">
                <a:solidFill>
                  <a:srgbClr val="FFFFFF"/>
                </a:solidFill>
                <a:latin typeface="Courier New" pitchFamily="49" charset="0"/>
                <a:ea typeface="微软雅黑" pitchFamily="34" charset="-122"/>
              </a:rPr>
              <a:t>  （</a:t>
            </a:r>
            <a:r>
              <a:rPr lang="en-US" altLang="zh-CN">
                <a:solidFill>
                  <a:srgbClr val="FFFFFF"/>
                </a:solidFill>
                <a:latin typeface="Courier New" pitchFamily="49" charset="0"/>
                <a:ea typeface="微软雅黑" pitchFamily="34" charset="-122"/>
              </a:rPr>
              <a:t>2</a:t>
            </a:r>
            <a:r>
              <a:rPr lang="zh-CN" altLang="en-US">
                <a:solidFill>
                  <a:srgbClr val="FFFFFF"/>
                </a:solidFill>
                <a:latin typeface="Courier New" pitchFamily="49" charset="0"/>
                <a:ea typeface="微软雅黑" pitchFamily="34" charset="-122"/>
              </a:rPr>
              <a:t>）简化终止条件</a:t>
            </a:r>
            <a:r>
              <a:rPr lang="en-US" altLang="zh-CN">
                <a:solidFill>
                  <a:srgbClr val="FFFFFF"/>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由于每次循环过程都会计算终止条件，所以必须保证它尽可能快。</a:t>
            </a:r>
          </a:p>
          <a:p>
            <a:pPr>
              <a:lnSpc>
                <a:spcPct val="120000"/>
              </a:lnSpc>
            </a:pPr>
            <a:r>
              <a:rPr lang="zh-CN" altLang="en-US">
                <a:solidFill>
                  <a:srgbClr val="FFFFFF"/>
                </a:solidFill>
                <a:latin typeface="Courier New" pitchFamily="49" charset="0"/>
                <a:ea typeface="微软雅黑" pitchFamily="34" charset="-122"/>
              </a:rPr>
              <a:t>  （</a:t>
            </a:r>
            <a:r>
              <a:rPr lang="en-US" altLang="zh-CN">
                <a:solidFill>
                  <a:srgbClr val="FFFFFF"/>
                </a:solidFill>
                <a:latin typeface="Courier New" pitchFamily="49" charset="0"/>
                <a:ea typeface="微软雅黑" pitchFamily="34" charset="-122"/>
              </a:rPr>
              <a:t>3</a:t>
            </a:r>
            <a:r>
              <a:rPr lang="zh-CN" altLang="en-US">
                <a:solidFill>
                  <a:srgbClr val="FFFFFF"/>
                </a:solidFill>
                <a:latin typeface="Courier New" pitchFamily="49" charset="0"/>
                <a:ea typeface="微软雅黑" pitchFamily="34" charset="-122"/>
              </a:rPr>
              <a:t>）简化循环体</a:t>
            </a:r>
            <a:r>
              <a:rPr lang="en-US" altLang="zh-CN">
                <a:solidFill>
                  <a:srgbClr val="FFFFFF"/>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循环体是执行最多的，所以要确保其被最大限度地优化。确保没有某些可以被很容易移出循环的密集计算。</a:t>
            </a:r>
          </a:p>
          <a:p>
            <a:pPr>
              <a:lnSpc>
                <a:spcPct val="120000"/>
              </a:lnSpc>
            </a:pPr>
            <a:r>
              <a:rPr lang="zh-CN" altLang="en-US">
                <a:solidFill>
                  <a:srgbClr val="FFFFFF"/>
                </a:solidFill>
                <a:latin typeface="Courier New" pitchFamily="49" charset="0"/>
                <a:ea typeface="微软雅黑" pitchFamily="34" charset="-122"/>
              </a:rPr>
              <a:t>  （</a:t>
            </a:r>
            <a:r>
              <a:rPr lang="en-US" altLang="zh-CN">
                <a:solidFill>
                  <a:srgbClr val="FFFFFF"/>
                </a:solidFill>
                <a:latin typeface="Courier New" pitchFamily="49" charset="0"/>
                <a:ea typeface="微软雅黑" pitchFamily="34" charset="-122"/>
              </a:rPr>
              <a:t>4</a:t>
            </a:r>
            <a:r>
              <a:rPr lang="zh-CN" altLang="en-US">
                <a:solidFill>
                  <a:srgbClr val="FFFFFF"/>
                </a:solidFill>
                <a:latin typeface="Courier New" pitchFamily="49" charset="0"/>
                <a:ea typeface="微软雅黑" pitchFamily="34" charset="-122"/>
              </a:rPr>
              <a:t>）使用后测试循环</a:t>
            </a:r>
            <a:r>
              <a:rPr lang="en-US" altLang="zh-CN">
                <a:solidFill>
                  <a:srgbClr val="FFFFFF"/>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最常用</a:t>
            </a:r>
            <a:r>
              <a:rPr lang="en-US" altLang="zh-CN">
                <a:solidFill>
                  <a:srgbClr val="FFFFFF"/>
                </a:solidFill>
                <a:latin typeface="Courier New" pitchFamily="49" charset="0"/>
                <a:ea typeface="微软雅黑" pitchFamily="34" charset="-122"/>
              </a:rPr>
              <a:t>for</a:t>
            </a:r>
            <a:r>
              <a:rPr lang="zh-CN" altLang="en-US">
                <a:solidFill>
                  <a:srgbClr val="FFFFFF"/>
                </a:solidFill>
                <a:latin typeface="Courier New" pitchFamily="49" charset="0"/>
                <a:ea typeface="微软雅黑" pitchFamily="34" charset="-122"/>
              </a:rPr>
              <a:t>循环和</a:t>
            </a:r>
            <a:r>
              <a:rPr lang="en-US" altLang="zh-CN">
                <a:solidFill>
                  <a:srgbClr val="FFFFFF"/>
                </a:solidFill>
                <a:latin typeface="Courier New" pitchFamily="49" charset="0"/>
                <a:ea typeface="微软雅黑" pitchFamily="34" charset="-122"/>
              </a:rPr>
              <a:t>while</a:t>
            </a:r>
            <a:r>
              <a:rPr lang="zh-CN" altLang="en-US">
                <a:solidFill>
                  <a:srgbClr val="FFFFFF"/>
                </a:solidFill>
                <a:latin typeface="Courier New" pitchFamily="49" charset="0"/>
                <a:ea typeface="微软雅黑" pitchFamily="34" charset="-122"/>
              </a:rPr>
              <a:t>循环都是前测试循环。而如</a:t>
            </a:r>
            <a:r>
              <a:rPr lang="en-US" altLang="zh-CN">
                <a:solidFill>
                  <a:srgbClr val="FFFFFF"/>
                </a:solidFill>
                <a:latin typeface="Courier New" pitchFamily="49" charset="0"/>
                <a:ea typeface="微软雅黑" pitchFamily="34" charset="-122"/>
              </a:rPr>
              <a:t>do-while</a:t>
            </a:r>
            <a:r>
              <a:rPr lang="zh-CN" altLang="en-US">
                <a:solidFill>
                  <a:srgbClr val="FFFFFF"/>
                </a:solidFill>
                <a:latin typeface="Courier New" pitchFamily="49" charset="0"/>
                <a:ea typeface="微软雅黑" pitchFamily="34" charset="-122"/>
              </a:rPr>
              <a:t>这种后测试循环，可以避免最初终止条件的计算。</a:t>
            </a:r>
            <a:endParaRPr lang="en-US" altLang="zh-CN">
              <a:latin typeface="Courier New" pitchFamily="49" charset="0"/>
              <a:ea typeface="微软雅黑" pitchFamily="34" charset="-122"/>
            </a:endParaRPr>
          </a:p>
        </p:txBody>
      </p:sp>
      <p:sp>
        <p:nvSpPr>
          <p:cNvPr id="5" name="矩形 4"/>
          <p:cNvSpPr/>
          <p:nvPr/>
        </p:nvSpPr>
        <p:spPr>
          <a:xfrm>
            <a:off x="395288" y="5143500"/>
            <a:ext cx="8208962"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for (var i=0; i &lt; values.length; i++){</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process(values[i]);</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 name="矩形 4"/>
          <p:cNvSpPr/>
          <p:nvPr/>
        </p:nvSpPr>
        <p:spPr>
          <a:xfrm>
            <a:off x="395288" y="6037263"/>
            <a:ext cx="8208962"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b="1">
                <a:solidFill>
                  <a:schemeClr val="tx1"/>
                </a:solidFill>
                <a:latin typeface="Courier New" pitchFamily="49" charset="0"/>
                <a:ea typeface="宋体" charset="-122"/>
              </a:rPr>
              <a:t>for (var i=values.length-1; i &gt;= 0; i--){</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process(values[i]);</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P spid="5"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选择正确方法</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53251" name="内容占位符 5"/>
          <p:cNvSpPr>
            <a:spLocks/>
          </p:cNvSpPr>
          <p:nvPr/>
        </p:nvSpPr>
        <p:spPr bwMode="auto">
          <a:xfrm>
            <a:off x="179388" y="706438"/>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避免双重解释</a:t>
            </a:r>
          </a:p>
        </p:txBody>
      </p:sp>
      <p:sp>
        <p:nvSpPr>
          <p:cNvPr id="20488" name="AutoShape 8"/>
          <p:cNvSpPr>
            <a:spLocks noChangeArrowheads="1"/>
          </p:cNvSpPr>
          <p:nvPr/>
        </p:nvSpPr>
        <p:spPr bwMode="auto">
          <a:xfrm>
            <a:off x="323850" y="1279525"/>
            <a:ext cx="8372475" cy="1141413"/>
          </a:xfrm>
          <a:prstGeom prst="roundRect">
            <a:avLst>
              <a:gd name="adj" fmla="val 3370"/>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当</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代码想解析</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的时候就会存在双重解释惩罚。当使用</a:t>
            </a:r>
            <a:r>
              <a:rPr lang="en-US" altLang="zh-CN">
                <a:solidFill>
                  <a:srgbClr val="FFFFFF"/>
                </a:solidFill>
                <a:latin typeface="Courier New" pitchFamily="49" charset="0"/>
                <a:ea typeface="微软雅黑" pitchFamily="34" charset="-122"/>
              </a:rPr>
              <a:t>eval()</a:t>
            </a:r>
            <a:r>
              <a:rPr lang="zh-CN" altLang="en-US">
                <a:solidFill>
                  <a:srgbClr val="FFFFFF"/>
                </a:solidFill>
                <a:latin typeface="Courier New" pitchFamily="49" charset="0"/>
                <a:ea typeface="微软雅黑" pitchFamily="34" charset="-122"/>
              </a:rPr>
              <a:t>函数或者是</a:t>
            </a:r>
            <a:r>
              <a:rPr lang="en-US" altLang="zh-CN">
                <a:solidFill>
                  <a:srgbClr val="FFFFFF"/>
                </a:solidFill>
                <a:latin typeface="Courier New" pitchFamily="49" charset="0"/>
                <a:ea typeface="微软雅黑" pitchFamily="34" charset="-122"/>
              </a:rPr>
              <a:t>Function</a:t>
            </a:r>
            <a:r>
              <a:rPr lang="zh-CN" altLang="en-US">
                <a:solidFill>
                  <a:srgbClr val="FFFFFF"/>
                </a:solidFill>
                <a:latin typeface="Courier New" pitchFamily="49" charset="0"/>
                <a:ea typeface="微软雅黑" pitchFamily="34" charset="-122"/>
              </a:rPr>
              <a:t>构造函数以及使用</a:t>
            </a:r>
            <a:r>
              <a:rPr lang="en-US" altLang="zh-CN">
                <a:solidFill>
                  <a:srgbClr val="FFFFFF"/>
                </a:solidFill>
                <a:latin typeface="Courier New" pitchFamily="49" charset="0"/>
                <a:ea typeface="微软雅黑" pitchFamily="34" charset="-122"/>
              </a:rPr>
              <a:t>setTimeout()</a:t>
            </a:r>
            <a:r>
              <a:rPr lang="zh-CN" altLang="en-US">
                <a:solidFill>
                  <a:srgbClr val="FFFFFF"/>
                </a:solidFill>
                <a:latin typeface="Courier New" pitchFamily="49" charset="0"/>
                <a:ea typeface="微软雅黑" pitchFamily="34" charset="-122"/>
              </a:rPr>
              <a:t>传入一个字符串时都会发生这种情况。</a:t>
            </a:r>
            <a:endParaRPr lang="zh-CN" altLang="en-US">
              <a:latin typeface="Courier New" pitchFamily="49" charset="0"/>
              <a:ea typeface="微软雅黑" pitchFamily="34" charset="-122"/>
            </a:endParaRPr>
          </a:p>
        </p:txBody>
      </p:sp>
      <p:sp>
        <p:nvSpPr>
          <p:cNvPr id="5" name="矩形 4"/>
          <p:cNvSpPr/>
          <p:nvPr/>
        </p:nvSpPr>
        <p:spPr>
          <a:xfrm>
            <a:off x="395288" y="2565400"/>
            <a:ext cx="8208962"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600">
                <a:solidFill>
                  <a:schemeClr val="tx1"/>
                </a:solidFill>
                <a:latin typeface="Courier New" pitchFamily="49" charset="0"/>
                <a:ea typeface="宋体" charset="-122"/>
              </a:rPr>
              <a:t>//</a:t>
            </a:r>
            <a:r>
              <a:rPr lang="en-US" altLang="zh-CN" sz="1600">
                <a:solidFill>
                  <a:schemeClr val="tx1"/>
                </a:solidFill>
                <a:latin typeface="Courier New" pitchFamily="49" charset="0"/>
                <a:ea typeface="宋体" charset="-122"/>
              </a:rPr>
              <a:t>某些</a:t>
            </a:r>
            <a:r>
              <a:rPr lang="zh-CN" altLang="en-US" sz="1600">
                <a:solidFill>
                  <a:schemeClr val="tx1"/>
                </a:solidFill>
                <a:latin typeface="Courier New" pitchFamily="49" charset="0"/>
                <a:ea typeface="宋体" charset="-122"/>
              </a:rPr>
              <a:t>代码求值</a:t>
            </a:r>
            <a:r>
              <a:rPr lang="en-US" altLang="en-US" sz="1600">
                <a:solidFill>
                  <a:schemeClr val="tx1"/>
                </a:solidFill>
                <a:latin typeface="Courier New" pitchFamily="49" charset="0"/>
                <a:ea typeface="宋体" charset="-122"/>
              </a:rPr>
              <a:t> – </a:t>
            </a:r>
            <a:r>
              <a:rPr lang="en-US" altLang="zh-CN" sz="1600">
                <a:solidFill>
                  <a:schemeClr val="tx1"/>
                </a:solidFill>
                <a:latin typeface="Courier New" pitchFamily="49" charset="0"/>
                <a:ea typeface="宋体" charset="-122"/>
              </a:rPr>
              <a:t>避</a:t>
            </a:r>
            <a:r>
              <a:rPr lang="zh-CN" altLang="en-US" sz="1600">
                <a:solidFill>
                  <a:schemeClr val="tx1"/>
                </a:solidFill>
                <a:latin typeface="Courier New" pitchFamily="49" charset="0"/>
                <a:ea typeface="宋体" charset="-122"/>
              </a:rPr>
              <a:t>免</a:t>
            </a:r>
            <a:r>
              <a:rPr lang="en-US" altLang="en-US" sz="1600">
                <a:solidFill>
                  <a:schemeClr val="tx1"/>
                </a:solidFill>
                <a:latin typeface="Courier New" pitchFamily="49" charset="0"/>
                <a:ea typeface="宋体" charset="-122"/>
              </a:rPr>
              <a:t>!!</a:t>
            </a:r>
          </a:p>
          <a:p>
            <a:pPr>
              <a:defRPr/>
            </a:pPr>
            <a:r>
              <a:rPr lang="en-US" altLang="en-US" sz="1600">
                <a:solidFill>
                  <a:schemeClr val="tx1"/>
                </a:solidFill>
                <a:latin typeface="Courier New" pitchFamily="49" charset="0"/>
                <a:ea typeface="宋体" charset="-122"/>
              </a:rPr>
              <a:t>eval(“alert(‘Hello world!’)”);</a:t>
            </a:r>
          </a:p>
          <a:p>
            <a:pPr>
              <a:defRPr/>
            </a:pPr>
            <a:r>
              <a:rPr lang="en-US" altLang="en-US"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创建新函数</a:t>
            </a:r>
            <a:r>
              <a:rPr lang="en-US" altLang="en-US" sz="1600">
                <a:solidFill>
                  <a:schemeClr val="tx1"/>
                </a:solidFill>
                <a:latin typeface="Courier New" pitchFamily="49" charset="0"/>
                <a:ea typeface="宋体" charset="-122"/>
              </a:rPr>
              <a:t> – </a:t>
            </a:r>
            <a:r>
              <a:rPr lang="en-US" altLang="zh-CN" sz="1600">
                <a:solidFill>
                  <a:schemeClr val="tx1"/>
                </a:solidFill>
                <a:latin typeface="Courier New" pitchFamily="49" charset="0"/>
                <a:ea typeface="宋体" charset="-122"/>
              </a:rPr>
              <a:t>避</a:t>
            </a:r>
            <a:r>
              <a:rPr lang="zh-CN" altLang="en-US" sz="1600">
                <a:solidFill>
                  <a:schemeClr val="tx1"/>
                </a:solidFill>
                <a:latin typeface="Courier New" pitchFamily="49" charset="0"/>
                <a:ea typeface="宋体" charset="-122"/>
              </a:rPr>
              <a:t>免</a:t>
            </a:r>
            <a:r>
              <a:rPr lang="en-US" altLang="en-US" sz="1600">
                <a:solidFill>
                  <a:schemeClr val="tx1"/>
                </a:solidFill>
                <a:latin typeface="Courier New" pitchFamily="49" charset="0"/>
                <a:ea typeface="宋体" charset="-122"/>
              </a:rPr>
              <a:t>!!</a:t>
            </a:r>
          </a:p>
          <a:p>
            <a:pPr>
              <a:defRPr/>
            </a:pPr>
            <a:r>
              <a:rPr lang="en-US" altLang="en-US" sz="1600">
                <a:solidFill>
                  <a:schemeClr val="tx1"/>
                </a:solidFill>
                <a:latin typeface="Courier New" pitchFamily="49" charset="0"/>
                <a:ea typeface="宋体" charset="-122"/>
              </a:rPr>
              <a:t>var sayHi = new Function(“alert(‘Hello world!’)”);</a:t>
            </a:r>
          </a:p>
          <a:p>
            <a:pPr>
              <a:defRPr/>
            </a:pPr>
            <a:r>
              <a:rPr lang="en-US" altLang="en-US" sz="1600">
                <a:solidFill>
                  <a:schemeClr val="tx1"/>
                </a:solidFill>
                <a:latin typeface="Courier New" pitchFamily="49" charset="0"/>
                <a:ea typeface="宋体" charset="-122"/>
              </a:rPr>
              <a:t>//</a:t>
            </a:r>
            <a:r>
              <a:rPr lang="en-US" altLang="zh-CN" sz="1600">
                <a:solidFill>
                  <a:schemeClr val="tx1"/>
                </a:solidFill>
                <a:latin typeface="Courier New" pitchFamily="49" charset="0"/>
                <a:ea typeface="宋体" charset="-122"/>
              </a:rPr>
              <a:t>设置</a:t>
            </a:r>
            <a:r>
              <a:rPr lang="zh-CN" altLang="en-US" sz="1600">
                <a:solidFill>
                  <a:schemeClr val="tx1"/>
                </a:solidFill>
                <a:latin typeface="Courier New" pitchFamily="49" charset="0"/>
                <a:ea typeface="宋体" charset="-122"/>
              </a:rPr>
              <a:t>超时</a:t>
            </a:r>
            <a:r>
              <a:rPr lang="en-US" altLang="en-US" sz="1600">
                <a:solidFill>
                  <a:schemeClr val="tx1"/>
                </a:solidFill>
                <a:latin typeface="Courier New" pitchFamily="49" charset="0"/>
                <a:ea typeface="宋体" charset="-122"/>
              </a:rPr>
              <a:t> – </a:t>
            </a:r>
            <a:r>
              <a:rPr lang="en-US" altLang="zh-CN" sz="1600">
                <a:solidFill>
                  <a:schemeClr val="tx1"/>
                </a:solidFill>
                <a:latin typeface="Courier New" pitchFamily="49" charset="0"/>
                <a:ea typeface="宋体" charset="-122"/>
              </a:rPr>
              <a:t>避</a:t>
            </a:r>
            <a:r>
              <a:rPr lang="zh-CN" altLang="en-US" sz="1600">
                <a:solidFill>
                  <a:schemeClr val="tx1"/>
                </a:solidFill>
                <a:latin typeface="Courier New" pitchFamily="49" charset="0"/>
                <a:ea typeface="宋体" charset="-122"/>
              </a:rPr>
              <a:t>免</a:t>
            </a:r>
            <a:r>
              <a:rPr lang="en-US" altLang="en-US" sz="1600">
                <a:solidFill>
                  <a:schemeClr val="tx1"/>
                </a:solidFill>
                <a:latin typeface="Courier New" pitchFamily="49" charset="0"/>
                <a:ea typeface="宋体" charset="-122"/>
              </a:rPr>
              <a:t>!!</a:t>
            </a:r>
          </a:p>
          <a:p>
            <a:pPr>
              <a:defRPr/>
            </a:pPr>
            <a:r>
              <a:rPr lang="en-US" altLang="en-US" sz="1600">
                <a:solidFill>
                  <a:schemeClr val="tx1"/>
                </a:solidFill>
                <a:latin typeface="Courier New" pitchFamily="49" charset="0"/>
                <a:ea typeface="宋体" charset="-122"/>
              </a:rPr>
              <a:t>setTimeout(“alert(‘Hello world!’)”, 500);</a:t>
            </a:r>
            <a:endParaRPr lang="en-US" altLang="zh-CN" sz="1600">
              <a:solidFill>
                <a:schemeClr val="tx1"/>
              </a:solidFill>
              <a:latin typeface="Courier New" pitchFamily="49" charset="0"/>
              <a:ea typeface="宋体" charset="-122"/>
            </a:endParaRPr>
          </a:p>
        </p:txBody>
      </p:sp>
      <p:sp>
        <p:nvSpPr>
          <p:cNvPr id="2" name="矩形 4"/>
          <p:cNvSpPr/>
          <p:nvPr/>
        </p:nvSpPr>
        <p:spPr>
          <a:xfrm>
            <a:off x="395288" y="4149725"/>
            <a:ext cx="8208962" cy="264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600">
                <a:solidFill>
                  <a:schemeClr val="tx1"/>
                </a:solidFill>
                <a:latin typeface="Courier New" pitchFamily="49" charset="0"/>
                <a:ea typeface="宋体" charset="-122"/>
              </a:rPr>
              <a:t>//</a:t>
            </a:r>
            <a:r>
              <a:rPr lang="en-US" altLang="zh-CN" sz="1600">
                <a:solidFill>
                  <a:schemeClr val="tx1"/>
                </a:solidFill>
                <a:latin typeface="Courier New" pitchFamily="49" charset="0"/>
                <a:ea typeface="宋体" charset="-122"/>
              </a:rPr>
              <a:t>已</a:t>
            </a:r>
            <a:r>
              <a:rPr lang="zh-CN" altLang="en-US" sz="1600">
                <a:solidFill>
                  <a:schemeClr val="tx1"/>
                </a:solidFill>
                <a:latin typeface="Courier New" pitchFamily="49" charset="0"/>
                <a:ea typeface="宋体" charset="-122"/>
              </a:rPr>
              <a:t>修正</a:t>
            </a:r>
            <a:endParaRPr lang="en-US" altLang="en-US" sz="1600">
              <a:solidFill>
                <a:schemeClr val="tx1"/>
              </a:solidFill>
              <a:latin typeface="Courier New" pitchFamily="49" charset="0"/>
              <a:ea typeface="宋体" charset="-122"/>
            </a:endParaRPr>
          </a:p>
          <a:p>
            <a:pPr>
              <a:defRPr/>
            </a:pPr>
            <a:r>
              <a:rPr lang="en-US" altLang="en-US" sz="1600">
                <a:solidFill>
                  <a:schemeClr val="tx1"/>
                </a:solidFill>
                <a:latin typeface="Courier New" pitchFamily="49" charset="0"/>
                <a:ea typeface="宋体" charset="-122"/>
              </a:rPr>
              <a:t>alert(‘Hello world!’);</a:t>
            </a:r>
          </a:p>
          <a:p>
            <a:pPr>
              <a:defRPr/>
            </a:pPr>
            <a:r>
              <a:rPr lang="en-US" altLang="en-US"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创建新函数</a:t>
            </a:r>
            <a:r>
              <a:rPr lang="en-US" altLang="en-US" sz="1600">
                <a:solidFill>
                  <a:schemeClr val="tx1"/>
                </a:solidFill>
                <a:latin typeface="Courier New" pitchFamily="49" charset="0"/>
                <a:ea typeface="宋体" charset="-122"/>
              </a:rPr>
              <a:t> – </a:t>
            </a:r>
            <a:r>
              <a:rPr lang="en-US" altLang="zh-CN" sz="1600">
                <a:solidFill>
                  <a:schemeClr val="tx1"/>
                </a:solidFill>
                <a:latin typeface="Courier New" pitchFamily="49" charset="0"/>
                <a:ea typeface="宋体" charset="-122"/>
              </a:rPr>
              <a:t>已</a:t>
            </a:r>
            <a:r>
              <a:rPr lang="zh-CN" altLang="en-US" sz="1600">
                <a:solidFill>
                  <a:schemeClr val="tx1"/>
                </a:solidFill>
                <a:latin typeface="Courier New" pitchFamily="49" charset="0"/>
                <a:ea typeface="宋体" charset="-122"/>
              </a:rPr>
              <a:t>修正</a:t>
            </a:r>
            <a:endParaRPr lang="en-US" altLang="en-US" sz="1600">
              <a:solidFill>
                <a:schemeClr val="tx1"/>
              </a:solidFill>
              <a:latin typeface="Courier New" pitchFamily="49" charset="0"/>
              <a:ea typeface="宋体" charset="-122"/>
            </a:endParaRPr>
          </a:p>
          <a:p>
            <a:pPr>
              <a:defRPr/>
            </a:pPr>
            <a:r>
              <a:rPr lang="en-US" altLang="en-US" sz="1600">
                <a:solidFill>
                  <a:schemeClr val="tx1"/>
                </a:solidFill>
                <a:latin typeface="Courier New" pitchFamily="49" charset="0"/>
                <a:ea typeface="宋体" charset="-122"/>
              </a:rPr>
              <a:t>var sayHi = function(){</a:t>
            </a:r>
          </a:p>
          <a:p>
            <a:pPr>
              <a:defRPr/>
            </a:pPr>
            <a:r>
              <a:rPr lang="en-US" altLang="zh-CN" sz="1600">
                <a:solidFill>
                  <a:schemeClr val="tx1"/>
                </a:solidFill>
                <a:latin typeface="Courier New" pitchFamily="49" charset="0"/>
                <a:ea typeface="宋体" charset="-122"/>
              </a:rPr>
              <a:t>    </a:t>
            </a:r>
            <a:r>
              <a:rPr lang="en-US" altLang="en-US" sz="1600">
                <a:solidFill>
                  <a:schemeClr val="tx1"/>
                </a:solidFill>
                <a:latin typeface="Courier New" pitchFamily="49" charset="0"/>
                <a:ea typeface="宋体" charset="-122"/>
              </a:rPr>
              <a:t>alert(‘Hello world!’);</a:t>
            </a:r>
          </a:p>
          <a:p>
            <a:pPr>
              <a:defRPr/>
            </a:pPr>
            <a:r>
              <a:rPr lang="en-US" altLang="en-US" sz="1600">
                <a:solidFill>
                  <a:schemeClr val="tx1"/>
                </a:solidFill>
                <a:latin typeface="Courier New" pitchFamily="49" charset="0"/>
                <a:ea typeface="宋体" charset="-122"/>
              </a:rPr>
              <a:t>};</a:t>
            </a:r>
          </a:p>
          <a:p>
            <a:pPr>
              <a:defRPr/>
            </a:pPr>
            <a:r>
              <a:rPr lang="en-US" altLang="en-US"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设置一个超时</a:t>
            </a:r>
            <a:r>
              <a:rPr lang="en-US" altLang="en-US" sz="1600">
                <a:solidFill>
                  <a:schemeClr val="tx1"/>
                </a:solidFill>
                <a:latin typeface="Courier New" pitchFamily="49" charset="0"/>
                <a:ea typeface="宋体" charset="-122"/>
              </a:rPr>
              <a:t> – </a:t>
            </a:r>
            <a:r>
              <a:rPr lang="en-US" altLang="zh-CN" sz="1600">
                <a:solidFill>
                  <a:schemeClr val="tx1"/>
                </a:solidFill>
                <a:latin typeface="Courier New" pitchFamily="49" charset="0"/>
                <a:ea typeface="宋体" charset="-122"/>
              </a:rPr>
              <a:t>已</a:t>
            </a:r>
            <a:r>
              <a:rPr lang="zh-CN" altLang="en-US" sz="1600">
                <a:solidFill>
                  <a:schemeClr val="tx1"/>
                </a:solidFill>
                <a:latin typeface="Courier New" pitchFamily="49" charset="0"/>
                <a:ea typeface="宋体" charset="-122"/>
              </a:rPr>
              <a:t>修正</a:t>
            </a:r>
            <a:endParaRPr lang="en-US" altLang="en-US" sz="1600">
              <a:solidFill>
                <a:schemeClr val="tx1"/>
              </a:solidFill>
              <a:latin typeface="Courier New" pitchFamily="49" charset="0"/>
              <a:ea typeface="宋体" charset="-122"/>
            </a:endParaRPr>
          </a:p>
          <a:p>
            <a:pPr>
              <a:defRPr/>
            </a:pPr>
            <a:r>
              <a:rPr lang="en-US" altLang="en-US" sz="1600">
                <a:solidFill>
                  <a:schemeClr val="tx1"/>
                </a:solidFill>
                <a:latin typeface="Courier New" pitchFamily="49" charset="0"/>
                <a:ea typeface="宋体" charset="-122"/>
              </a:rPr>
              <a:t>setTimeout(function(){</a:t>
            </a:r>
          </a:p>
          <a:p>
            <a:pPr>
              <a:defRPr/>
            </a:pPr>
            <a:r>
              <a:rPr lang="en-US" altLang="zh-CN" sz="1600">
                <a:solidFill>
                  <a:schemeClr val="tx1"/>
                </a:solidFill>
                <a:latin typeface="Courier New" pitchFamily="49" charset="0"/>
                <a:ea typeface="宋体" charset="-122"/>
              </a:rPr>
              <a:t>    </a:t>
            </a:r>
            <a:r>
              <a:rPr lang="en-US" altLang="en-US" sz="1600">
                <a:solidFill>
                  <a:schemeClr val="tx1"/>
                </a:solidFill>
                <a:latin typeface="Courier New" pitchFamily="49" charset="0"/>
                <a:ea typeface="宋体" charset="-122"/>
              </a:rPr>
              <a:t>alert(‘Hello world!’);</a:t>
            </a:r>
          </a:p>
          <a:p>
            <a:pPr>
              <a:defRPr/>
            </a:pPr>
            <a:r>
              <a:rPr lang="en-US" altLang="en-US" sz="1600">
                <a:solidFill>
                  <a:schemeClr val="tx1"/>
                </a:solidFill>
                <a:latin typeface="Courier New" pitchFamily="49" charset="0"/>
                <a:ea typeface="宋体" charset="-122"/>
              </a:rPr>
              <a:t>}, 500);</a:t>
            </a:r>
            <a:endParaRPr lang="en-US" altLang="zh-CN" sz="1600">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P spid="5"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选择正确方法</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55299" name="内容占位符 5"/>
          <p:cNvSpPr>
            <a:spLocks/>
          </p:cNvSpPr>
          <p:nvPr/>
        </p:nvSpPr>
        <p:spPr bwMode="auto">
          <a:xfrm>
            <a:off x="179388" y="911225"/>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性能的其他注意事项</a:t>
            </a:r>
          </a:p>
        </p:txBody>
      </p:sp>
      <p:sp>
        <p:nvSpPr>
          <p:cNvPr id="20488" name="AutoShape 8"/>
          <p:cNvSpPr>
            <a:spLocks noChangeArrowheads="1"/>
          </p:cNvSpPr>
          <p:nvPr/>
        </p:nvSpPr>
        <p:spPr bwMode="auto">
          <a:xfrm>
            <a:off x="323850" y="1557338"/>
            <a:ext cx="8391525" cy="2151062"/>
          </a:xfrm>
          <a:prstGeom prst="roundRect">
            <a:avLst>
              <a:gd name="adj" fmla="val 3370"/>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pPr>
            <a:r>
              <a:rPr lang="zh-CN" altLang="en-US">
                <a:solidFill>
                  <a:srgbClr val="FFFF66"/>
                </a:solidFill>
                <a:latin typeface="Courier New" pitchFamily="49" charset="0"/>
                <a:ea typeface="微软雅黑" pitchFamily="34" charset="-122"/>
              </a:rPr>
              <a:t>原生方法较快</a:t>
            </a:r>
            <a:r>
              <a:rPr lang="en-US" altLang="zh-CN">
                <a:solidFill>
                  <a:srgbClr val="FFFF66"/>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只要有可能，使用原生方法而不是自己用</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重写一个。</a:t>
            </a:r>
          </a:p>
          <a:p>
            <a:pPr>
              <a:lnSpc>
                <a:spcPct val="120000"/>
              </a:lnSpc>
            </a:pPr>
            <a:r>
              <a:rPr lang="en-US" altLang="zh-CN">
                <a:solidFill>
                  <a:srgbClr val="FFFF66"/>
                </a:solidFill>
                <a:latin typeface="Courier New" pitchFamily="49" charset="0"/>
                <a:ea typeface="微软雅黑" pitchFamily="34" charset="-122"/>
              </a:rPr>
              <a:t>Switch</a:t>
            </a:r>
            <a:r>
              <a:rPr lang="zh-CN" altLang="en-US">
                <a:solidFill>
                  <a:srgbClr val="FFFF66"/>
                </a:solidFill>
                <a:latin typeface="Courier New" pitchFamily="49" charset="0"/>
                <a:ea typeface="微软雅黑" pitchFamily="34" charset="-122"/>
              </a:rPr>
              <a:t>语句较快</a:t>
            </a:r>
            <a:r>
              <a:rPr lang="en-US" altLang="zh-CN">
                <a:solidFill>
                  <a:srgbClr val="FFFF66"/>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如果有一系列的复杂的</a:t>
            </a:r>
            <a:r>
              <a:rPr lang="en-US" altLang="zh-CN">
                <a:solidFill>
                  <a:srgbClr val="FFFFFF"/>
                </a:solidFill>
                <a:latin typeface="Courier New" pitchFamily="49" charset="0"/>
                <a:ea typeface="微软雅黑" pitchFamily="34" charset="-122"/>
              </a:rPr>
              <a:t>if-else</a:t>
            </a:r>
            <a:r>
              <a:rPr lang="zh-CN" altLang="en-US">
                <a:solidFill>
                  <a:srgbClr val="FFFFFF"/>
                </a:solidFill>
                <a:latin typeface="Courier New" pitchFamily="49" charset="0"/>
                <a:ea typeface="微软雅黑" pitchFamily="34" charset="-122"/>
              </a:rPr>
              <a:t>语句，可以转换成单个</a:t>
            </a:r>
            <a:r>
              <a:rPr lang="en-US" altLang="zh-CN">
                <a:solidFill>
                  <a:srgbClr val="FFFFFF"/>
                </a:solidFill>
                <a:latin typeface="Courier New" pitchFamily="49" charset="0"/>
                <a:ea typeface="微软雅黑" pitchFamily="34" charset="-122"/>
              </a:rPr>
              <a:t>swith</a:t>
            </a:r>
            <a:r>
              <a:rPr lang="zh-CN" altLang="en-US">
                <a:solidFill>
                  <a:srgbClr val="FFFFFF"/>
                </a:solidFill>
                <a:latin typeface="Courier New" pitchFamily="49" charset="0"/>
                <a:ea typeface="微软雅黑" pitchFamily="34" charset="-122"/>
              </a:rPr>
              <a:t>语句则可以得到更快的代码。还可以通过将</a:t>
            </a:r>
            <a:r>
              <a:rPr lang="en-US" altLang="zh-CN">
                <a:solidFill>
                  <a:srgbClr val="FFFFFF"/>
                </a:solidFill>
                <a:latin typeface="Courier New" pitchFamily="49" charset="0"/>
                <a:ea typeface="微软雅黑" pitchFamily="34" charset="-122"/>
              </a:rPr>
              <a:t>case</a:t>
            </a:r>
            <a:r>
              <a:rPr lang="zh-CN" altLang="en-US">
                <a:solidFill>
                  <a:srgbClr val="FFFFFF"/>
                </a:solidFill>
                <a:latin typeface="Courier New" pitchFamily="49" charset="0"/>
                <a:ea typeface="微软雅黑" pitchFamily="34" charset="-122"/>
              </a:rPr>
              <a:t>语句按照最可能的到最不可能的顺序进行组织，来进一步优化</a:t>
            </a:r>
            <a:r>
              <a:rPr lang="en-US" altLang="zh-CN">
                <a:solidFill>
                  <a:srgbClr val="FFFFFF"/>
                </a:solidFill>
                <a:latin typeface="Courier New" pitchFamily="49" charset="0"/>
                <a:ea typeface="微软雅黑" pitchFamily="34" charset="-122"/>
              </a:rPr>
              <a:t>switch</a:t>
            </a:r>
            <a:r>
              <a:rPr lang="zh-CN" altLang="en-US">
                <a:solidFill>
                  <a:srgbClr val="FFFFFF"/>
                </a:solidFill>
                <a:latin typeface="Courier New" pitchFamily="49" charset="0"/>
                <a:ea typeface="微软雅黑" pitchFamily="34" charset="-122"/>
              </a:rPr>
              <a:t>语句。</a:t>
            </a:r>
          </a:p>
          <a:p>
            <a:pPr>
              <a:lnSpc>
                <a:spcPct val="120000"/>
              </a:lnSpc>
            </a:pPr>
            <a:r>
              <a:rPr lang="zh-CN" altLang="en-US">
                <a:solidFill>
                  <a:srgbClr val="FFFF66"/>
                </a:solidFill>
                <a:latin typeface="Courier New" pitchFamily="49" charset="0"/>
                <a:ea typeface="微软雅黑" pitchFamily="34" charset="-122"/>
              </a:rPr>
              <a:t>位运算符较快</a:t>
            </a:r>
            <a:r>
              <a:rPr lang="en-US" altLang="zh-CN">
                <a:solidFill>
                  <a:srgbClr val="FFFF66"/>
                </a:solidFill>
                <a:latin typeface="Courier New" pitchFamily="49" charset="0"/>
                <a:ea typeface="微软雅黑" pitchFamily="34" charset="-122"/>
              </a:rPr>
              <a:t>——</a:t>
            </a:r>
            <a:r>
              <a:rPr lang="zh-CN" altLang="en-US">
                <a:solidFill>
                  <a:srgbClr val="FFFFFF"/>
                </a:solidFill>
                <a:latin typeface="Courier New" pitchFamily="49" charset="0"/>
                <a:ea typeface="微软雅黑" pitchFamily="34" charset="-122"/>
              </a:rPr>
              <a:t>当进行数学运算的时候，位运算符操作要比任何布尔运算符或者算法运算快。</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048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最小化语句数</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57347" name="内容占位符 5"/>
          <p:cNvSpPr>
            <a:spLocks/>
          </p:cNvSpPr>
          <p:nvPr/>
        </p:nvSpPr>
        <p:spPr bwMode="auto">
          <a:xfrm>
            <a:off x="179388" y="911225"/>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多个变量声明</a:t>
            </a:r>
          </a:p>
        </p:txBody>
      </p:sp>
      <p:sp>
        <p:nvSpPr>
          <p:cNvPr id="5" name="矩形 4"/>
          <p:cNvSpPr/>
          <p:nvPr/>
        </p:nvSpPr>
        <p:spPr>
          <a:xfrm>
            <a:off x="323850" y="1484313"/>
            <a:ext cx="8208963"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四个语句</a:t>
            </a: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很浪费</a:t>
            </a:r>
          </a:p>
          <a:p>
            <a:pPr>
              <a:defRPr/>
            </a:pPr>
            <a:r>
              <a:rPr lang="en-US" altLang="en-US">
                <a:solidFill>
                  <a:schemeClr val="tx1"/>
                </a:solidFill>
                <a:latin typeface="Courier New" pitchFamily="49" charset="0"/>
                <a:ea typeface="宋体" charset="-122"/>
              </a:rPr>
              <a:t>var count = 5;</a:t>
            </a:r>
          </a:p>
          <a:p>
            <a:pPr>
              <a:defRPr/>
            </a:pPr>
            <a:r>
              <a:rPr lang="en-US" altLang="en-US">
                <a:solidFill>
                  <a:schemeClr val="tx1"/>
                </a:solidFill>
                <a:latin typeface="Courier New" pitchFamily="49" charset="0"/>
                <a:ea typeface="宋体" charset="-122"/>
              </a:rPr>
              <a:t>var color = “blue”;</a:t>
            </a:r>
          </a:p>
          <a:p>
            <a:pPr>
              <a:defRPr/>
            </a:pPr>
            <a:r>
              <a:rPr lang="en-US" altLang="en-US">
                <a:solidFill>
                  <a:schemeClr val="tx1"/>
                </a:solidFill>
                <a:latin typeface="Courier New" pitchFamily="49" charset="0"/>
                <a:ea typeface="宋体" charset="-122"/>
              </a:rPr>
              <a:t>var values = [1,2,3];</a:t>
            </a:r>
          </a:p>
          <a:p>
            <a:pPr>
              <a:defRPr/>
            </a:pPr>
            <a:r>
              <a:rPr lang="en-US" altLang="en-US">
                <a:solidFill>
                  <a:schemeClr val="tx1"/>
                </a:solidFill>
                <a:latin typeface="Courier New" pitchFamily="49" charset="0"/>
                <a:ea typeface="宋体" charset="-122"/>
              </a:rPr>
              <a:t>var now = new Date();</a:t>
            </a:r>
            <a:endParaRPr lang="en-US" altLang="zh-CN">
              <a:solidFill>
                <a:schemeClr val="tx1"/>
              </a:solidFill>
              <a:latin typeface="Courier New" pitchFamily="49" charset="0"/>
              <a:ea typeface="宋体" charset="-122"/>
            </a:endParaRPr>
          </a:p>
        </p:txBody>
      </p:sp>
      <p:sp>
        <p:nvSpPr>
          <p:cNvPr id="2" name="矩形 4"/>
          <p:cNvSpPr/>
          <p:nvPr/>
        </p:nvSpPr>
        <p:spPr>
          <a:xfrm>
            <a:off x="323850" y="3148013"/>
            <a:ext cx="8208963"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一个语句</a:t>
            </a:r>
          </a:p>
          <a:p>
            <a:pPr>
              <a:defRPr/>
            </a:pPr>
            <a:r>
              <a:rPr lang="en-US" altLang="en-US">
                <a:solidFill>
                  <a:schemeClr val="tx1"/>
                </a:solidFill>
                <a:latin typeface="Courier New" pitchFamily="49" charset="0"/>
                <a:ea typeface="宋体" charset="-122"/>
              </a:rPr>
              <a:t>var count = 5,</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color = “blue”,</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values = [1,2,3],</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now = new Date();</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最小化语句数</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59395" name="内容占位符 5"/>
          <p:cNvSpPr>
            <a:spLocks/>
          </p:cNvSpPr>
          <p:nvPr/>
        </p:nvSpPr>
        <p:spPr bwMode="auto">
          <a:xfrm>
            <a:off x="179388" y="911225"/>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插入迭代值</a:t>
            </a:r>
          </a:p>
        </p:txBody>
      </p:sp>
      <p:sp>
        <p:nvSpPr>
          <p:cNvPr id="5" name="矩形 4"/>
          <p:cNvSpPr/>
          <p:nvPr/>
        </p:nvSpPr>
        <p:spPr>
          <a:xfrm>
            <a:off x="323850" y="1628775"/>
            <a:ext cx="8208963"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name = values[i];</a:t>
            </a:r>
          </a:p>
          <a:p>
            <a:pPr>
              <a:defRPr/>
            </a:pPr>
            <a:r>
              <a:rPr lang="en-US" altLang="en-US">
                <a:solidFill>
                  <a:schemeClr val="tx1"/>
                </a:solidFill>
                <a:latin typeface="Courier New" pitchFamily="49" charset="0"/>
                <a:ea typeface="宋体" charset="-122"/>
              </a:rPr>
              <a:t>i++;</a:t>
            </a:r>
            <a:endParaRPr lang="en-US" altLang="zh-CN">
              <a:solidFill>
                <a:schemeClr val="tx1"/>
              </a:solidFill>
              <a:latin typeface="Courier New" pitchFamily="49" charset="0"/>
              <a:ea typeface="宋体" charset="-122"/>
            </a:endParaRPr>
          </a:p>
        </p:txBody>
      </p:sp>
      <p:sp>
        <p:nvSpPr>
          <p:cNvPr id="2" name="矩形 4"/>
          <p:cNvSpPr/>
          <p:nvPr/>
        </p:nvSpPr>
        <p:spPr>
          <a:xfrm>
            <a:off x="323850" y="2708275"/>
            <a:ext cx="8208963"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name = values[i++];</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最小化语句数</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61443" name="内容占位符 5"/>
          <p:cNvSpPr>
            <a:spLocks/>
          </p:cNvSpPr>
          <p:nvPr/>
        </p:nvSpPr>
        <p:spPr bwMode="auto">
          <a:xfrm>
            <a:off x="179388" y="911225"/>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使用数组和对象字面量</a:t>
            </a:r>
          </a:p>
        </p:txBody>
      </p:sp>
      <p:sp>
        <p:nvSpPr>
          <p:cNvPr id="5" name="矩形 4"/>
          <p:cNvSpPr/>
          <p:nvPr/>
        </p:nvSpPr>
        <p:spPr>
          <a:xfrm>
            <a:off x="323850" y="1484313"/>
            <a:ext cx="3960813" cy="186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用</a:t>
            </a:r>
            <a:r>
              <a:rPr lang="en-US" altLang="zh-CN" sz="1600">
                <a:solidFill>
                  <a:schemeClr val="tx1"/>
                </a:solidFill>
                <a:latin typeface="Courier New" pitchFamily="49" charset="0"/>
                <a:ea typeface="宋体" charset="-122"/>
              </a:rPr>
              <a:t>4</a:t>
            </a:r>
            <a:r>
              <a:rPr lang="zh-CN" altLang="en-US" sz="1600">
                <a:solidFill>
                  <a:schemeClr val="tx1"/>
                </a:solidFill>
                <a:latin typeface="Courier New" pitchFamily="49" charset="0"/>
                <a:ea typeface="宋体" charset="-122"/>
              </a:rPr>
              <a:t>个语句创建和初始化数组</a:t>
            </a:r>
            <a:r>
              <a:rPr lang="en-US" altLang="zh-CN"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浪费</a:t>
            </a:r>
          </a:p>
          <a:p>
            <a:pPr>
              <a:defRPr/>
            </a:pPr>
            <a:r>
              <a:rPr lang="en-US" altLang="en-US" sz="1600">
                <a:solidFill>
                  <a:schemeClr val="tx1"/>
                </a:solidFill>
                <a:latin typeface="Courier New" pitchFamily="49" charset="0"/>
                <a:ea typeface="宋体" charset="-122"/>
              </a:rPr>
              <a:t>var values = new Array();</a:t>
            </a:r>
          </a:p>
          <a:p>
            <a:pPr>
              <a:defRPr/>
            </a:pPr>
            <a:r>
              <a:rPr lang="en-US" altLang="en-US" sz="1600">
                <a:solidFill>
                  <a:schemeClr val="tx1"/>
                </a:solidFill>
                <a:latin typeface="Courier New" pitchFamily="49" charset="0"/>
                <a:ea typeface="宋体" charset="-122"/>
              </a:rPr>
              <a:t>values[0] = 123;</a:t>
            </a:r>
          </a:p>
          <a:p>
            <a:pPr>
              <a:defRPr/>
            </a:pPr>
            <a:r>
              <a:rPr lang="en-US" altLang="en-US" sz="1600">
                <a:solidFill>
                  <a:schemeClr val="tx1"/>
                </a:solidFill>
                <a:latin typeface="Courier New" pitchFamily="49" charset="0"/>
                <a:ea typeface="宋体" charset="-122"/>
              </a:rPr>
              <a:t>values[1] = 456;</a:t>
            </a:r>
          </a:p>
          <a:p>
            <a:pPr>
              <a:defRPr/>
            </a:pPr>
            <a:r>
              <a:rPr lang="en-US" altLang="en-US" sz="1600">
                <a:solidFill>
                  <a:schemeClr val="tx1"/>
                </a:solidFill>
                <a:latin typeface="Courier New" pitchFamily="49" charset="0"/>
                <a:ea typeface="宋体" charset="-122"/>
              </a:rPr>
              <a:t>values[2] = 789;</a:t>
            </a:r>
            <a:endParaRPr lang="en-US" altLang="zh-CN" sz="1600">
              <a:solidFill>
                <a:schemeClr val="tx1"/>
              </a:solidFill>
              <a:latin typeface="Courier New" pitchFamily="49" charset="0"/>
              <a:ea typeface="宋体" charset="-122"/>
            </a:endParaRPr>
          </a:p>
        </p:txBody>
      </p:sp>
      <p:sp>
        <p:nvSpPr>
          <p:cNvPr id="2" name="矩形 4"/>
          <p:cNvSpPr/>
          <p:nvPr/>
        </p:nvSpPr>
        <p:spPr>
          <a:xfrm>
            <a:off x="4572000" y="1484313"/>
            <a:ext cx="3960813" cy="184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用</a:t>
            </a:r>
            <a:r>
              <a:rPr lang="en-US" altLang="zh-CN" sz="1600">
                <a:solidFill>
                  <a:schemeClr val="tx1"/>
                </a:solidFill>
                <a:latin typeface="Courier New" pitchFamily="49" charset="0"/>
                <a:ea typeface="宋体" charset="-122"/>
              </a:rPr>
              <a:t>4</a:t>
            </a:r>
            <a:r>
              <a:rPr lang="zh-CN" altLang="en-US" sz="1600">
                <a:solidFill>
                  <a:schemeClr val="tx1"/>
                </a:solidFill>
                <a:latin typeface="Courier New" pitchFamily="49" charset="0"/>
                <a:ea typeface="宋体" charset="-122"/>
              </a:rPr>
              <a:t>个语句创建和初始化对象</a:t>
            </a:r>
            <a:r>
              <a:rPr lang="en-US" altLang="zh-CN" sz="1600">
                <a:solidFill>
                  <a:schemeClr val="tx1"/>
                </a:solidFill>
                <a:latin typeface="Courier New" pitchFamily="49" charset="0"/>
                <a:ea typeface="宋体" charset="-122"/>
              </a:rPr>
              <a:t>——</a:t>
            </a:r>
            <a:r>
              <a:rPr lang="zh-CN" altLang="en-US" sz="1600">
                <a:solidFill>
                  <a:schemeClr val="tx1"/>
                </a:solidFill>
                <a:latin typeface="Courier New" pitchFamily="49" charset="0"/>
                <a:ea typeface="宋体" charset="-122"/>
              </a:rPr>
              <a:t>浪费</a:t>
            </a:r>
          </a:p>
          <a:p>
            <a:pPr>
              <a:defRPr/>
            </a:pPr>
            <a:r>
              <a:rPr lang="en-US" altLang="zh-CN" sz="1600">
                <a:solidFill>
                  <a:schemeClr val="tx1"/>
                </a:solidFill>
                <a:latin typeface="Courier New" pitchFamily="49" charset="0"/>
                <a:ea typeface="宋体" charset="-122"/>
              </a:rPr>
              <a:t>var person = new Object();</a:t>
            </a:r>
          </a:p>
          <a:p>
            <a:pPr>
              <a:defRPr/>
            </a:pPr>
            <a:r>
              <a:rPr lang="en-US" altLang="zh-CN" sz="1600">
                <a:solidFill>
                  <a:schemeClr val="tx1"/>
                </a:solidFill>
                <a:latin typeface="Courier New" pitchFamily="49" charset="0"/>
                <a:ea typeface="宋体" charset="-122"/>
              </a:rPr>
              <a:t>person.name = “Nicholas”;</a:t>
            </a:r>
          </a:p>
          <a:p>
            <a:pPr>
              <a:defRPr/>
            </a:pPr>
            <a:r>
              <a:rPr lang="en-US" altLang="zh-CN" sz="1600">
                <a:solidFill>
                  <a:schemeClr val="tx1"/>
                </a:solidFill>
                <a:latin typeface="Courier New" pitchFamily="49" charset="0"/>
                <a:ea typeface="宋体" charset="-122"/>
              </a:rPr>
              <a:t>person.age = 29;</a:t>
            </a:r>
          </a:p>
          <a:p>
            <a:pPr>
              <a:defRPr/>
            </a:pPr>
            <a:r>
              <a:rPr lang="en-US" altLang="zh-CN" sz="1600">
                <a:solidFill>
                  <a:schemeClr val="tx1"/>
                </a:solidFill>
                <a:latin typeface="Courier New" pitchFamily="49" charset="0"/>
                <a:ea typeface="宋体" charset="-122"/>
              </a:rPr>
              <a:t>person.sayName = function(){</a:t>
            </a:r>
          </a:p>
          <a:p>
            <a:pPr>
              <a:defRPr/>
            </a:pPr>
            <a:r>
              <a:rPr lang="en-US" altLang="zh-CN" sz="1600">
                <a:solidFill>
                  <a:schemeClr val="tx1"/>
                </a:solidFill>
                <a:latin typeface="Courier New" pitchFamily="49" charset="0"/>
                <a:ea typeface="宋体" charset="-122"/>
              </a:rPr>
              <a:t>    alert(this.name);</a:t>
            </a:r>
          </a:p>
          <a:p>
            <a:pPr>
              <a:defRPr/>
            </a:pPr>
            <a:r>
              <a:rPr lang="en-US" altLang="zh-CN" sz="1600">
                <a:solidFill>
                  <a:schemeClr val="tx1"/>
                </a:solidFill>
                <a:latin typeface="Courier New" pitchFamily="49" charset="0"/>
                <a:ea typeface="宋体" charset="-122"/>
              </a:rPr>
              <a:t>};</a:t>
            </a:r>
          </a:p>
        </p:txBody>
      </p:sp>
      <p:sp>
        <p:nvSpPr>
          <p:cNvPr id="3" name="矩形 4"/>
          <p:cNvSpPr/>
          <p:nvPr/>
        </p:nvSpPr>
        <p:spPr>
          <a:xfrm>
            <a:off x="323850" y="3525838"/>
            <a:ext cx="8208963" cy="299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//one statement to create and initialize array</a:t>
            </a:r>
          </a:p>
          <a:p>
            <a:pPr>
              <a:defRPr/>
            </a:pPr>
            <a:r>
              <a:rPr lang="en-US" altLang="en-US">
                <a:solidFill>
                  <a:schemeClr val="tx1"/>
                </a:solidFill>
                <a:latin typeface="Courier New" pitchFamily="49" charset="0"/>
                <a:ea typeface="宋体" charset="-122"/>
              </a:rPr>
              <a:t>var values = [123, 456, 789];</a:t>
            </a:r>
          </a:p>
          <a:p>
            <a:pPr>
              <a:defRPr/>
            </a:pPr>
            <a:r>
              <a:rPr lang="en-US" altLang="en-US">
                <a:solidFill>
                  <a:schemeClr val="tx1"/>
                </a:solidFill>
                <a:latin typeface="Courier New" pitchFamily="49" charset="0"/>
                <a:ea typeface="宋体" charset="-122"/>
              </a:rPr>
              <a:t>//one statement to create and initialize object</a:t>
            </a:r>
          </a:p>
          <a:p>
            <a:pPr>
              <a:defRPr/>
            </a:pPr>
            <a:r>
              <a:rPr lang="en-US" altLang="en-US">
                <a:solidFill>
                  <a:schemeClr val="tx1"/>
                </a:solidFill>
                <a:latin typeface="Courier New" pitchFamily="49" charset="0"/>
                <a:ea typeface="宋体" charset="-122"/>
              </a:rPr>
              <a:t>var person = {</a:t>
            </a:r>
          </a:p>
          <a:p>
            <a:pPr marL="742950" lvl="1" indent="-285750">
              <a:defRPr/>
            </a:pPr>
            <a:r>
              <a:rPr lang="en-US" altLang="en-US">
                <a:solidFill>
                  <a:schemeClr val="tx1"/>
                </a:solidFill>
                <a:latin typeface="Courier New" pitchFamily="49" charset="0"/>
                <a:ea typeface="宋体" charset="-122"/>
              </a:rPr>
              <a:t>name : “Nicholas”,</a:t>
            </a:r>
          </a:p>
          <a:p>
            <a:pPr marL="742950" lvl="1" indent="-285750">
              <a:defRPr/>
            </a:pPr>
            <a:r>
              <a:rPr lang="en-US" altLang="en-US">
                <a:solidFill>
                  <a:schemeClr val="tx1"/>
                </a:solidFill>
                <a:latin typeface="Courier New" pitchFamily="49" charset="0"/>
                <a:ea typeface="宋体" charset="-122"/>
              </a:rPr>
              <a:t>age : 29,</a:t>
            </a:r>
          </a:p>
          <a:p>
            <a:pPr marL="742950" lvl="1" indent="-285750">
              <a:defRPr/>
            </a:pPr>
            <a:r>
              <a:rPr lang="en-US" altLang="en-US">
                <a:solidFill>
                  <a:schemeClr val="tx1"/>
                </a:solidFill>
                <a:latin typeface="Courier New" pitchFamily="49" charset="0"/>
                <a:ea typeface="宋体" charset="-122"/>
              </a:rPr>
              <a:t>sayName : function(){</a:t>
            </a:r>
          </a:p>
          <a:p>
            <a:pPr marL="742950" lvl="1" indent="-285750">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alert(this.name);</a:t>
            </a:r>
          </a:p>
          <a:p>
            <a:pPr marL="742950" lvl="1" indent="-285750">
              <a:defRPr/>
            </a:pPr>
            <a:r>
              <a:rPr lang="en-US" altLang="en-US">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优化</a:t>
            </a:r>
            <a:r>
              <a:rPr lang="en-US" altLang="zh-CN" sz="3600" smtClean="0">
                <a:solidFill>
                  <a:schemeClr val="tx1"/>
                </a:solidFill>
                <a:ea typeface="微软雅黑" pitchFamily="34" charset="-122"/>
              </a:rPr>
              <a:t>DOM</a:t>
            </a:r>
            <a:r>
              <a:rPr lang="zh-CN" altLang="en-US" sz="3600" smtClean="0">
                <a:solidFill>
                  <a:schemeClr val="tx1"/>
                </a:solidFill>
                <a:ea typeface="微软雅黑" pitchFamily="34" charset="-122"/>
              </a:rPr>
              <a:t>交互</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67588" name="内容占位符 5"/>
          <p:cNvSpPr>
            <a:spLocks/>
          </p:cNvSpPr>
          <p:nvPr/>
        </p:nvSpPr>
        <p:spPr bwMode="auto">
          <a:xfrm>
            <a:off x="323850" y="2133600"/>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最小化现场更新（</a:t>
            </a:r>
            <a:r>
              <a:rPr lang="en-US" altLang="zh-CN" sz="2800">
                <a:latin typeface="Courier New" pitchFamily="49" charset="0"/>
                <a:ea typeface="微软雅黑" pitchFamily="34" charset="-122"/>
              </a:rPr>
              <a:t>1</a:t>
            </a:r>
            <a:r>
              <a:rPr lang="zh-CN" altLang="en-US" sz="2800">
                <a:latin typeface="Courier New" pitchFamily="49" charset="0"/>
                <a:ea typeface="微软雅黑" pitchFamily="34" charset="-122"/>
              </a:rPr>
              <a:t>）</a:t>
            </a:r>
          </a:p>
        </p:txBody>
      </p:sp>
      <p:sp>
        <p:nvSpPr>
          <p:cNvPr id="5" name="矩形 4"/>
          <p:cNvSpPr/>
          <p:nvPr/>
        </p:nvSpPr>
        <p:spPr>
          <a:xfrm>
            <a:off x="395288" y="2781300"/>
            <a:ext cx="8353425" cy="360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为列表添加了</a:t>
            </a:r>
            <a:r>
              <a:rPr lang="en-US" altLang="zh-CN">
                <a:solidFill>
                  <a:schemeClr val="tx1"/>
                </a:solidFill>
                <a:latin typeface="Courier New" pitchFamily="49" charset="0"/>
                <a:ea typeface="宋体" charset="-122"/>
              </a:rPr>
              <a:t>10</a:t>
            </a:r>
            <a:r>
              <a:rPr lang="zh-CN" altLang="en-US">
                <a:solidFill>
                  <a:schemeClr val="tx1"/>
                </a:solidFill>
                <a:latin typeface="Courier New" pitchFamily="49" charset="0"/>
                <a:ea typeface="宋体" charset="-122"/>
              </a:rPr>
              <a:t>个项目。添加每个项目时，都有</a:t>
            </a:r>
            <a:r>
              <a:rPr lang="en-US" altLang="zh-CN">
                <a:solidFill>
                  <a:schemeClr val="tx1"/>
                </a:solidFill>
                <a:latin typeface="Courier New" pitchFamily="49" charset="0"/>
                <a:ea typeface="宋体" charset="-122"/>
              </a:rPr>
              <a:t>2</a:t>
            </a:r>
            <a:r>
              <a:rPr lang="zh-CN" altLang="en-US">
                <a:solidFill>
                  <a:schemeClr val="tx1"/>
                </a:solidFill>
                <a:latin typeface="Courier New" pitchFamily="49" charset="0"/>
                <a:ea typeface="宋体" charset="-122"/>
              </a:rPr>
              <a:t>个现场更新：一个添加</a:t>
            </a:r>
            <a:r>
              <a:rPr lang="en-US" altLang="zh-CN">
                <a:solidFill>
                  <a:schemeClr val="tx1"/>
                </a:solidFill>
                <a:latin typeface="Courier New" pitchFamily="49" charset="0"/>
                <a:ea typeface="宋体" charset="-122"/>
              </a:rPr>
              <a:t>&lt;li&gt;</a:t>
            </a:r>
            <a:r>
              <a:rPr lang="zh-CN" altLang="en-US">
                <a:solidFill>
                  <a:schemeClr val="tx1"/>
                </a:solidFill>
                <a:latin typeface="Courier New" pitchFamily="49" charset="0"/>
                <a:ea typeface="宋体" charset="-122"/>
              </a:rPr>
              <a:t>元素，另一个给它添加文本节点。这样添加</a:t>
            </a:r>
            <a:r>
              <a:rPr lang="en-US" altLang="zh-CN">
                <a:solidFill>
                  <a:schemeClr val="tx1"/>
                </a:solidFill>
                <a:latin typeface="Courier New" pitchFamily="49" charset="0"/>
                <a:ea typeface="宋体" charset="-122"/>
              </a:rPr>
              <a:t>10</a:t>
            </a:r>
            <a:r>
              <a:rPr lang="zh-CN" altLang="en-US">
                <a:solidFill>
                  <a:schemeClr val="tx1"/>
                </a:solidFill>
                <a:latin typeface="Courier New" pitchFamily="49" charset="0"/>
                <a:ea typeface="宋体" charset="-122"/>
              </a:rPr>
              <a:t>个项目，这个操作总共要完成</a:t>
            </a:r>
            <a:r>
              <a:rPr lang="en-US" altLang="zh-CN">
                <a:solidFill>
                  <a:schemeClr val="tx1"/>
                </a:solidFill>
                <a:latin typeface="Courier New" pitchFamily="49" charset="0"/>
                <a:ea typeface="宋体" charset="-122"/>
              </a:rPr>
              <a:t>20</a:t>
            </a:r>
            <a:r>
              <a:rPr lang="zh-CN" altLang="en-US">
                <a:solidFill>
                  <a:schemeClr val="tx1"/>
                </a:solidFill>
                <a:latin typeface="Courier New" pitchFamily="49" charset="0"/>
                <a:ea typeface="宋体" charset="-122"/>
              </a:rPr>
              <a:t>个现场更新*</a:t>
            </a:r>
            <a:r>
              <a:rPr lang="en-US" altLang="zh-CN">
                <a:solidFill>
                  <a:schemeClr val="tx1"/>
                </a:solidFill>
                <a:latin typeface="Courier New" pitchFamily="49" charset="0"/>
                <a:ea typeface="宋体" charset="-122"/>
              </a:rPr>
              <a:t>/</a:t>
            </a:r>
          </a:p>
          <a:p>
            <a:pPr>
              <a:defRPr/>
            </a:pPr>
            <a:endParaRPr lang="en-US" altLang="zh-CN">
              <a:solidFill>
                <a:schemeClr val="tx1"/>
              </a:solidFill>
              <a:latin typeface="Courier New" pitchFamily="49" charset="0"/>
              <a:ea typeface="宋体" charset="-122"/>
            </a:endParaRPr>
          </a:p>
          <a:p>
            <a:pPr>
              <a:defRPr/>
            </a:pPr>
            <a:r>
              <a:rPr lang="en-US" altLang="en-US">
                <a:solidFill>
                  <a:schemeClr val="tx1"/>
                </a:solidFill>
                <a:latin typeface="Courier New" pitchFamily="49" charset="0"/>
                <a:ea typeface="宋体" charset="-122"/>
              </a:rPr>
              <a:t>var list = document.getElementById(“myList”),</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item,</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a:t>
            </a:r>
          </a:p>
          <a:p>
            <a:pPr>
              <a:defRPr/>
            </a:pPr>
            <a:r>
              <a:rPr lang="en-US" altLang="en-US">
                <a:solidFill>
                  <a:schemeClr val="tx1"/>
                </a:solidFill>
                <a:latin typeface="Courier New" pitchFamily="49" charset="0"/>
                <a:ea typeface="宋体" charset="-122"/>
              </a:rPr>
              <a:t>for (i=0; i &lt; 10; i++) {</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item = document.createElement(”li”);</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list.appendChild(item);</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item.appendChild(document.createTextNode(”Item ” + i));</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0488" name="AutoShape 8"/>
          <p:cNvSpPr>
            <a:spLocks noChangeArrowheads="1"/>
          </p:cNvSpPr>
          <p:nvPr/>
        </p:nvSpPr>
        <p:spPr bwMode="auto">
          <a:xfrm>
            <a:off x="395288" y="836613"/>
            <a:ext cx="8285162" cy="1173162"/>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在</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各个方面中，</a:t>
            </a:r>
            <a:r>
              <a:rPr lang="en-US" altLang="zh-CN">
                <a:solidFill>
                  <a:srgbClr val="FFFFFF"/>
                </a:solidFill>
                <a:latin typeface="Courier New" pitchFamily="49" charset="0"/>
                <a:ea typeface="微软雅黑" pitchFamily="34" charset="-122"/>
              </a:rPr>
              <a:t>DOM</a:t>
            </a:r>
            <a:r>
              <a:rPr lang="zh-CN" altLang="en-US">
                <a:solidFill>
                  <a:srgbClr val="FFFFFF"/>
                </a:solidFill>
                <a:latin typeface="Courier New" pitchFamily="49" charset="0"/>
                <a:ea typeface="微软雅黑" pitchFamily="34" charset="-122"/>
              </a:rPr>
              <a:t>毫无疑问是最慢的一部分。</a:t>
            </a:r>
            <a:r>
              <a:rPr lang="en-US" altLang="zh-CN">
                <a:solidFill>
                  <a:srgbClr val="FFFFFF"/>
                </a:solidFill>
                <a:latin typeface="Courier New" pitchFamily="49" charset="0"/>
                <a:ea typeface="微软雅黑" pitchFamily="34" charset="-122"/>
              </a:rPr>
              <a:t>DOM</a:t>
            </a:r>
            <a:r>
              <a:rPr lang="zh-CN" altLang="en-US">
                <a:solidFill>
                  <a:srgbClr val="FFFFFF"/>
                </a:solidFill>
                <a:latin typeface="Courier New" pitchFamily="49" charset="0"/>
                <a:ea typeface="微软雅黑" pitchFamily="34" charset="-122"/>
              </a:rPr>
              <a:t>操作与交互要消耗大量时间，因为它们往往需要重新渲染整个页面或者某一部分。进一步说，看似细微的操作也可能要花很久来执行，因为</a:t>
            </a:r>
            <a:r>
              <a:rPr lang="en-US" altLang="zh-CN">
                <a:solidFill>
                  <a:srgbClr val="FFFFFF"/>
                </a:solidFill>
                <a:latin typeface="Courier New" pitchFamily="49" charset="0"/>
                <a:ea typeface="微软雅黑" pitchFamily="34" charset="-122"/>
              </a:rPr>
              <a:t>DOM</a:t>
            </a:r>
            <a:r>
              <a:rPr lang="zh-CN" altLang="en-US">
                <a:solidFill>
                  <a:srgbClr val="FFFFFF"/>
                </a:solidFill>
                <a:latin typeface="Courier New" pitchFamily="49" charset="0"/>
                <a:ea typeface="微软雅黑" pitchFamily="34" charset="-122"/>
              </a:rPr>
              <a:t>要处理非常多的信息。</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 calcmode="lin" valueType="num">
                                      <p:cBhvr additive="base">
                                        <p:cTn id="18" dur="500" fill="hold"/>
                                        <p:tgtEl>
                                          <p:spTgt spid="20488"/>
                                        </p:tgtEl>
                                        <p:attrNameLst>
                                          <p:attrName>ppt_x</p:attrName>
                                        </p:attrNameLst>
                                      </p:cBhvr>
                                      <p:tavLst>
                                        <p:tav tm="0">
                                          <p:val>
                                            <p:strVal val="#ppt_x"/>
                                          </p:val>
                                        </p:tav>
                                        <p:tav tm="100000">
                                          <p:val>
                                            <p:strVal val="#ppt_x"/>
                                          </p:val>
                                        </p:tav>
                                      </p:tavLst>
                                    </p:anim>
                                    <p:anim calcmode="lin" valueType="num">
                                      <p:cBhvr additive="base">
                                        <p:cTn id="19"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588"/>
                                        </p:tgtEl>
                                        <p:attrNameLst>
                                          <p:attrName>style.visibility</p:attrName>
                                        </p:attrNameLst>
                                      </p:cBhvr>
                                      <p:to>
                                        <p:strVal val="visible"/>
                                      </p:to>
                                    </p:set>
                                    <p:anim calcmode="lin" valueType="num">
                                      <p:cBhvr additive="base">
                                        <p:cTn id="24" dur="500" fill="hold"/>
                                        <p:tgtEl>
                                          <p:spTgt spid="67588"/>
                                        </p:tgtEl>
                                        <p:attrNameLst>
                                          <p:attrName>ppt_x</p:attrName>
                                        </p:attrNameLst>
                                      </p:cBhvr>
                                      <p:tavLst>
                                        <p:tav tm="0">
                                          <p:val>
                                            <p:strVal val="#ppt_x"/>
                                          </p:val>
                                        </p:tav>
                                        <p:tav tm="100000">
                                          <p:val>
                                            <p:strVal val="#ppt_x"/>
                                          </p:val>
                                        </p:tav>
                                      </p:tavLst>
                                    </p:anim>
                                    <p:anim calcmode="lin" valueType="num">
                                      <p:cBhvr additive="base">
                                        <p:cTn id="25"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67588" grpId="0"/>
      <p:bldP spid="5" grpId="0" animBg="1"/>
      <p:bldP spid="2048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优化</a:t>
            </a:r>
            <a:r>
              <a:rPr lang="en-US" altLang="zh-CN" sz="3600" smtClean="0">
                <a:solidFill>
                  <a:schemeClr val="tx1"/>
                </a:solidFill>
                <a:ea typeface="微软雅黑" pitchFamily="34" charset="-122"/>
              </a:rPr>
              <a:t>DOM</a:t>
            </a:r>
            <a:r>
              <a:rPr lang="zh-CN" altLang="en-US" sz="3600" smtClean="0">
                <a:solidFill>
                  <a:schemeClr val="tx1"/>
                </a:solidFill>
                <a:ea typeface="微软雅黑" pitchFamily="34" charset="-122"/>
              </a:rPr>
              <a:t>交互</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69636" name="内容占位符 5"/>
          <p:cNvSpPr>
            <a:spLocks/>
          </p:cNvSpPr>
          <p:nvPr/>
        </p:nvSpPr>
        <p:spPr bwMode="auto">
          <a:xfrm>
            <a:off x="323850" y="836613"/>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最小化现场更新（</a:t>
            </a:r>
            <a:r>
              <a:rPr lang="en-US" altLang="zh-CN" sz="2800">
                <a:latin typeface="Courier New" pitchFamily="49" charset="0"/>
                <a:ea typeface="微软雅黑" pitchFamily="34" charset="-122"/>
              </a:rPr>
              <a:t>2</a:t>
            </a:r>
            <a:r>
              <a:rPr lang="zh-CN" altLang="en-US" sz="2800">
                <a:latin typeface="Courier New" pitchFamily="49" charset="0"/>
                <a:ea typeface="微软雅黑" pitchFamily="34" charset="-122"/>
              </a:rPr>
              <a:t>）</a:t>
            </a:r>
          </a:p>
        </p:txBody>
      </p:sp>
      <p:sp>
        <p:nvSpPr>
          <p:cNvPr id="5" name="矩形 4"/>
          <p:cNvSpPr/>
          <p:nvPr/>
        </p:nvSpPr>
        <p:spPr>
          <a:xfrm>
            <a:off x="395288" y="1484313"/>
            <a:ext cx="8353425" cy="360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只有一次现场更新，它发生在所有项目都创建好之后*</a:t>
            </a:r>
            <a:r>
              <a:rPr lang="en-US" altLang="zh-CN">
                <a:solidFill>
                  <a:schemeClr val="tx1"/>
                </a:solidFill>
                <a:latin typeface="Courier New" pitchFamily="49" charset="0"/>
                <a:ea typeface="宋体" charset="-122"/>
              </a:rPr>
              <a:t>/</a:t>
            </a:r>
          </a:p>
          <a:p>
            <a:pPr>
              <a:defRPr/>
            </a:pPr>
            <a:endParaRPr lang="en-US" altLang="zh-CN">
              <a:solidFill>
                <a:schemeClr val="tx1"/>
              </a:solidFill>
              <a:latin typeface="Courier New" pitchFamily="49" charset="0"/>
              <a:ea typeface="宋体" charset="-122"/>
            </a:endParaRPr>
          </a:p>
          <a:p>
            <a:pPr>
              <a:defRPr/>
            </a:pPr>
            <a:r>
              <a:rPr lang="en-US" altLang="en-US">
                <a:solidFill>
                  <a:schemeClr val="tx1"/>
                </a:solidFill>
                <a:latin typeface="Courier New" pitchFamily="49" charset="0"/>
                <a:ea typeface="宋体" charset="-122"/>
              </a:rPr>
              <a:t>var list = document.getElementById(“myList”),</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fragment = document.createDocumentFragment(),</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item,</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a:t>
            </a:r>
          </a:p>
          <a:p>
            <a:pPr>
              <a:defRPr/>
            </a:pPr>
            <a:r>
              <a:rPr lang="en-US" altLang="en-US">
                <a:solidFill>
                  <a:schemeClr val="tx1"/>
                </a:solidFill>
                <a:latin typeface="Courier New" pitchFamily="49" charset="0"/>
                <a:ea typeface="宋体" charset="-122"/>
              </a:rPr>
              <a:t>for (i=0; i &lt; 10; i++) {</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item = document.createElement(“li”);</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fragment.appendChild(item);</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item.appendChild(document.createTextNode(“Item “ + i));</a:t>
            </a:r>
          </a:p>
          <a:p>
            <a:pPr>
              <a:defRPr/>
            </a:pPr>
            <a:r>
              <a:rPr lang="en-US" altLang="en-US">
                <a:solidFill>
                  <a:schemeClr val="tx1"/>
                </a:solidFill>
                <a:latin typeface="Courier New" pitchFamily="49" charset="0"/>
                <a:ea typeface="宋体" charset="-122"/>
              </a:rPr>
              <a:t>}</a:t>
            </a:r>
          </a:p>
          <a:p>
            <a:pPr>
              <a:defRPr/>
            </a:pPr>
            <a:r>
              <a:rPr lang="en-US" altLang="en-US" b="1">
                <a:solidFill>
                  <a:schemeClr val="tx1"/>
                </a:solidFill>
                <a:latin typeface="Courier New" pitchFamily="49" charset="0"/>
                <a:ea typeface="宋体" charset="-122"/>
              </a:rPr>
              <a:t>list.appendChild(fragment);</a:t>
            </a:r>
            <a:endParaRPr lang="en-US" altLang="zh-CN" b="1">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9636"/>
                                        </p:tgtEl>
                                        <p:attrNameLst>
                                          <p:attrName>style.visibility</p:attrName>
                                        </p:attrNameLst>
                                      </p:cBhvr>
                                      <p:to>
                                        <p:strVal val="visible"/>
                                      </p:to>
                                    </p:set>
                                    <p:anim calcmode="lin" valueType="num">
                                      <p:cBhvr additive="base">
                                        <p:cTn id="18" dur="500" fill="hold"/>
                                        <p:tgtEl>
                                          <p:spTgt spid="69636"/>
                                        </p:tgtEl>
                                        <p:attrNameLst>
                                          <p:attrName>ppt_x</p:attrName>
                                        </p:attrNameLst>
                                      </p:cBhvr>
                                      <p:tavLst>
                                        <p:tav tm="0">
                                          <p:val>
                                            <p:strVal val="#ppt_x"/>
                                          </p:val>
                                        </p:tav>
                                        <p:tav tm="100000">
                                          <p:val>
                                            <p:strVal val="#ppt_x"/>
                                          </p:val>
                                        </p:tav>
                                      </p:tavLst>
                                    </p:anim>
                                    <p:anim calcmode="lin" valueType="num">
                                      <p:cBhvr additive="base">
                                        <p:cTn id="19"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69636"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优化</a:t>
            </a:r>
            <a:r>
              <a:rPr lang="en-US" altLang="zh-CN" sz="3600" smtClean="0">
                <a:solidFill>
                  <a:schemeClr val="tx1"/>
                </a:solidFill>
                <a:ea typeface="微软雅黑" pitchFamily="34" charset="-122"/>
              </a:rPr>
              <a:t>DOM</a:t>
            </a:r>
            <a:r>
              <a:rPr lang="zh-CN" altLang="en-US" sz="3600" smtClean="0">
                <a:solidFill>
                  <a:schemeClr val="tx1"/>
                </a:solidFill>
                <a:ea typeface="微软雅黑" pitchFamily="34" charset="-122"/>
              </a:rPr>
              <a:t>交互</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73732" name="内容占位符 5"/>
          <p:cNvSpPr>
            <a:spLocks/>
          </p:cNvSpPr>
          <p:nvPr/>
        </p:nvSpPr>
        <p:spPr bwMode="auto">
          <a:xfrm>
            <a:off x="323850" y="836613"/>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使用</a:t>
            </a:r>
            <a:r>
              <a:rPr lang="en-US" altLang="zh-CN" sz="2800">
                <a:latin typeface="Courier New" pitchFamily="49" charset="0"/>
                <a:ea typeface="微软雅黑" pitchFamily="34" charset="-122"/>
              </a:rPr>
              <a:t>innerHTML</a:t>
            </a:r>
          </a:p>
        </p:txBody>
      </p:sp>
      <p:sp>
        <p:nvSpPr>
          <p:cNvPr id="5" name="矩形 4"/>
          <p:cNvSpPr/>
          <p:nvPr/>
        </p:nvSpPr>
        <p:spPr>
          <a:xfrm>
            <a:off x="395288" y="1484313"/>
            <a:ext cx="8353425" cy="20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list = document.getElementById(“myList”),</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html = ””,</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a:t>
            </a:r>
          </a:p>
          <a:p>
            <a:pPr>
              <a:defRPr/>
            </a:pPr>
            <a:r>
              <a:rPr lang="en-US" altLang="en-US">
                <a:solidFill>
                  <a:schemeClr val="tx1"/>
                </a:solidFill>
                <a:latin typeface="Courier New" pitchFamily="49" charset="0"/>
                <a:ea typeface="宋体" charset="-122"/>
              </a:rPr>
              <a:t>for (i=0; i &lt; 10; i++) {</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html += ”&lt;li&gt;Item ” + i + ”&lt;/li&gt;”;</a:t>
            </a:r>
          </a:p>
          <a:p>
            <a:pPr>
              <a:defRPr/>
            </a:pPr>
            <a:r>
              <a:rPr lang="en-US" altLang="en-US">
                <a:solidFill>
                  <a:schemeClr val="tx1"/>
                </a:solidFill>
                <a:latin typeface="Courier New" pitchFamily="49" charset="0"/>
                <a:ea typeface="宋体" charset="-122"/>
              </a:rPr>
              <a:t>}</a:t>
            </a:r>
          </a:p>
          <a:p>
            <a:pPr>
              <a:defRPr/>
            </a:pPr>
            <a:r>
              <a:rPr lang="en-US" altLang="en-US" b="1">
                <a:solidFill>
                  <a:schemeClr val="tx1"/>
                </a:solidFill>
                <a:latin typeface="Courier New" pitchFamily="49" charset="0"/>
                <a:ea typeface="宋体" charset="-122"/>
              </a:rPr>
              <a:t>list.innerHTML = html;</a:t>
            </a:r>
            <a:endParaRPr lang="en-US" altLang="zh-CN" b="1">
              <a:solidFill>
                <a:schemeClr val="tx1"/>
              </a:solidFill>
              <a:latin typeface="Courier New" pitchFamily="49" charset="0"/>
              <a:ea typeface="宋体" charset="-122"/>
            </a:endParaRPr>
          </a:p>
        </p:txBody>
      </p:sp>
      <p:sp>
        <p:nvSpPr>
          <p:cNvPr id="2" name="矩形 4"/>
          <p:cNvSpPr/>
          <p:nvPr/>
        </p:nvSpPr>
        <p:spPr>
          <a:xfrm>
            <a:off x="395288" y="3802063"/>
            <a:ext cx="8353425" cy="178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list = document.getElementById(“myList”),</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a:t>
            </a:r>
          </a:p>
          <a:p>
            <a:pPr>
              <a:defRPr/>
            </a:pPr>
            <a:r>
              <a:rPr lang="en-US" altLang="en-US">
                <a:solidFill>
                  <a:schemeClr val="tx1"/>
                </a:solidFill>
                <a:latin typeface="Courier New" pitchFamily="49" charset="0"/>
                <a:ea typeface="宋体" charset="-122"/>
              </a:rPr>
              <a:t>for (i=0; i &lt; 10; i++) {</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list.innerHTML += ”&lt;li&gt;Item ” + i + ”&lt;/li&gt;”; </a:t>
            </a:r>
            <a:r>
              <a:rPr lang="en-US" altLang="zh-CN" b="1">
                <a:solidFill>
                  <a:schemeClr val="tx1"/>
                </a:solidFill>
                <a:latin typeface="Courier New" pitchFamily="49" charset="0"/>
                <a:ea typeface="宋体" charset="-122"/>
              </a:rPr>
              <a:t>//</a:t>
            </a:r>
            <a:r>
              <a:rPr lang="zh-CN" altLang="en-US" b="1">
                <a:solidFill>
                  <a:schemeClr val="tx1"/>
                </a:solidFill>
                <a:latin typeface="Courier New" pitchFamily="49" charset="0"/>
                <a:ea typeface="宋体" charset="-122"/>
              </a:rPr>
              <a:t>避免</a:t>
            </a:r>
            <a:r>
              <a:rPr lang="en-US" altLang="zh-CN" b="1">
                <a:solidFill>
                  <a:schemeClr val="tx1"/>
                </a:solidFill>
                <a:latin typeface="Courier New" pitchFamily="49" charset="0"/>
                <a:ea typeface="宋体" charset="-122"/>
              </a:rPr>
              <a: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3732"/>
                                        </p:tgtEl>
                                        <p:attrNameLst>
                                          <p:attrName>style.visibility</p:attrName>
                                        </p:attrNameLst>
                                      </p:cBhvr>
                                      <p:to>
                                        <p:strVal val="visible"/>
                                      </p:to>
                                    </p:set>
                                    <p:anim calcmode="lin" valueType="num">
                                      <p:cBhvr additive="base">
                                        <p:cTn id="18" dur="500" fill="hold"/>
                                        <p:tgtEl>
                                          <p:spTgt spid="73732"/>
                                        </p:tgtEl>
                                        <p:attrNameLst>
                                          <p:attrName>ppt_x</p:attrName>
                                        </p:attrNameLst>
                                      </p:cBhvr>
                                      <p:tavLst>
                                        <p:tav tm="0">
                                          <p:val>
                                            <p:strVal val="#ppt_x"/>
                                          </p:val>
                                        </p:tav>
                                        <p:tav tm="100000">
                                          <p:val>
                                            <p:strVal val="#ppt_x"/>
                                          </p:val>
                                        </p:tav>
                                      </p:tavLst>
                                    </p:anim>
                                    <p:anim calcmode="lin" valueType="num">
                                      <p:cBhvr additive="base">
                                        <p:cTn id="19"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3732" grpId="0"/>
      <p:bldP spid="5"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a:t>
            </a:r>
            <a:endParaRPr lang="en-GB" altLang="zh-CN"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0488" name="AutoShape 8"/>
          <p:cNvSpPr>
            <a:spLocks noChangeArrowheads="1"/>
          </p:cNvSpPr>
          <p:nvPr/>
        </p:nvSpPr>
        <p:spPr bwMode="auto">
          <a:xfrm>
            <a:off x="1008063" y="1655763"/>
            <a:ext cx="7040562" cy="2097087"/>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70000"/>
              </a:lnSpc>
              <a:defRPr/>
            </a:pPr>
            <a:r>
              <a:rPr lang="zh-CN" altLang="en-US">
                <a:solidFill>
                  <a:srgbClr val="FFFFFF"/>
                </a:solidFill>
                <a:latin typeface="Courier New" pitchFamily="49" charset="0"/>
                <a:ea typeface="微软雅黑" pitchFamily="34" charset="-122"/>
              </a:rPr>
              <a:t>编写可维护性的代码很重要，因为大部分开发人员都花费大量时间维护他人代码。很难从头开始开发新代码，很多情况下是以他人的工作成果为基础的。确保自己代码的可维护性，以便其他开发人员在此基础上更好的开展工作。</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优化</a:t>
            </a:r>
            <a:r>
              <a:rPr lang="en-US" altLang="zh-CN" sz="3600" smtClean="0">
                <a:solidFill>
                  <a:schemeClr val="tx1"/>
                </a:solidFill>
                <a:ea typeface="微软雅黑" pitchFamily="34" charset="-122"/>
              </a:rPr>
              <a:t>DOM</a:t>
            </a:r>
            <a:r>
              <a:rPr lang="zh-CN" altLang="en-US" sz="3600" smtClean="0">
                <a:solidFill>
                  <a:schemeClr val="tx1"/>
                </a:solidFill>
                <a:ea typeface="微软雅黑" pitchFamily="34" charset="-122"/>
              </a:rPr>
              <a:t>交互</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75780" name="内容占位符 5"/>
          <p:cNvSpPr>
            <a:spLocks/>
          </p:cNvSpPr>
          <p:nvPr/>
        </p:nvSpPr>
        <p:spPr bwMode="auto">
          <a:xfrm>
            <a:off x="323850" y="836613"/>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使用事件代理</a:t>
            </a:r>
          </a:p>
        </p:txBody>
      </p:sp>
      <p:sp>
        <p:nvSpPr>
          <p:cNvPr id="20488" name="AutoShape 8"/>
          <p:cNvSpPr>
            <a:spLocks noChangeArrowheads="1"/>
          </p:cNvSpPr>
          <p:nvPr/>
        </p:nvSpPr>
        <p:spPr bwMode="auto">
          <a:xfrm>
            <a:off x="395288" y="1484313"/>
            <a:ext cx="8372475" cy="1141412"/>
          </a:xfrm>
          <a:prstGeom prst="roundRect">
            <a:avLst>
              <a:gd name="adj" fmla="val 3370"/>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latin typeface="Courier New" pitchFamily="49" charset="0"/>
                <a:ea typeface="微软雅黑" pitchFamily="34" charset="-122"/>
              </a:rPr>
              <a:t>大多数</a:t>
            </a:r>
            <a:r>
              <a:rPr lang="en-US" altLang="zh-CN">
                <a:latin typeface="Courier New" pitchFamily="49" charset="0"/>
                <a:ea typeface="微软雅黑" pitchFamily="34" charset="-122"/>
              </a:rPr>
              <a:t>web</a:t>
            </a:r>
            <a:r>
              <a:rPr lang="zh-CN" altLang="en-US">
                <a:latin typeface="Courier New" pitchFamily="49" charset="0"/>
                <a:ea typeface="微软雅黑" pitchFamily="34" charset="-122"/>
              </a:rPr>
              <a:t>应用在用户交互上大量用到事件处理程序。页面上的事件处理程序的数量和页面响应用户交互的速度之间有个负相关。</a:t>
            </a:r>
            <a:r>
              <a:rPr lang="zh-CN" altLang="en-US">
                <a:solidFill>
                  <a:srgbClr val="FFFFFF"/>
                </a:solidFill>
                <a:latin typeface="Courier New" pitchFamily="49" charset="0"/>
                <a:ea typeface="微软雅黑" pitchFamily="34" charset="-122"/>
              </a:rPr>
              <a:t>为了减轻这种处罚，最好使用</a:t>
            </a:r>
            <a:r>
              <a:rPr lang="zh-CN" altLang="en-US">
                <a:solidFill>
                  <a:srgbClr val="FFFF66"/>
                </a:solidFill>
                <a:latin typeface="Courier New" pitchFamily="49" charset="0"/>
                <a:ea typeface="微软雅黑" pitchFamily="34" charset="-122"/>
              </a:rPr>
              <a:t>事件代理</a:t>
            </a:r>
            <a:r>
              <a:rPr lang="zh-CN" altLang="en-US">
                <a:solidFill>
                  <a:srgbClr val="FFFFFF"/>
                </a:solidFill>
                <a:latin typeface="Courier New" pitchFamily="49" charset="0"/>
                <a:ea typeface="微软雅黑" pitchFamily="34" charset="-122"/>
              </a:rPr>
              <a:t>。</a:t>
            </a:r>
            <a:endParaRPr lang="en-US" altLang="zh-CN">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5780"/>
                                        </p:tgtEl>
                                        <p:attrNameLst>
                                          <p:attrName>style.visibility</p:attrName>
                                        </p:attrNameLst>
                                      </p:cBhvr>
                                      <p:to>
                                        <p:strVal val="visible"/>
                                      </p:to>
                                    </p:set>
                                    <p:anim calcmode="lin" valueType="num">
                                      <p:cBhvr additive="base">
                                        <p:cTn id="18" dur="500" fill="hold"/>
                                        <p:tgtEl>
                                          <p:spTgt spid="75780"/>
                                        </p:tgtEl>
                                        <p:attrNameLst>
                                          <p:attrName>ppt_x</p:attrName>
                                        </p:attrNameLst>
                                      </p:cBhvr>
                                      <p:tavLst>
                                        <p:tav tm="0">
                                          <p:val>
                                            <p:strVal val="#ppt_x"/>
                                          </p:val>
                                        </p:tav>
                                        <p:tav tm="100000">
                                          <p:val>
                                            <p:strVal val="#ppt_x"/>
                                          </p:val>
                                        </p:tav>
                                      </p:tavLst>
                                    </p:anim>
                                    <p:anim calcmode="lin" valueType="num">
                                      <p:cBhvr additive="base">
                                        <p:cTn id="19"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488"/>
                                        </p:tgtEl>
                                        <p:attrNameLst>
                                          <p:attrName>style.visibility</p:attrName>
                                        </p:attrNameLst>
                                      </p:cBhvr>
                                      <p:to>
                                        <p:strVal val="visible"/>
                                      </p:to>
                                    </p:set>
                                    <p:anim calcmode="lin" valueType="num">
                                      <p:cBhvr additive="base">
                                        <p:cTn id="24" dur="500" fill="hold"/>
                                        <p:tgtEl>
                                          <p:spTgt spid="20488"/>
                                        </p:tgtEl>
                                        <p:attrNameLst>
                                          <p:attrName>ppt_x</p:attrName>
                                        </p:attrNameLst>
                                      </p:cBhvr>
                                      <p:tavLst>
                                        <p:tav tm="0">
                                          <p:val>
                                            <p:strVal val="#ppt_x"/>
                                          </p:val>
                                        </p:tav>
                                        <p:tav tm="100000">
                                          <p:val>
                                            <p:strVal val="#ppt_x"/>
                                          </p:val>
                                        </p:tav>
                                      </p:tavLst>
                                    </p:anim>
                                    <p:anim calcmode="lin" valueType="num">
                                      <p:cBhvr additive="base">
                                        <p:cTn id="25"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5780" grpId="0"/>
      <p:bldP spid="2048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优化</a:t>
            </a:r>
            <a:r>
              <a:rPr lang="en-US" altLang="zh-CN" sz="3600" smtClean="0">
                <a:solidFill>
                  <a:schemeClr val="tx1"/>
                </a:solidFill>
                <a:ea typeface="微软雅黑" pitchFamily="34" charset="-122"/>
              </a:rPr>
              <a:t>DOM</a:t>
            </a:r>
            <a:r>
              <a:rPr lang="zh-CN" altLang="en-US" sz="3600" smtClean="0">
                <a:solidFill>
                  <a:schemeClr val="tx1"/>
                </a:solidFill>
                <a:ea typeface="微软雅黑" pitchFamily="34" charset="-122"/>
              </a:rPr>
              <a:t>交互</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77828" name="内容占位符 5"/>
          <p:cNvSpPr>
            <a:spLocks/>
          </p:cNvSpPr>
          <p:nvPr/>
        </p:nvSpPr>
        <p:spPr bwMode="auto">
          <a:xfrm>
            <a:off x="323850" y="836613"/>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注意</a:t>
            </a:r>
            <a:r>
              <a:rPr lang="en-US" altLang="zh-CN" sz="2800">
                <a:latin typeface="Courier New" pitchFamily="49" charset="0"/>
                <a:ea typeface="微软雅黑" pitchFamily="34" charset="-122"/>
              </a:rPr>
              <a:t>HTMLCollection</a:t>
            </a:r>
            <a:r>
              <a:rPr lang="zh-CN" altLang="en-US" sz="2800">
                <a:latin typeface="Courier New" pitchFamily="49" charset="0"/>
                <a:ea typeface="微软雅黑" pitchFamily="34" charset="-122"/>
              </a:rPr>
              <a:t>（</a:t>
            </a:r>
            <a:r>
              <a:rPr lang="en-US" altLang="zh-CN" sz="2800">
                <a:latin typeface="Courier New" pitchFamily="49" charset="0"/>
                <a:ea typeface="微软雅黑" pitchFamily="34" charset="-122"/>
              </a:rPr>
              <a:t>1</a:t>
            </a:r>
            <a:r>
              <a:rPr lang="zh-CN" altLang="en-US" sz="2800">
                <a:latin typeface="Courier New" pitchFamily="49" charset="0"/>
                <a:ea typeface="微软雅黑" pitchFamily="34" charset="-122"/>
              </a:rPr>
              <a:t>）</a:t>
            </a:r>
          </a:p>
        </p:txBody>
      </p:sp>
      <p:sp>
        <p:nvSpPr>
          <p:cNvPr id="20488" name="AutoShape 8"/>
          <p:cNvSpPr>
            <a:spLocks noChangeArrowheads="1"/>
          </p:cNvSpPr>
          <p:nvPr/>
        </p:nvSpPr>
        <p:spPr bwMode="auto">
          <a:xfrm>
            <a:off x="395288" y="1484313"/>
            <a:ext cx="8372475" cy="1141412"/>
          </a:xfrm>
          <a:prstGeom prst="roundRect">
            <a:avLst>
              <a:gd name="adj" fmla="val 3370"/>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latin typeface="Courier New" pitchFamily="49" charset="0"/>
                <a:ea typeface="微软雅黑" pitchFamily="34" charset="-122"/>
              </a:rPr>
              <a:t>任何时候要访问</a:t>
            </a:r>
            <a:r>
              <a:rPr lang="en-US" altLang="zh-CN">
                <a:latin typeface="Courier New" pitchFamily="49" charset="0"/>
                <a:ea typeface="微软雅黑" pitchFamily="34" charset="-122"/>
              </a:rPr>
              <a:t>HTMLCollection</a:t>
            </a:r>
            <a:r>
              <a:rPr lang="zh-CN" altLang="en-US">
                <a:latin typeface="Courier New" pitchFamily="49" charset="0"/>
                <a:ea typeface="微软雅黑" pitchFamily="34" charset="-122"/>
              </a:rPr>
              <a:t>，不管它是一个属性还是一个方法，都要在文档上进行一个查询，这个查询开销很昂贵。最小化访问</a:t>
            </a:r>
            <a:r>
              <a:rPr lang="en-US" altLang="zh-CN">
                <a:latin typeface="Courier New" pitchFamily="49" charset="0"/>
                <a:ea typeface="微软雅黑" pitchFamily="34" charset="-122"/>
              </a:rPr>
              <a:t>HTMLCollection</a:t>
            </a:r>
            <a:r>
              <a:rPr lang="zh-CN" altLang="en-US">
                <a:latin typeface="Courier New" pitchFamily="49" charset="0"/>
                <a:ea typeface="微软雅黑" pitchFamily="34" charset="-122"/>
              </a:rPr>
              <a:t>的次数可以极大地改进脚本的性能。</a:t>
            </a:r>
          </a:p>
        </p:txBody>
      </p:sp>
      <p:sp>
        <p:nvSpPr>
          <p:cNvPr id="5" name="矩形 4"/>
          <p:cNvSpPr/>
          <p:nvPr/>
        </p:nvSpPr>
        <p:spPr>
          <a:xfrm>
            <a:off x="539750" y="2852738"/>
            <a:ext cx="8135938" cy="1512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images = document.getElementsByTagName(“img”),</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 len;</a:t>
            </a:r>
          </a:p>
          <a:p>
            <a:pPr>
              <a:defRPr/>
            </a:pPr>
            <a:r>
              <a:rPr lang="en-US" altLang="en-US">
                <a:solidFill>
                  <a:schemeClr val="tx1"/>
                </a:solidFill>
                <a:latin typeface="Courier New" pitchFamily="49" charset="0"/>
                <a:ea typeface="宋体" charset="-122"/>
              </a:rPr>
              <a:t>for (i=0, len=images.length; i &lt; len; i++){</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//process</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
        <p:nvSpPr>
          <p:cNvPr id="2" name="矩形 4"/>
          <p:cNvSpPr/>
          <p:nvPr/>
        </p:nvSpPr>
        <p:spPr>
          <a:xfrm>
            <a:off x="539750" y="4594225"/>
            <a:ext cx="8135938" cy="205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var images = document.getElementsByTagName(“img”),</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image,</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i, len;</a:t>
            </a:r>
          </a:p>
          <a:p>
            <a:pPr>
              <a:defRPr/>
            </a:pPr>
            <a:r>
              <a:rPr lang="en-US" altLang="en-US">
                <a:solidFill>
                  <a:schemeClr val="tx1"/>
                </a:solidFill>
                <a:latin typeface="Courier New" pitchFamily="49" charset="0"/>
                <a:ea typeface="宋体" charset="-122"/>
              </a:rPr>
              <a:t>for (i=0, len=images.length; i &lt; len; i++){</a:t>
            </a:r>
          </a:p>
          <a:p>
            <a:pPr>
              <a:defRPr/>
            </a:pPr>
            <a:r>
              <a:rPr lang="en-US" altLang="zh-CN" b="1">
                <a:solidFill>
                  <a:schemeClr val="tx1"/>
                </a:solidFill>
                <a:latin typeface="Courier New" pitchFamily="49" charset="0"/>
                <a:ea typeface="宋体" charset="-122"/>
              </a:rPr>
              <a:t>    </a:t>
            </a:r>
            <a:r>
              <a:rPr lang="en-US" altLang="en-US" b="1">
                <a:solidFill>
                  <a:schemeClr val="tx1"/>
                </a:solidFill>
                <a:latin typeface="Courier New" pitchFamily="49" charset="0"/>
                <a:ea typeface="宋体" charset="-122"/>
              </a:rPr>
              <a:t>image = images[i];</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//process</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7828"/>
                                        </p:tgtEl>
                                        <p:attrNameLst>
                                          <p:attrName>style.visibility</p:attrName>
                                        </p:attrNameLst>
                                      </p:cBhvr>
                                      <p:to>
                                        <p:strVal val="visible"/>
                                      </p:to>
                                    </p:set>
                                    <p:anim calcmode="lin" valueType="num">
                                      <p:cBhvr additive="base">
                                        <p:cTn id="18" dur="500" fill="hold"/>
                                        <p:tgtEl>
                                          <p:spTgt spid="77828"/>
                                        </p:tgtEl>
                                        <p:attrNameLst>
                                          <p:attrName>ppt_x</p:attrName>
                                        </p:attrNameLst>
                                      </p:cBhvr>
                                      <p:tavLst>
                                        <p:tav tm="0">
                                          <p:val>
                                            <p:strVal val="#ppt_x"/>
                                          </p:val>
                                        </p:tav>
                                        <p:tav tm="100000">
                                          <p:val>
                                            <p:strVal val="#ppt_x"/>
                                          </p:val>
                                        </p:tav>
                                      </p:tavLst>
                                    </p:anim>
                                    <p:anim calcmode="lin" valueType="num">
                                      <p:cBhvr additive="base">
                                        <p:cTn id="19"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488"/>
                                        </p:tgtEl>
                                        <p:attrNameLst>
                                          <p:attrName>style.visibility</p:attrName>
                                        </p:attrNameLst>
                                      </p:cBhvr>
                                      <p:to>
                                        <p:strVal val="visible"/>
                                      </p:to>
                                    </p:set>
                                    <p:anim calcmode="lin" valueType="num">
                                      <p:cBhvr additive="base">
                                        <p:cTn id="24" dur="500" fill="hold"/>
                                        <p:tgtEl>
                                          <p:spTgt spid="20488"/>
                                        </p:tgtEl>
                                        <p:attrNameLst>
                                          <p:attrName>ppt_x</p:attrName>
                                        </p:attrNameLst>
                                      </p:cBhvr>
                                      <p:tavLst>
                                        <p:tav tm="0">
                                          <p:val>
                                            <p:strVal val="#ppt_x"/>
                                          </p:val>
                                        </p:tav>
                                        <p:tav tm="100000">
                                          <p:val>
                                            <p:strVal val="#ppt_x"/>
                                          </p:val>
                                        </p:tav>
                                      </p:tavLst>
                                    </p:anim>
                                    <p:anim calcmode="lin" valueType="num">
                                      <p:cBhvr additive="base">
                                        <p:cTn id="25"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7828" grpId="0"/>
      <p:bldP spid="20488" grpId="0" animBg="1"/>
      <p:bldP spid="5" grpId="0" animBg="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二、性</a:t>
            </a:r>
            <a:r>
              <a:rPr lang="zh-CN" altLang="en-US" sz="3600" smtClean="0">
                <a:solidFill>
                  <a:schemeClr val="tx1"/>
                </a:solidFill>
                <a:ea typeface="微软雅黑" pitchFamily="34" charset="-122"/>
              </a:rPr>
              <a:t>能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优化</a:t>
            </a:r>
            <a:r>
              <a:rPr lang="en-US" altLang="zh-CN" sz="3600" smtClean="0">
                <a:solidFill>
                  <a:schemeClr val="tx1"/>
                </a:solidFill>
                <a:ea typeface="微软雅黑" pitchFamily="34" charset="-122"/>
              </a:rPr>
              <a:t>DOM</a:t>
            </a:r>
            <a:r>
              <a:rPr lang="zh-CN" altLang="en-US" sz="3600" smtClean="0">
                <a:solidFill>
                  <a:schemeClr val="tx1"/>
                </a:solidFill>
                <a:ea typeface="微软雅黑" pitchFamily="34" charset="-122"/>
              </a:rPr>
              <a:t>交互</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79876" name="内容占位符 5"/>
          <p:cNvSpPr>
            <a:spLocks/>
          </p:cNvSpPr>
          <p:nvPr/>
        </p:nvSpPr>
        <p:spPr bwMode="auto">
          <a:xfrm>
            <a:off x="323850" y="836613"/>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注意</a:t>
            </a:r>
            <a:r>
              <a:rPr lang="en-US" altLang="zh-CN" sz="2800">
                <a:latin typeface="Courier New" pitchFamily="49" charset="0"/>
                <a:ea typeface="微软雅黑" pitchFamily="34" charset="-122"/>
              </a:rPr>
              <a:t>HTMLCollection</a:t>
            </a:r>
            <a:r>
              <a:rPr lang="zh-CN" altLang="en-US" sz="2800">
                <a:latin typeface="Courier New" pitchFamily="49" charset="0"/>
                <a:ea typeface="微软雅黑" pitchFamily="34" charset="-122"/>
              </a:rPr>
              <a:t>（</a:t>
            </a:r>
            <a:r>
              <a:rPr lang="en-US" altLang="zh-CN" sz="2800">
                <a:latin typeface="Courier New" pitchFamily="49" charset="0"/>
                <a:ea typeface="微软雅黑" pitchFamily="34" charset="-122"/>
              </a:rPr>
              <a:t>2</a:t>
            </a:r>
            <a:r>
              <a:rPr lang="zh-CN" altLang="en-US" sz="2800">
                <a:latin typeface="Courier New" pitchFamily="49" charset="0"/>
                <a:ea typeface="微软雅黑" pitchFamily="34" charset="-122"/>
              </a:rPr>
              <a:t>）</a:t>
            </a:r>
          </a:p>
        </p:txBody>
      </p:sp>
      <p:sp>
        <p:nvSpPr>
          <p:cNvPr id="20488" name="AutoShape 8"/>
          <p:cNvSpPr>
            <a:spLocks noChangeArrowheads="1"/>
          </p:cNvSpPr>
          <p:nvPr/>
        </p:nvSpPr>
        <p:spPr bwMode="auto">
          <a:xfrm>
            <a:off x="385763" y="1565275"/>
            <a:ext cx="8391525" cy="2151063"/>
          </a:xfrm>
          <a:prstGeom prst="roundRect">
            <a:avLst>
              <a:gd name="adj" fmla="val 3370"/>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latin typeface="Courier New" pitchFamily="49" charset="0"/>
                <a:ea typeface="微软雅黑" pitchFamily="34" charset="-122"/>
              </a:rPr>
              <a:t>在编写</a:t>
            </a:r>
            <a:r>
              <a:rPr lang="en-US" altLang="zh-CN">
                <a:latin typeface="Courier New" pitchFamily="49" charset="0"/>
                <a:ea typeface="微软雅黑" pitchFamily="34" charset="-122"/>
              </a:rPr>
              <a:t>JavaScript</a:t>
            </a:r>
            <a:r>
              <a:rPr lang="zh-CN" altLang="en-US">
                <a:latin typeface="Courier New" pitchFamily="49" charset="0"/>
                <a:ea typeface="微软雅黑" pitchFamily="34" charset="-122"/>
              </a:rPr>
              <a:t>的时候，一定要知道何时返回</a:t>
            </a:r>
            <a:r>
              <a:rPr lang="en-US" altLang="zh-CN">
                <a:latin typeface="Courier New" pitchFamily="49" charset="0"/>
                <a:ea typeface="微软雅黑" pitchFamily="34" charset="-122"/>
              </a:rPr>
              <a:t>HTMLCollection</a:t>
            </a:r>
            <a:r>
              <a:rPr lang="zh-CN" altLang="en-US">
                <a:latin typeface="Courier New" pitchFamily="49" charset="0"/>
                <a:ea typeface="微软雅黑" pitchFamily="34" charset="-122"/>
              </a:rPr>
              <a:t>对象，这样你就可以最小化对他们的访问。发生以下情况时会返回</a:t>
            </a:r>
            <a:r>
              <a:rPr lang="en-US" altLang="zh-CN">
                <a:latin typeface="Courier New" pitchFamily="49" charset="0"/>
                <a:ea typeface="微软雅黑" pitchFamily="34" charset="-122"/>
              </a:rPr>
              <a:t>HTMLCollection</a:t>
            </a:r>
            <a:r>
              <a:rPr lang="zh-CN" altLang="en-US">
                <a:latin typeface="Courier New" pitchFamily="49" charset="0"/>
                <a:ea typeface="微软雅黑" pitchFamily="34" charset="-122"/>
              </a:rPr>
              <a:t>对象：</a:t>
            </a:r>
          </a:p>
          <a:p>
            <a:pPr>
              <a:lnSpc>
                <a:spcPct val="120000"/>
              </a:lnSpc>
              <a:defRPr/>
            </a:pPr>
            <a:r>
              <a:rPr lang="en-US" altLang="zh-CN">
                <a:latin typeface="Courier New" pitchFamily="49" charset="0"/>
                <a:ea typeface="微软雅黑" pitchFamily="34" charset="-122"/>
              </a:rPr>
              <a:t>1</a:t>
            </a:r>
            <a:r>
              <a:rPr lang="zh-CN" altLang="en-US">
                <a:latin typeface="Courier New" pitchFamily="49" charset="0"/>
                <a:ea typeface="微软雅黑" pitchFamily="34" charset="-122"/>
              </a:rPr>
              <a:t>、进行了对</a:t>
            </a:r>
            <a:r>
              <a:rPr lang="en-US" altLang="zh-CN">
                <a:latin typeface="Courier New" pitchFamily="49" charset="0"/>
                <a:ea typeface="微软雅黑" pitchFamily="34" charset="-122"/>
              </a:rPr>
              <a:t>getElementsByTagName()</a:t>
            </a:r>
            <a:r>
              <a:rPr lang="zh-CN" altLang="en-US">
                <a:latin typeface="Courier New" pitchFamily="49" charset="0"/>
                <a:ea typeface="微软雅黑" pitchFamily="34" charset="-122"/>
              </a:rPr>
              <a:t>的调用</a:t>
            </a:r>
          </a:p>
          <a:p>
            <a:pPr>
              <a:lnSpc>
                <a:spcPct val="120000"/>
              </a:lnSpc>
              <a:defRPr/>
            </a:pPr>
            <a:r>
              <a:rPr lang="en-US" altLang="zh-CN">
                <a:latin typeface="Courier New" pitchFamily="49" charset="0"/>
                <a:ea typeface="微软雅黑" pitchFamily="34" charset="-122"/>
              </a:rPr>
              <a:t>2</a:t>
            </a:r>
            <a:r>
              <a:rPr lang="zh-CN" altLang="en-US">
                <a:latin typeface="Courier New" pitchFamily="49" charset="0"/>
                <a:ea typeface="微软雅黑" pitchFamily="34" charset="-122"/>
              </a:rPr>
              <a:t>、获取了元素的</a:t>
            </a:r>
            <a:r>
              <a:rPr lang="en-US" altLang="zh-CN">
                <a:latin typeface="Courier New" pitchFamily="49" charset="0"/>
                <a:ea typeface="微软雅黑" pitchFamily="34" charset="-122"/>
              </a:rPr>
              <a:t>childNodes</a:t>
            </a:r>
            <a:r>
              <a:rPr lang="zh-CN" altLang="en-US">
                <a:latin typeface="Courier New" pitchFamily="49" charset="0"/>
                <a:ea typeface="微软雅黑" pitchFamily="34" charset="-122"/>
              </a:rPr>
              <a:t>属性</a:t>
            </a:r>
          </a:p>
          <a:p>
            <a:pPr>
              <a:lnSpc>
                <a:spcPct val="120000"/>
              </a:lnSpc>
              <a:defRPr/>
            </a:pPr>
            <a:r>
              <a:rPr lang="en-US" altLang="zh-CN">
                <a:latin typeface="Courier New" pitchFamily="49" charset="0"/>
                <a:ea typeface="微软雅黑" pitchFamily="34" charset="-122"/>
              </a:rPr>
              <a:t>3</a:t>
            </a:r>
            <a:r>
              <a:rPr lang="zh-CN" altLang="en-US">
                <a:latin typeface="Courier New" pitchFamily="49" charset="0"/>
                <a:ea typeface="微软雅黑" pitchFamily="34" charset="-122"/>
              </a:rPr>
              <a:t>、获取了元素的</a:t>
            </a:r>
            <a:r>
              <a:rPr lang="en-US" altLang="zh-CN">
                <a:latin typeface="Courier New" pitchFamily="49" charset="0"/>
                <a:ea typeface="微软雅黑" pitchFamily="34" charset="-122"/>
              </a:rPr>
              <a:t>attributes</a:t>
            </a:r>
            <a:r>
              <a:rPr lang="zh-CN" altLang="en-US">
                <a:latin typeface="Courier New" pitchFamily="49" charset="0"/>
                <a:ea typeface="微软雅黑" pitchFamily="34" charset="-122"/>
              </a:rPr>
              <a:t>属性</a:t>
            </a:r>
          </a:p>
          <a:p>
            <a:pPr>
              <a:lnSpc>
                <a:spcPct val="120000"/>
              </a:lnSpc>
              <a:defRPr/>
            </a:pPr>
            <a:r>
              <a:rPr lang="en-US" altLang="zh-CN">
                <a:latin typeface="Courier New" pitchFamily="49" charset="0"/>
                <a:ea typeface="微软雅黑" pitchFamily="34" charset="-122"/>
              </a:rPr>
              <a:t>4</a:t>
            </a:r>
            <a:r>
              <a:rPr lang="zh-CN" altLang="en-US">
                <a:latin typeface="Courier New" pitchFamily="49" charset="0"/>
                <a:ea typeface="微软雅黑" pitchFamily="34" charset="-122"/>
              </a:rPr>
              <a:t>、访问了特殊的集合，如</a:t>
            </a:r>
            <a:r>
              <a:rPr lang="en-US" altLang="zh-CN">
                <a:latin typeface="Courier New" pitchFamily="49" charset="0"/>
                <a:ea typeface="微软雅黑" pitchFamily="34" charset="-122"/>
              </a:rPr>
              <a:t>document.forms</a:t>
            </a:r>
            <a:r>
              <a:rPr lang="zh-CN" altLang="en-US">
                <a:latin typeface="Courier New" pitchFamily="49" charset="0"/>
                <a:ea typeface="微软雅黑" pitchFamily="34" charset="-122"/>
              </a:rPr>
              <a:t>、</a:t>
            </a:r>
            <a:r>
              <a:rPr lang="en-US" altLang="zh-CN">
                <a:latin typeface="Courier New" pitchFamily="49" charset="0"/>
                <a:ea typeface="微软雅黑" pitchFamily="34" charset="-122"/>
              </a:rPr>
              <a:t>document.images</a:t>
            </a:r>
            <a:r>
              <a:rPr lang="zh-CN" altLang="en-US">
                <a:latin typeface="Courier New" pitchFamily="49" charset="0"/>
                <a:ea typeface="微软雅黑" pitchFamily="34" charset="-122"/>
              </a:rPr>
              <a:t>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9876"/>
                                        </p:tgtEl>
                                        <p:attrNameLst>
                                          <p:attrName>style.visibility</p:attrName>
                                        </p:attrNameLst>
                                      </p:cBhvr>
                                      <p:to>
                                        <p:strVal val="visible"/>
                                      </p:to>
                                    </p:set>
                                    <p:anim calcmode="lin" valueType="num">
                                      <p:cBhvr additive="base">
                                        <p:cTn id="18" dur="500" fill="hold"/>
                                        <p:tgtEl>
                                          <p:spTgt spid="79876"/>
                                        </p:tgtEl>
                                        <p:attrNameLst>
                                          <p:attrName>ppt_x</p:attrName>
                                        </p:attrNameLst>
                                      </p:cBhvr>
                                      <p:tavLst>
                                        <p:tav tm="0">
                                          <p:val>
                                            <p:strVal val="#ppt_x"/>
                                          </p:val>
                                        </p:tav>
                                        <p:tav tm="100000">
                                          <p:val>
                                            <p:strVal val="#ppt_x"/>
                                          </p:val>
                                        </p:tav>
                                      </p:tavLst>
                                    </p:anim>
                                    <p:anim calcmode="lin" valueType="num">
                                      <p:cBhvr additive="base">
                                        <p:cTn id="19"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488"/>
                                        </p:tgtEl>
                                        <p:attrNameLst>
                                          <p:attrName>style.visibility</p:attrName>
                                        </p:attrNameLst>
                                      </p:cBhvr>
                                      <p:to>
                                        <p:strVal val="visible"/>
                                      </p:to>
                                    </p:set>
                                    <p:anim calcmode="lin" valueType="num">
                                      <p:cBhvr additive="base">
                                        <p:cTn id="24" dur="500" fill="hold"/>
                                        <p:tgtEl>
                                          <p:spTgt spid="20488"/>
                                        </p:tgtEl>
                                        <p:attrNameLst>
                                          <p:attrName>ppt_x</p:attrName>
                                        </p:attrNameLst>
                                      </p:cBhvr>
                                      <p:tavLst>
                                        <p:tav tm="0">
                                          <p:val>
                                            <p:strVal val="#ppt_x"/>
                                          </p:val>
                                        </p:tav>
                                        <p:tav tm="100000">
                                          <p:val>
                                            <p:strVal val="#ppt_x"/>
                                          </p:val>
                                        </p:tav>
                                      </p:tavLst>
                                    </p:anim>
                                    <p:anim calcmode="lin" valueType="num">
                                      <p:cBhvr additive="base">
                                        <p:cTn id="25"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9876" grpId="0"/>
      <p:bldP spid="2048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75778" name="Rectangle 3"/>
          <p:cNvSpPr>
            <a:spLocks noGrp="1" noChangeArrowheads="1"/>
          </p:cNvSpPr>
          <p:nvPr>
            <p:ph type="body" idx="4294967295"/>
          </p:nvPr>
        </p:nvSpPr>
        <p:spPr>
          <a:xfrm>
            <a:off x="314325" y="928688"/>
            <a:ext cx="8002588" cy="4500562"/>
          </a:xfrm>
        </p:spPr>
        <p:txBody>
          <a:bodyPr/>
          <a:lstStyle/>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可维护性</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性能</a:t>
            </a:r>
          </a:p>
          <a:p>
            <a:pPr marL="514350" indent="-514350" eaLnBrk="1" hangingPunct="1">
              <a:lnSpc>
                <a:spcPct val="150000"/>
              </a:lnSpc>
              <a:buFontTx/>
              <a:buAutoNum type="ea1JpnChsDbPeriod"/>
            </a:pPr>
            <a:r>
              <a:rPr lang="zh-CN" altLang="en-US" sz="3200" smtClean="0">
                <a:solidFill>
                  <a:srgbClr val="FFFF66"/>
                </a:solidFill>
                <a:latin typeface="微软雅黑" pitchFamily="34" charset="-122"/>
                <a:ea typeface="微软雅黑" pitchFamily="34" charset="-122"/>
              </a:rPr>
              <a:t>部署</a:t>
            </a:r>
            <a:endParaRPr lang="en-US" altLang="zh-CN" sz="3200" smtClean="0">
              <a:solidFill>
                <a:srgbClr val="FFFF66"/>
              </a:solidFill>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三、部署</a:t>
            </a:r>
            <a:r>
              <a:rPr lang="zh-CN" altLang="en-US" sz="3600" smtClean="0">
                <a:solidFill>
                  <a:schemeClr val="tx1"/>
                </a:solidFill>
                <a:ea typeface="微软雅黑" pitchFamily="34" charset="-122"/>
              </a:rPr>
              <a:t> </a:t>
            </a:r>
            <a:r>
              <a:rPr lang="en-US" altLang="zh-CN" sz="3600" smtClean="0">
                <a:solidFill>
                  <a:schemeClr val="tx1"/>
                </a:solidFill>
                <a:ea typeface="微软雅黑" pitchFamily="34" charset="-122"/>
              </a:rPr>
              <a:t>–JavaScript</a:t>
            </a:r>
            <a:r>
              <a:rPr lang="zh-CN" altLang="en-US" sz="3600" smtClean="0">
                <a:solidFill>
                  <a:schemeClr val="tx1"/>
                </a:solidFill>
                <a:ea typeface="微软雅黑" pitchFamily="34" charset="-122"/>
              </a:rPr>
              <a:t>压缩</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82950" name="内容占位符 5"/>
          <p:cNvSpPr>
            <a:spLocks/>
          </p:cNvSpPr>
          <p:nvPr/>
        </p:nvSpPr>
        <p:spPr bwMode="auto">
          <a:xfrm>
            <a:off x="323850" y="836613"/>
            <a:ext cx="8569325" cy="501650"/>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Courier New" pitchFamily="49" charset="0"/>
                <a:ea typeface="微软雅黑" pitchFamily="34" charset="-122"/>
              </a:rPr>
              <a:t>参见压缩工具</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2950"/>
                                        </p:tgtEl>
                                        <p:attrNameLst>
                                          <p:attrName>style.visibility</p:attrName>
                                        </p:attrNameLst>
                                      </p:cBhvr>
                                      <p:to>
                                        <p:strVal val="visible"/>
                                      </p:to>
                                    </p:set>
                                    <p:anim calcmode="lin" valueType="num">
                                      <p:cBhvr additive="base">
                                        <p:cTn id="18" dur="500" fill="hold"/>
                                        <p:tgtEl>
                                          <p:spTgt spid="82950"/>
                                        </p:tgtEl>
                                        <p:attrNameLst>
                                          <p:attrName>ppt_x</p:attrName>
                                        </p:attrNameLst>
                                      </p:cBhvr>
                                      <p:tavLst>
                                        <p:tav tm="0">
                                          <p:val>
                                            <p:strVal val="#ppt_x"/>
                                          </p:val>
                                        </p:tav>
                                        <p:tav tm="100000">
                                          <p:val>
                                            <p:strVal val="#ppt_x"/>
                                          </p:val>
                                        </p:tav>
                                      </p:tavLst>
                                    </p:anim>
                                    <p:anim calcmode="lin" valueType="num">
                                      <p:cBhvr additive="base">
                                        <p:cTn id="19"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82950"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latin typeface="微软雅黑" pitchFamily="34" charset="-122"/>
                <a:ea typeface="微软雅黑" pitchFamily="34" charset="-122"/>
              </a:rPr>
              <a:t>- </a:t>
            </a:r>
            <a:r>
              <a:rPr lang="zh-CN" altLang="en-US" sz="3600" smtClean="0">
                <a:solidFill>
                  <a:schemeClr val="tx1"/>
                </a:solidFill>
                <a:ea typeface="微软雅黑" pitchFamily="34" charset="-122"/>
              </a:rPr>
              <a:t>什么是可维护的代码</a:t>
            </a:r>
            <a:endParaRPr lang="en-GB" altLang="zh-CN"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0488" name="AutoShape 8"/>
          <p:cNvSpPr>
            <a:spLocks noChangeArrowheads="1"/>
          </p:cNvSpPr>
          <p:nvPr/>
        </p:nvSpPr>
        <p:spPr bwMode="auto">
          <a:xfrm>
            <a:off x="684213" y="1119188"/>
            <a:ext cx="7726362" cy="4557712"/>
          </a:xfrm>
          <a:prstGeom prst="roundRect">
            <a:avLst>
              <a:gd name="adj" fmla="val 1769"/>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defRPr/>
            </a:pPr>
            <a:r>
              <a:rPr lang="zh-CN" altLang="en-US" sz="2400">
                <a:solidFill>
                  <a:srgbClr val="FFFFFF"/>
                </a:solidFill>
                <a:latin typeface="Courier New" pitchFamily="49" charset="0"/>
                <a:ea typeface="微软雅黑" pitchFamily="34" charset="-122"/>
              </a:rPr>
              <a:t>可维护的代码有一些特征。一般来说，如果说代码是可维护的，它需要遵循以下特点。</a:t>
            </a:r>
          </a:p>
          <a:p>
            <a:pPr>
              <a:buFontTx/>
              <a:buChar char="•"/>
              <a:defRPr/>
            </a:pPr>
            <a:r>
              <a:rPr lang="en-US" altLang="zh-CN" sz="2400">
                <a:latin typeface="Courier New" pitchFamily="49" charset="0"/>
                <a:ea typeface="微软雅黑" pitchFamily="34" charset="-122"/>
              </a:rPr>
              <a:t> </a:t>
            </a:r>
            <a:r>
              <a:rPr lang="zh-CN" altLang="en-US" sz="2400">
                <a:solidFill>
                  <a:srgbClr val="FFFF66"/>
                </a:solidFill>
                <a:latin typeface="Courier New" pitchFamily="49" charset="0"/>
                <a:ea typeface="微软雅黑" pitchFamily="34" charset="-122"/>
              </a:rPr>
              <a:t>可理解性：</a:t>
            </a:r>
            <a:r>
              <a:rPr lang="zh-CN" altLang="en-US" sz="2400">
                <a:latin typeface="Courier New" pitchFamily="49" charset="0"/>
                <a:ea typeface="微软雅黑" pitchFamily="34" charset="-122"/>
              </a:rPr>
              <a:t>其他人可以接手代码并理解它的意图和一般途径，而无需原开发人员的完整解释。</a:t>
            </a:r>
          </a:p>
          <a:p>
            <a:pPr>
              <a:buFontTx/>
              <a:buChar char="•"/>
              <a:defRPr/>
            </a:pPr>
            <a:r>
              <a:rPr lang="zh-CN" altLang="en-US" sz="2400">
                <a:latin typeface="Courier New" pitchFamily="49" charset="0"/>
                <a:ea typeface="微软雅黑" pitchFamily="34" charset="-122"/>
              </a:rPr>
              <a:t> </a:t>
            </a:r>
            <a:r>
              <a:rPr lang="zh-CN" altLang="en-US" sz="2400">
                <a:solidFill>
                  <a:srgbClr val="FFFF66"/>
                </a:solidFill>
                <a:latin typeface="Courier New" pitchFamily="49" charset="0"/>
                <a:ea typeface="微软雅黑" pitchFamily="34" charset="-122"/>
              </a:rPr>
              <a:t>直观性：</a:t>
            </a:r>
            <a:r>
              <a:rPr lang="zh-CN" altLang="en-US" sz="2400">
                <a:latin typeface="Courier New" pitchFamily="49" charset="0"/>
                <a:ea typeface="微软雅黑" pitchFamily="34" charset="-122"/>
              </a:rPr>
              <a:t>代码中的东西一看就能明白，不管其操作过程多么复杂。</a:t>
            </a:r>
          </a:p>
          <a:p>
            <a:pPr>
              <a:buFontTx/>
              <a:buChar char="•"/>
              <a:defRPr/>
            </a:pPr>
            <a:r>
              <a:rPr lang="zh-CN" altLang="en-US" sz="2400">
                <a:latin typeface="Courier New" pitchFamily="49" charset="0"/>
                <a:ea typeface="微软雅黑" pitchFamily="34" charset="-122"/>
              </a:rPr>
              <a:t> </a:t>
            </a:r>
            <a:r>
              <a:rPr lang="zh-CN" altLang="en-US" sz="2400">
                <a:solidFill>
                  <a:srgbClr val="FFFF66"/>
                </a:solidFill>
                <a:latin typeface="Courier New" pitchFamily="49" charset="0"/>
                <a:ea typeface="微软雅黑" pitchFamily="34" charset="-122"/>
              </a:rPr>
              <a:t>可适应性：</a:t>
            </a:r>
            <a:r>
              <a:rPr lang="zh-CN" altLang="en-US" sz="2400">
                <a:latin typeface="Courier New" pitchFamily="49" charset="0"/>
                <a:ea typeface="微软雅黑" pitchFamily="34" charset="-122"/>
              </a:rPr>
              <a:t>代码以一种数据上的变化不要求完全重写的方法撰写。</a:t>
            </a:r>
          </a:p>
          <a:p>
            <a:pPr>
              <a:buFontTx/>
              <a:buChar char="•"/>
              <a:defRPr/>
            </a:pPr>
            <a:r>
              <a:rPr lang="zh-CN" altLang="en-US" sz="2400">
                <a:solidFill>
                  <a:srgbClr val="FFFF66"/>
                </a:solidFill>
                <a:latin typeface="Courier New" pitchFamily="49" charset="0"/>
                <a:ea typeface="微软雅黑" pitchFamily="34" charset="-122"/>
              </a:rPr>
              <a:t> 可扩展性：</a:t>
            </a:r>
            <a:r>
              <a:rPr lang="zh-CN" altLang="en-US" sz="2400">
                <a:latin typeface="Courier New" pitchFamily="49" charset="0"/>
                <a:ea typeface="微软雅黑" pitchFamily="34" charset="-122"/>
              </a:rPr>
              <a:t>在代码架构上已考虑到在未来允许对核心功能进行扩展。</a:t>
            </a:r>
          </a:p>
          <a:p>
            <a:pPr>
              <a:buFontTx/>
              <a:buChar char="•"/>
              <a:defRPr/>
            </a:pPr>
            <a:r>
              <a:rPr lang="zh-CN" altLang="en-US" sz="2400">
                <a:solidFill>
                  <a:srgbClr val="FFFF66"/>
                </a:solidFill>
                <a:latin typeface="Courier New" pitchFamily="49" charset="0"/>
                <a:ea typeface="微软雅黑" pitchFamily="34" charset="-122"/>
              </a:rPr>
              <a:t> 可调试性：</a:t>
            </a:r>
            <a:r>
              <a:rPr lang="zh-CN" altLang="en-US" sz="2400">
                <a:latin typeface="Courier New" pitchFamily="49" charset="0"/>
                <a:ea typeface="微软雅黑" pitchFamily="34" charset="-122"/>
              </a:rPr>
              <a:t>当有地方出错时，代码可以给予你足够的信息来尽可能直接地确定问题所在。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latin typeface="微软雅黑" pitchFamily="34" charset="-122"/>
                <a:ea typeface="微软雅黑" pitchFamily="34" charset="-122"/>
              </a:rPr>
              <a:t>– </a:t>
            </a:r>
            <a:r>
              <a:rPr lang="zh-CN" altLang="en-US" sz="3600" smtClean="0">
                <a:solidFill>
                  <a:schemeClr val="tx1"/>
                </a:solidFill>
                <a:ea typeface="微软雅黑" pitchFamily="34" charset="-122"/>
              </a:rPr>
              <a:t>代码约定</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9459" name="内容占位符 5"/>
          <p:cNvSpPr>
            <a:spLocks/>
          </p:cNvSpPr>
          <p:nvPr/>
        </p:nvSpPr>
        <p:spPr bwMode="auto">
          <a:xfrm>
            <a:off x="323850" y="765175"/>
            <a:ext cx="8569325" cy="414338"/>
          </a:xfrm>
          <a:prstGeom prst="rect">
            <a:avLst/>
          </a:prstGeom>
          <a:noFill/>
          <a:ln w="9525">
            <a:noFill/>
            <a:miter lim="800000"/>
            <a:headEnd/>
            <a:tailEnd/>
          </a:ln>
        </p:spPr>
        <p:txBody>
          <a:bodyPr/>
          <a:lstStyle/>
          <a:p>
            <a:pPr marL="342900" indent="-342900">
              <a:spcBef>
                <a:spcPct val="20000"/>
              </a:spcBef>
              <a:buFontTx/>
              <a:buChar char="•"/>
            </a:pPr>
            <a:r>
              <a:rPr lang="zh-CN" altLang="en-US" sz="3600">
                <a:latin typeface="微软雅黑" pitchFamily="34" charset="-122"/>
                <a:ea typeface="微软雅黑" pitchFamily="34" charset="-122"/>
              </a:rPr>
              <a:t>可读性</a:t>
            </a:r>
          </a:p>
          <a:p>
            <a:pPr marL="800100" lvl="1" indent="-342900">
              <a:spcBef>
                <a:spcPct val="20000"/>
              </a:spcBef>
              <a:buFontTx/>
              <a:buBlip>
                <a:blip r:embed="rId3"/>
              </a:buBlip>
            </a:pPr>
            <a:r>
              <a:rPr lang="zh-CN" altLang="en-US" sz="3200">
                <a:latin typeface="微软雅黑" pitchFamily="34" charset="-122"/>
                <a:ea typeface="微软雅黑" pitchFamily="34" charset="-122"/>
              </a:rPr>
              <a:t> 缩进</a:t>
            </a:r>
          </a:p>
          <a:p>
            <a:pPr marL="1257300" lvl="2" indent="-342900">
              <a:spcBef>
                <a:spcPct val="20000"/>
              </a:spcBef>
              <a:buFontTx/>
              <a:buChar char="-"/>
            </a:pPr>
            <a:r>
              <a:rPr lang="zh-CN" altLang="en-US" sz="2800">
                <a:latin typeface="微软雅黑" pitchFamily="34" charset="-122"/>
                <a:ea typeface="微软雅黑" pitchFamily="34" charset="-122"/>
              </a:rPr>
              <a:t>缩进</a:t>
            </a:r>
            <a:r>
              <a:rPr lang="en-US" altLang="zh-CN" sz="2800">
                <a:latin typeface="微软雅黑" pitchFamily="34" charset="-122"/>
                <a:ea typeface="微软雅黑" pitchFamily="34" charset="-122"/>
              </a:rPr>
              <a:t>4</a:t>
            </a:r>
            <a:r>
              <a:rPr lang="zh-CN" altLang="en-US" sz="2800">
                <a:latin typeface="微软雅黑" pitchFamily="34" charset="-122"/>
                <a:ea typeface="微软雅黑" pitchFamily="34" charset="-122"/>
              </a:rPr>
              <a:t>个空格</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更好的编辑器表现一致性</a:t>
            </a:r>
            <a:r>
              <a:rPr lang="en-US" altLang="zh-CN" sz="2800">
                <a:latin typeface="微软雅黑" pitchFamily="34" charset="-122"/>
                <a:ea typeface="微软雅黑" pitchFamily="34" charset="-122"/>
              </a:rPr>
              <a:t>)</a:t>
            </a:r>
          </a:p>
          <a:p>
            <a:pPr marL="1257300" lvl="2" indent="-342900">
              <a:spcBef>
                <a:spcPct val="20000"/>
              </a:spcBef>
              <a:buFontTx/>
              <a:buChar char="-"/>
            </a:pPr>
            <a:r>
              <a:rPr lang="zh-CN" altLang="en-US" sz="2800">
                <a:latin typeface="微软雅黑" pitchFamily="34" charset="-122"/>
                <a:ea typeface="微软雅黑" pitchFamily="34" charset="-122"/>
              </a:rPr>
              <a:t>缩进一个</a:t>
            </a:r>
            <a:r>
              <a:rPr lang="en-US" altLang="zh-CN" sz="2800">
                <a:latin typeface="微软雅黑" pitchFamily="34" charset="-122"/>
                <a:ea typeface="微软雅黑" pitchFamily="34" charset="-122"/>
              </a:rPr>
              <a:t>tab</a:t>
            </a:r>
          </a:p>
          <a:p>
            <a:pPr marL="800100" lvl="1" indent="-342900">
              <a:spcBef>
                <a:spcPct val="20000"/>
              </a:spcBef>
              <a:buFontTx/>
              <a:buBlip>
                <a:blip r:embed="rId3"/>
              </a:buBlip>
            </a:pPr>
            <a:r>
              <a:rPr lang="zh-CN" altLang="en-US" sz="3200">
                <a:latin typeface="微软雅黑" pitchFamily="34" charset="-122"/>
                <a:ea typeface="微软雅黑" pitchFamily="34" charset="-122"/>
              </a:rPr>
              <a:t> 注释</a:t>
            </a:r>
          </a:p>
          <a:p>
            <a:pPr marL="1257300" lvl="2" indent="-342900">
              <a:spcBef>
                <a:spcPct val="20000"/>
              </a:spcBef>
              <a:buFontTx/>
              <a:buChar char="-"/>
            </a:pPr>
            <a:r>
              <a:rPr lang="zh-CN" altLang="en-US" sz="2800">
                <a:latin typeface="微软雅黑" pitchFamily="34" charset="-122"/>
                <a:ea typeface="微软雅黑" pitchFamily="34" charset="-122"/>
              </a:rPr>
              <a:t>函数和方法</a:t>
            </a:r>
          </a:p>
          <a:p>
            <a:pPr marL="1257300" lvl="2" indent="-342900">
              <a:spcBef>
                <a:spcPct val="20000"/>
              </a:spcBef>
              <a:buFontTx/>
              <a:buChar char="-"/>
            </a:pPr>
            <a:r>
              <a:rPr lang="zh-CN" altLang="en-US" sz="2800">
                <a:latin typeface="微软雅黑" pitchFamily="34" charset="-122"/>
                <a:ea typeface="微软雅黑" pitchFamily="34" charset="-122"/>
              </a:rPr>
              <a:t>大段代码</a:t>
            </a:r>
          </a:p>
          <a:p>
            <a:pPr marL="1257300" lvl="2" indent="-342900">
              <a:spcBef>
                <a:spcPct val="20000"/>
              </a:spcBef>
              <a:buFontTx/>
              <a:buChar char="-"/>
            </a:pPr>
            <a:r>
              <a:rPr lang="zh-CN" altLang="en-US" sz="2800">
                <a:latin typeface="微软雅黑" pitchFamily="34" charset="-122"/>
                <a:ea typeface="微软雅黑" pitchFamily="34" charset="-122"/>
              </a:rPr>
              <a:t>复杂的算法</a:t>
            </a:r>
          </a:p>
          <a:p>
            <a:pPr marL="1257300" lvl="2" indent="-342900">
              <a:spcBef>
                <a:spcPct val="20000"/>
              </a:spcBef>
              <a:buFontTx/>
              <a:buChar char="-"/>
            </a:pPr>
            <a:r>
              <a:rPr lang="en-US" altLang="zh-CN" sz="2800">
                <a:latin typeface="微软雅黑" pitchFamily="34" charset="-122"/>
                <a:ea typeface="微软雅黑" pitchFamily="34" charset="-122"/>
              </a:rPr>
              <a:t>Hack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latin typeface="微软雅黑" pitchFamily="34" charset="-122"/>
                <a:ea typeface="微软雅黑" pitchFamily="34" charset="-122"/>
              </a:rPr>
              <a:t>– </a:t>
            </a:r>
            <a:r>
              <a:rPr lang="zh-CN" altLang="en-US" sz="3600" smtClean="0">
                <a:solidFill>
                  <a:schemeClr val="tx1"/>
                </a:solidFill>
                <a:ea typeface="微软雅黑" pitchFamily="34" charset="-122"/>
              </a:rPr>
              <a:t>代码约定</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07" name="内容占位符 5"/>
          <p:cNvSpPr>
            <a:spLocks/>
          </p:cNvSpPr>
          <p:nvPr/>
        </p:nvSpPr>
        <p:spPr bwMode="auto">
          <a:xfrm>
            <a:off x="323850" y="982663"/>
            <a:ext cx="8569325" cy="4751387"/>
          </a:xfrm>
          <a:prstGeom prst="rect">
            <a:avLst/>
          </a:prstGeom>
          <a:noFill/>
          <a:ln w="9525">
            <a:noFill/>
            <a:miter lim="800000"/>
            <a:headEnd/>
            <a:tailEnd/>
          </a:ln>
        </p:spPr>
        <p:txBody>
          <a:bodyPr/>
          <a:lstStyle/>
          <a:p>
            <a:pPr marL="342900" indent="-342900">
              <a:spcBef>
                <a:spcPct val="20000"/>
              </a:spcBef>
              <a:buFontTx/>
              <a:buChar char="•"/>
            </a:pPr>
            <a:r>
              <a:rPr lang="zh-CN" altLang="en-US" sz="3600">
                <a:latin typeface="微软雅黑" pitchFamily="34" charset="-122"/>
                <a:ea typeface="微软雅黑" pitchFamily="34" charset="-122"/>
              </a:rPr>
              <a:t>变量和函数命名</a:t>
            </a:r>
          </a:p>
          <a:p>
            <a:pPr marL="800100" lvl="1" indent="-342900">
              <a:lnSpc>
                <a:spcPct val="130000"/>
              </a:lnSpc>
              <a:spcBef>
                <a:spcPct val="20000"/>
              </a:spcBef>
              <a:buFontTx/>
              <a:buBlip>
                <a:blip r:embed="rId3"/>
              </a:buBlip>
            </a:pPr>
            <a:r>
              <a:rPr lang="zh-CN" altLang="en-US" sz="3200">
                <a:latin typeface="微软雅黑" pitchFamily="34" charset="-122"/>
                <a:ea typeface="微软雅黑" pitchFamily="34" charset="-122"/>
              </a:rPr>
              <a:t>变量名应为名词如</a:t>
            </a:r>
            <a:r>
              <a:rPr lang="en-US" altLang="zh-CN" sz="3200">
                <a:latin typeface="微软雅黑" pitchFamily="34" charset="-122"/>
                <a:ea typeface="微软雅黑" pitchFamily="34" charset="-122"/>
              </a:rPr>
              <a:t>car</a:t>
            </a:r>
            <a:r>
              <a:rPr lang="zh-CN" altLang="en-US" sz="3200">
                <a:latin typeface="微软雅黑" pitchFamily="34" charset="-122"/>
                <a:ea typeface="微软雅黑" pitchFamily="34" charset="-122"/>
              </a:rPr>
              <a:t>或</a:t>
            </a:r>
            <a:r>
              <a:rPr lang="en-US" altLang="zh-CN" sz="3200">
                <a:latin typeface="微软雅黑" pitchFamily="34" charset="-122"/>
                <a:ea typeface="微软雅黑" pitchFamily="34" charset="-122"/>
              </a:rPr>
              <a:t>person</a:t>
            </a:r>
          </a:p>
          <a:p>
            <a:pPr marL="800100" lvl="1" indent="-342900">
              <a:lnSpc>
                <a:spcPct val="130000"/>
              </a:lnSpc>
              <a:spcBef>
                <a:spcPct val="20000"/>
              </a:spcBef>
              <a:buFontTx/>
              <a:buBlip>
                <a:blip r:embed="rId3"/>
              </a:buBlip>
            </a:pPr>
            <a:r>
              <a:rPr lang="zh-CN" altLang="en-US" sz="3200">
                <a:latin typeface="Courier New" pitchFamily="49" charset="0"/>
                <a:ea typeface="微软雅黑" pitchFamily="34" charset="-122"/>
              </a:rPr>
              <a:t>函数名应该以动词开始，如</a:t>
            </a:r>
            <a:r>
              <a:rPr lang="en-US" altLang="zh-CN" sz="3200">
                <a:latin typeface="Courier New" pitchFamily="49" charset="0"/>
                <a:ea typeface="微软雅黑" pitchFamily="34" charset="-122"/>
              </a:rPr>
              <a:t>getName()</a:t>
            </a:r>
            <a:r>
              <a:rPr lang="zh-CN" altLang="en-US" sz="3200">
                <a:latin typeface="Courier New" pitchFamily="49" charset="0"/>
                <a:ea typeface="微软雅黑" pitchFamily="34" charset="-122"/>
              </a:rPr>
              <a:t>。返回布尔类型值的函数一般以</a:t>
            </a:r>
            <a:r>
              <a:rPr lang="en-US" altLang="zh-CN" sz="3200">
                <a:latin typeface="Courier New" pitchFamily="49" charset="0"/>
                <a:ea typeface="微软雅黑" pitchFamily="34" charset="-122"/>
              </a:rPr>
              <a:t>is</a:t>
            </a:r>
            <a:r>
              <a:rPr lang="zh-CN" altLang="en-US" sz="3200">
                <a:latin typeface="Courier New" pitchFamily="49" charset="0"/>
                <a:ea typeface="微软雅黑" pitchFamily="34" charset="-122"/>
              </a:rPr>
              <a:t>开头，如</a:t>
            </a:r>
            <a:r>
              <a:rPr lang="en-US" altLang="zh-CN" sz="3200">
                <a:latin typeface="Courier New" pitchFamily="49" charset="0"/>
                <a:ea typeface="微软雅黑" pitchFamily="34" charset="-122"/>
              </a:rPr>
              <a:t>isEnable()</a:t>
            </a:r>
          </a:p>
          <a:p>
            <a:pPr marL="800100" lvl="1" indent="-342900">
              <a:lnSpc>
                <a:spcPct val="130000"/>
              </a:lnSpc>
              <a:spcBef>
                <a:spcPct val="20000"/>
              </a:spcBef>
              <a:buFontTx/>
              <a:buBlip>
                <a:blip r:embed="rId3"/>
              </a:buBlip>
            </a:pPr>
            <a:r>
              <a:rPr lang="zh-CN" altLang="en-US" sz="3200">
                <a:latin typeface="Courier New" pitchFamily="49" charset="0"/>
                <a:ea typeface="微软雅黑" pitchFamily="34" charset="-122"/>
              </a:rPr>
              <a:t>变量和函数都应使用合乎逻辑的数字，不要担心长度。长度问题可以通过后处理和压缩来缓解。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代码约定</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3555" name="内容占位符 5"/>
          <p:cNvSpPr>
            <a:spLocks/>
          </p:cNvSpPr>
          <p:nvPr/>
        </p:nvSpPr>
        <p:spPr bwMode="auto">
          <a:xfrm>
            <a:off x="323850" y="982663"/>
            <a:ext cx="8569325" cy="646112"/>
          </a:xfrm>
          <a:prstGeom prst="rect">
            <a:avLst/>
          </a:prstGeom>
          <a:noFill/>
          <a:ln w="9525">
            <a:noFill/>
            <a:miter lim="800000"/>
            <a:headEnd/>
            <a:tailEnd/>
          </a:ln>
        </p:spPr>
        <p:txBody>
          <a:bodyPr/>
          <a:lstStyle/>
          <a:p>
            <a:pPr marL="342900" indent="-342900">
              <a:spcBef>
                <a:spcPct val="20000"/>
              </a:spcBef>
              <a:buFontTx/>
              <a:buChar char="•"/>
            </a:pPr>
            <a:r>
              <a:rPr lang="zh-CN" altLang="en-US" sz="3600">
                <a:latin typeface="微软雅黑" pitchFamily="34" charset="-122"/>
                <a:ea typeface="微软雅黑" pitchFamily="34" charset="-122"/>
              </a:rPr>
              <a:t>变量类型透明</a:t>
            </a:r>
            <a:endParaRPr lang="zh-CN" altLang="en-US" sz="3200">
              <a:latin typeface="Courier New" pitchFamily="49" charset="0"/>
              <a:ea typeface="微软雅黑" pitchFamily="34" charset="-122"/>
            </a:endParaRPr>
          </a:p>
        </p:txBody>
      </p:sp>
      <p:grpSp>
        <p:nvGrpSpPr>
          <p:cNvPr id="23556" name="Group 5"/>
          <p:cNvGrpSpPr>
            <a:grpSpLocks/>
          </p:cNvGrpSpPr>
          <p:nvPr/>
        </p:nvGrpSpPr>
        <p:grpSpPr bwMode="auto">
          <a:xfrm>
            <a:off x="606425" y="2092325"/>
            <a:ext cx="1912938" cy="3605213"/>
            <a:chOff x="513" y="998"/>
            <a:chExt cx="1109" cy="2271"/>
          </a:xfrm>
        </p:grpSpPr>
        <p:sp>
          <p:nvSpPr>
            <p:cNvPr id="23577" name="Freeform 6"/>
            <p:cNvSpPr>
              <a:spLocks/>
            </p:cNvSpPr>
            <p:nvPr/>
          </p:nvSpPr>
          <p:spPr bwMode="gray">
            <a:xfrm flipV="1">
              <a:off x="683" y="2087"/>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3"/>
                <a:gd name="T37" fmla="*/ 0 h 1182"/>
                <a:gd name="T38" fmla="*/ 933 w 933"/>
                <a:gd name="T39" fmla="*/ 1182 h 1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p:spPr>
          <p:txBody>
            <a:bodyPr wrap="none" anchor="ctr"/>
            <a:lstStyle/>
            <a:p>
              <a:endParaRPr lang="zh-CN" altLang="en-US"/>
            </a:p>
          </p:txBody>
        </p:sp>
        <p:sp>
          <p:nvSpPr>
            <p:cNvPr id="23578" name="Freeform 7"/>
            <p:cNvSpPr>
              <a:spLocks/>
            </p:cNvSpPr>
            <p:nvPr/>
          </p:nvSpPr>
          <p:spPr bwMode="gray">
            <a:xfrm rot="-5400000">
              <a:off x="917" y="1548"/>
              <a:ext cx="301" cy="110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p:spPr>
          <p:txBody>
            <a:bodyPr wrap="none" anchor="ctr"/>
            <a:lstStyle/>
            <a:p>
              <a:endParaRPr lang="zh-CN" altLang="en-US"/>
            </a:p>
          </p:txBody>
        </p:sp>
        <p:sp>
          <p:nvSpPr>
            <p:cNvPr id="23579" name="Freeform 8"/>
            <p:cNvSpPr>
              <a:spLocks/>
            </p:cNvSpPr>
            <p:nvPr/>
          </p:nvSpPr>
          <p:spPr bwMode="gray">
            <a:xfrm>
              <a:off x="677" y="998"/>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3"/>
                <a:gd name="T37" fmla="*/ 0 h 1182"/>
                <a:gd name="T38" fmla="*/ 933 w 933"/>
                <a:gd name="T39" fmla="*/ 1182 h 1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p:spPr>
          <p:txBody>
            <a:bodyPr wrap="none" anchor="ctr"/>
            <a:lstStyle/>
            <a:p>
              <a:endParaRPr lang="zh-CN" altLang="en-US"/>
            </a:p>
          </p:txBody>
        </p:sp>
      </p:grpSp>
      <p:sp>
        <p:nvSpPr>
          <p:cNvPr id="25609" name="AutoShape 9"/>
          <p:cNvSpPr>
            <a:spLocks noChangeArrowheads="1"/>
          </p:cNvSpPr>
          <p:nvPr/>
        </p:nvSpPr>
        <p:spPr bwMode="gray">
          <a:xfrm>
            <a:off x="3192463" y="324643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a:defRPr/>
            </a:pPr>
            <a:endParaRPr lang="zh-CN" altLang="en-US"/>
          </a:p>
        </p:txBody>
      </p:sp>
      <p:sp>
        <p:nvSpPr>
          <p:cNvPr id="23558" name="AutoShape 10"/>
          <p:cNvSpPr>
            <a:spLocks noChangeArrowheads="1"/>
          </p:cNvSpPr>
          <p:nvPr/>
        </p:nvSpPr>
        <p:spPr bwMode="gray">
          <a:xfrm>
            <a:off x="4071938" y="3692525"/>
            <a:ext cx="376237" cy="344488"/>
          </a:xfrm>
          <a:prstGeom prst="rightArrow">
            <a:avLst>
              <a:gd name="adj1" fmla="val 50000"/>
              <a:gd name="adj2" fmla="val 45507"/>
            </a:avLst>
          </a:prstGeom>
          <a:solidFill>
            <a:srgbClr val="FEFEFE"/>
          </a:solidFill>
          <a:ln w="9525">
            <a:noFill/>
            <a:miter lim="800000"/>
            <a:headEnd/>
            <a:tailEnd/>
          </a:ln>
        </p:spPr>
        <p:txBody>
          <a:bodyPr wrap="none" anchor="ctr"/>
          <a:lstStyle/>
          <a:p>
            <a:endParaRPr lang="zh-CN" altLang="en-US"/>
          </a:p>
        </p:txBody>
      </p:sp>
      <p:sp>
        <p:nvSpPr>
          <p:cNvPr id="25611" name="AutoShape 11"/>
          <p:cNvSpPr>
            <a:spLocks noChangeArrowheads="1"/>
          </p:cNvSpPr>
          <p:nvPr/>
        </p:nvSpPr>
        <p:spPr bwMode="ltGray">
          <a:xfrm>
            <a:off x="3230563" y="4768850"/>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pPr>
              <a:defRPr/>
            </a:pPr>
            <a:endParaRPr lang="zh-CN" altLang="en-US"/>
          </a:p>
        </p:txBody>
      </p:sp>
      <p:sp>
        <p:nvSpPr>
          <p:cNvPr id="23560" name="AutoShape 12"/>
          <p:cNvSpPr>
            <a:spLocks noChangeArrowheads="1"/>
          </p:cNvSpPr>
          <p:nvPr/>
        </p:nvSpPr>
        <p:spPr bwMode="gray">
          <a:xfrm>
            <a:off x="4044950" y="5233988"/>
            <a:ext cx="376238" cy="347662"/>
          </a:xfrm>
          <a:prstGeom prst="rightArrow">
            <a:avLst>
              <a:gd name="adj1" fmla="val 50000"/>
              <a:gd name="adj2" fmla="val 45091"/>
            </a:avLst>
          </a:prstGeom>
          <a:solidFill>
            <a:srgbClr val="FEFEFE"/>
          </a:solidFill>
          <a:ln w="9525">
            <a:noFill/>
            <a:miter lim="800000"/>
            <a:headEnd/>
            <a:tailEnd/>
          </a:ln>
        </p:spPr>
        <p:txBody>
          <a:bodyPr wrap="none" anchor="ctr"/>
          <a:lstStyle/>
          <a:p>
            <a:endParaRPr lang="zh-CN" altLang="en-US"/>
          </a:p>
        </p:txBody>
      </p:sp>
      <p:sp>
        <p:nvSpPr>
          <p:cNvPr id="25613" name="AutoShape 13"/>
          <p:cNvSpPr>
            <a:spLocks noChangeArrowheads="1"/>
          </p:cNvSpPr>
          <p:nvPr/>
        </p:nvSpPr>
        <p:spPr bwMode="gray">
          <a:xfrm>
            <a:off x="3192463" y="17510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a:defRPr/>
            </a:pPr>
            <a:endParaRPr lang="zh-CN" altLang="en-US"/>
          </a:p>
        </p:txBody>
      </p:sp>
      <p:sp>
        <p:nvSpPr>
          <p:cNvPr id="23562" name="AutoShape 14"/>
          <p:cNvSpPr>
            <a:spLocks noChangeArrowheads="1"/>
          </p:cNvSpPr>
          <p:nvPr/>
        </p:nvSpPr>
        <p:spPr bwMode="gray">
          <a:xfrm>
            <a:off x="4052888" y="2197100"/>
            <a:ext cx="376237" cy="344488"/>
          </a:xfrm>
          <a:prstGeom prst="rightArrow">
            <a:avLst>
              <a:gd name="adj1" fmla="val 50000"/>
              <a:gd name="adj2" fmla="val 45507"/>
            </a:avLst>
          </a:prstGeom>
          <a:solidFill>
            <a:srgbClr val="FEFEFE"/>
          </a:solidFill>
          <a:ln w="9525">
            <a:noFill/>
            <a:miter lim="800000"/>
            <a:headEnd/>
            <a:tailEnd/>
          </a:ln>
        </p:spPr>
        <p:txBody>
          <a:bodyPr wrap="none" anchor="ctr"/>
          <a:lstStyle/>
          <a:p>
            <a:endParaRPr lang="zh-CN" altLang="en-US"/>
          </a:p>
        </p:txBody>
      </p:sp>
      <p:sp>
        <p:nvSpPr>
          <p:cNvPr id="25615" name="AutoShape 15"/>
          <p:cNvSpPr>
            <a:spLocks noChangeArrowheads="1"/>
          </p:cNvSpPr>
          <p:nvPr/>
        </p:nvSpPr>
        <p:spPr bwMode="gray">
          <a:xfrm>
            <a:off x="2609850" y="17351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a:p>
        </p:txBody>
      </p:sp>
      <p:sp>
        <p:nvSpPr>
          <p:cNvPr id="25616" name="Freeform 16"/>
          <p:cNvSpPr>
            <a:spLocks/>
          </p:cNvSpPr>
          <p:nvPr/>
        </p:nvSpPr>
        <p:spPr bwMode="gray">
          <a:xfrm>
            <a:off x="2673350" y="18002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pPr>
              <a:defRPr/>
            </a:pPr>
            <a:endParaRPr lang="zh-CN" altLang="en-US"/>
          </a:p>
        </p:txBody>
      </p:sp>
      <p:sp>
        <p:nvSpPr>
          <p:cNvPr id="25617" name="AutoShape 17"/>
          <p:cNvSpPr>
            <a:spLocks noChangeArrowheads="1"/>
          </p:cNvSpPr>
          <p:nvPr/>
        </p:nvSpPr>
        <p:spPr bwMode="gray">
          <a:xfrm>
            <a:off x="2622550" y="32369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a:p>
        </p:txBody>
      </p:sp>
      <p:sp>
        <p:nvSpPr>
          <p:cNvPr id="25618" name="Freeform 18"/>
          <p:cNvSpPr>
            <a:spLocks/>
          </p:cNvSpPr>
          <p:nvPr/>
        </p:nvSpPr>
        <p:spPr bwMode="gray">
          <a:xfrm>
            <a:off x="2676525" y="33020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pPr>
              <a:defRPr/>
            </a:pPr>
            <a:endParaRPr lang="zh-CN" altLang="en-US"/>
          </a:p>
        </p:txBody>
      </p:sp>
      <p:sp>
        <p:nvSpPr>
          <p:cNvPr id="25619" name="AutoShape 19"/>
          <p:cNvSpPr>
            <a:spLocks noChangeArrowheads="1"/>
          </p:cNvSpPr>
          <p:nvPr/>
        </p:nvSpPr>
        <p:spPr bwMode="gray">
          <a:xfrm>
            <a:off x="2603500" y="47593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a:p>
        </p:txBody>
      </p:sp>
      <p:sp>
        <p:nvSpPr>
          <p:cNvPr id="25620" name="Freeform 20"/>
          <p:cNvSpPr>
            <a:spLocks/>
          </p:cNvSpPr>
          <p:nvPr/>
        </p:nvSpPr>
        <p:spPr bwMode="gray">
          <a:xfrm>
            <a:off x="2657475" y="48148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pPr>
              <a:defRPr/>
            </a:pPr>
            <a:endParaRPr lang="zh-CN" altLang="en-US"/>
          </a:p>
        </p:txBody>
      </p:sp>
      <p:pic>
        <p:nvPicPr>
          <p:cNvPr id="23569" name="Picture 21" descr="YG_circle001"/>
          <p:cNvPicPr>
            <a:picLocks noChangeAspect="1" noChangeArrowheads="1"/>
          </p:cNvPicPr>
          <p:nvPr/>
        </p:nvPicPr>
        <p:blipFill>
          <a:blip r:embed="rId3"/>
          <a:srcRect/>
          <a:stretch>
            <a:fillRect/>
          </a:stretch>
        </p:blipFill>
        <p:spPr bwMode="auto">
          <a:xfrm>
            <a:off x="36513" y="2924175"/>
            <a:ext cx="1882775" cy="1879600"/>
          </a:xfrm>
          <a:prstGeom prst="rect">
            <a:avLst/>
          </a:prstGeom>
          <a:noFill/>
          <a:ln w="9525">
            <a:noFill/>
            <a:miter lim="800000"/>
            <a:headEnd/>
            <a:tailEnd/>
          </a:ln>
        </p:spPr>
      </p:pic>
      <p:sp>
        <p:nvSpPr>
          <p:cNvPr id="23570" name="Text Box 22"/>
          <p:cNvSpPr txBox="1">
            <a:spLocks noChangeArrowheads="1"/>
          </p:cNvSpPr>
          <p:nvPr/>
        </p:nvSpPr>
        <p:spPr bwMode="black">
          <a:xfrm>
            <a:off x="4462463" y="1806575"/>
            <a:ext cx="3932237" cy="1190625"/>
          </a:xfrm>
          <a:prstGeom prst="rect">
            <a:avLst/>
          </a:prstGeom>
          <a:noFill/>
          <a:ln w="9525" algn="ctr">
            <a:noFill/>
            <a:miter lim="800000"/>
            <a:headEnd/>
            <a:tailEnd/>
          </a:ln>
        </p:spPr>
        <p:txBody>
          <a:bodyPr>
            <a:spAutoFit/>
          </a:bodyPr>
          <a:lstStyle/>
          <a:p>
            <a:r>
              <a:rPr lang="en-US" altLang="zh-CN">
                <a:latin typeface="Courier New" pitchFamily="49" charset="0"/>
              </a:rPr>
              <a:t>var found = false; </a:t>
            </a:r>
          </a:p>
          <a:p>
            <a:r>
              <a:rPr lang="en-US" altLang="zh-CN">
                <a:latin typeface="Courier New" pitchFamily="49" charset="0"/>
              </a:rPr>
              <a:t>var count = -1; </a:t>
            </a:r>
          </a:p>
          <a:p>
            <a:r>
              <a:rPr lang="en-US" altLang="zh-CN">
                <a:latin typeface="Courier New" pitchFamily="49" charset="0"/>
              </a:rPr>
              <a:t>var name = “”;</a:t>
            </a:r>
          </a:p>
          <a:p>
            <a:r>
              <a:rPr lang="en-US" altLang="zh-CN">
                <a:latin typeface="Courier New" pitchFamily="49" charset="0"/>
              </a:rPr>
              <a:t>var person = null;</a:t>
            </a:r>
          </a:p>
        </p:txBody>
      </p:sp>
      <p:sp>
        <p:nvSpPr>
          <p:cNvPr id="23571" name="Text Box 23"/>
          <p:cNvSpPr txBox="1">
            <a:spLocks noChangeArrowheads="1"/>
          </p:cNvSpPr>
          <p:nvPr/>
        </p:nvSpPr>
        <p:spPr bwMode="black">
          <a:xfrm>
            <a:off x="4462463" y="3284538"/>
            <a:ext cx="3932237" cy="1190625"/>
          </a:xfrm>
          <a:prstGeom prst="rect">
            <a:avLst/>
          </a:prstGeom>
          <a:noFill/>
          <a:ln w="9525" algn="ctr">
            <a:noFill/>
            <a:miter lim="800000"/>
            <a:headEnd/>
            <a:tailEnd/>
          </a:ln>
        </p:spPr>
        <p:txBody>
          <a:bodyPr>
            <a:spAutoFit/>
          </a:bodyPr>
          <a:lstStyle/>
          <a:p>
            <a:r>
              <a:rPr lang="en-US" altLang="zh-CN">
                <a:latin typeface="Courier New" pitchFamily="49" charset="0"/>
              </a:rPr>
              <a:t>var bFound; //Boolean</a:t>
            </a:r>
          </a:p>
          <a:p>
            <a:r>
              <a:rPr lang="en-US" altLang="zh-CN">
                <a:latin typeface="Courier New" pitchFamily="49" charset="0"/>
              </a:rPr>
              <a:t>var iCount; //integer</a:t>
            </a:r>
          </a:p>
          <a:p>
            <a:r>
              <a:rPr lang="en-US" altLang="zh-CN">
                <a:latin typeface="Courier New" pitchFamily="49" charset="0"/>
              </a:rPr>
              <a:t>var sName; //string</a:t>
            </a:r>
          </a:p>
          <a:p>
            <a:r>
              <a:rPr lang="en-US" altLang="zh-CN">
                <a:latin typeface="Courier New" pitchFamily="49" charset="0"/>
              </a:rPr>
              <a:t>var oPerson; //object</a:t>
            </a:r>
          </a:p>
        </p:txBody>
      </p:sp>
      <p:sp>
        <p:nvSpPr>
          <p:cNvPr id="23572" name="Text Box 24"/>
          <p:cNvSpPr txBox="1">
            <a:spLocks noChangeArrowheads="1"/>
          </p:cNvSpPr>
          <p:nvPr/>
        </p:nvSpPr>
        <p:spPr bwMode="black">
          <a:xfrm>
            <a:off x="4318000" y="4830763"/>
            <a:ext cx="4791075" cy="1190625"/>
          </a:xfrm>
          <a:prstGeom prst="rect">
            <a:avLst/>
          </a:prstGeom>
          <a:noFill/>
          <a:ln w="9525" algn="ctr">
            <a:noFill/>
            <a:miter lim="800000"/>
            <a:headEnd/>
            <a:tailEnd/>
          </a:ln>
        </p:spPr>
        <p:txBody>
          <a:bodyPr>
            <a:spAutoFit/>
          </a:bodyPr>
          <a:lstStyle/>
          <a:p>
            <a:r>
              <a:rPr lang="en-US" altLang="zh-CN">
                <a:latin typeface="Courier New" pitchFamily="49" charset="0"/>
              </a:rPr>
              <a:t>var found /*:Boolean*/ = false;</a:t>
            </a:r>
          </a:p>
          <a:p>
            <a:r>
              <a:rPr lang="en-US" altLang="zh-CN">
                <a:latin typeface="Courier New" pitchFamily="49" charset="0"/>
              </a:rPr>
              <a:t>var count /*:int*/ = 10;</a:t>
            </a:r>
          </a:p>
          <a:p>
            <a:r>
              <a:rPr lang="en-US" altLang="zh-CN">
                <a:latin typeface="Courier New" pitchFamily="49" charset="0"/>
              </a:rPr>
              <a:t>var name /*:String*/ = “Nicholas”;</a:t>
            </a:r>
          </a:p>
          <a:p>
            <a:r>
              <a:rPr lang="en-US" altLang="zh-CN">
                <a:latin typeface="Courier New" pitchFamily="49" charset="0"/>
              </a:rPr>
              <a:t>var person /*:Object*/ = null;</a:t>
            </a:r>
          </a:p>
        </p:txBody>
      </p:sp>
      <p:sp>
        <p:nvSpPr>
          <p:cNvPr id="23573" name="Text Box 25"/>
          <p:cNvSpPr txBox="1">
            <a:spLocks noChangeArrowheads="1"/>
          </p:cNvSpPr>
          <p:nvPr/>
        </p:nvSpPr>
        <p:spPr bwMode="gray">
          <a:xfrm>
            <a:off x="192088" y="3429000"/>
            <a:ext cx="1573212" cy="822325"/>
          </a:xfrm>
          <a:prstGeom prst="rect">
            <a:avLst/>
          </a:prstGeom>
          <a:noFill/>
          <a:ln w="9525" algn="ctr">
            <a:noFill/>
            <a:miter lim="800000"/>
            <a:headEnd/>
            <a:tailEnd/>
          </a:ln>
        </p:spPr>
        <p:txBody>
          <a:bodyPr>
            <a:spAutoFit/>
          </a:bodyPr>
          <a:lstStyle/>
          <a:p>
            <a:pPr algn="ctr" eaLnBrk="0" hangingPunct="0"/>
            <a:r>
              <a:rPr lang="zh-CN" altLang="en-US" sz="2400" b="1">
                <a:solidFill>
                  <a:schemeClr val="folHlink"/>
                </a:solidFill>
                <a:ea typeface="微软雅黑" pitchFamily="34" charset="-122"/>
              </a:rPr>
              <a:t>变量数据类型表示</a:t>
            </a:r>
          </a:p>
        </p:txBody>
      </p:sp>
      <p:sp>
        <p:nvSpPr>
          <p:cNvPr id="23574" name="Text Box 26"/>
          <p:cNvSpPr txBox="1">
            <a:spLocks noChangeArrowheads="1"/>
          </p:cNvSpPr>
          <p:nvPr/>
        </p:nvSpPr>
        <p:spPr bwMode="white">
          <a:xfrm>
            <a:off x="2627313" y="2133600"/>
            <a:ext cx="1673225" cy="457200"/>
          </a:xfrm>
          <a:prstGeom prst="rect">
            <a:avLst/>
          </a:prstGeom>
          <a:noFill/>
          <a:ln w="9525" algn="ctr">
            <a:noFill/>
            <a:miter lim="800000"/>
            <a:headEnd/>
            <a:tailEnd/>
          </a:ln>
        </p:spPr>
        <p:txBody>
          <a:bodyPr>
            <a:spAutoFit/>
          </a:bodyPr>
          <a:lstStyle/>
          <a:p>
            <a:pPr algn="ctr">
              <a:spcBef>
                <a:spcPct val="50000"/>
              </a:spcBef>
            </a:pPr>
            <a:r>
              <a:rPr lang="zh-CN" altLang="en-US" sz="2400" b="1">
                <a:solidFill>
                  <a:srgbClr val="FEFFFF"/>
                </a:solidFill>
              </a:rPr>
              <a:t> 初始化</a:t>
            </a:r>
          </a:p>
        </p:txBody>
      </p:sp>
      <p:sp>
        <p:nvSpPr>
          <p:cNvPr id="23575" name="Text Box 27"/>
          <p:cNvSpPr txBox="1">
            <a:spLocks noChangeArrowheads="1"/>
          </p:cNvSpPr>
          <p:nvPr/>
        </p:nvSpPr>
        <p:spPr bwMode="white">
          <a:xfrm>
            <a:off x="2590800" y="3463925"/>
            <a:ext cx="1673225" cy="822325"/>
          </a:xfrm>
          <a:prstGeom prst="rect">
            <a:avLst/>
          </a:prstGeom>
          <a:noFill/>
          <a:ln w="9525" algn="ctr">
            <a:noFill/>
            <a:miter lim="800000"/>
            <a:headEnd/>
            <a:tailEnd/>
          </a:ln>
        </p:spPr>
        <p:txBody>
          <a:bodyPr>
            <a:spAutoFit/>
          </a:bodyPr>
          <a:lstStyle/>
          <a:p>
            <a:pPr algn="ctr">
              <a:spcBef>
                <a:spcPct val="50000"/>
              </a:spcBef>
            </a:pPr>
            <a:r>
              <a:rPr lang="zh-CN" altLang="en-US" sz="2400" b="1">
                <a:solidFill>
                  <a:srgbClr val="FEFFFF"/>
                </a:solidFill>
              </a:rPr>
              <a:t>匈牙利标记法</a:t>
            </a:r>
            <a:endParaRPr lang="en-US" altLang="zh-CN" sz="2400" b="1">
              <a:solidFill>
                <a:srgbClr val="FEFFFF"/>
              </a:solidFill>
            </a:endParaRPr>
          </a:p>
        </p:txBody>
      </p:sp>
      <p:sp>
        <p:nvSpPr>
          <p:cNvPr id="23576" name="Text Box 28"/>
          <p:cNvSpPr txBox="1">
            <a:spLocks noChangeArrowheads="1"/>
          </p:cNvSpPr>
          <p:nvPr/>
        </p:nvSpPr>
        <p:spPr bwMode="white">
          <a:xfrm>
            <a:off x="2519363" y="5022850"/>
            <a:ext cx="1673225" cy="822325"/>
          </a:xfrm>
          <a:prstGeom prst="rect">
            <a:avLst/>
          </a:prstGeom>
          <a:noFill/>
          <a:ln w="9525" algn="ctr">
            <a:noFill/>
            <a:miter lim="800000"/>
            <a:headEnd/>
            <a:tailEnd/>
          </a:ln>
        </p:spPr>
        <p:txBody>
          <a:bodyPr>
            <a:spAutoFit/>
          </a:bodyPr>
          <a:lstStyle/>
          <a:p>
            <a:pPr algn="ctr">
              <a:spcBef>
                <a:spcPct val="50000"/>
              </a:spcBef>
            </a:pPr>
            <a:r>
              <a:rPr lang="zh-CN" altLang="en-US" sz="2400" b="1">
                <a:solidFill>
                  <a:srgbClr val="FEFFFF"/>
                </a:solidFill>
              </a:rPr>
              <a:t> 使用类型注释</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松散耦合</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5603" name="内容占位符 5"/>
          <p:cNvSpPr>
            <a:spLocks/>
          </p:cNvSpPr>
          <p:nvPr/>
        </p:nvSpPr>
        <p:spPr bwMode="auto">
          <a:xfrm>
            <a:off x="323850" y="836613"/>
            <a:ext cx="8569325" cy="717550"/>
          </a:xfrm>
          <a:prstGeom prst="rect">
            <a:avLst/>
          </a:prstGeom>
          <a:noFill/>
          <a:ln w="9525">
            <a:noFill/>
            <a:miter lim="800000"/>
            <a:headEnd/>
            <a:tailEnd/>
          </a:ln>
        </p:spPr>
        <p:txBody>
          <a:bodyPr/>
          <a:lstStyle/>
          <a:p>
            <a:pPr marL="342900" indent="-342900">
              <a:spcBef>
                <a:spcPct val="20000"/>
              </a:spcBef>
              <a:buFontTx/>
              <a:buChar char="•"/>
            </a:pPr>
            <a:r>
              <a:rPr lang="zh-CN" altLang="en-US" sz="3600">
                <a:latin typeface="Courier New" pitchFamily="49" charset="0"/>
                <a:ea typeface="微软雅黑" pitchFamily="34" charset="-122"/>
              </a:rPr>
              <a:t>解耦</a:t>
            </a:r>
            <a:r>
              <a:rPr lang="en-US" altLang="zh-CN" sz="3600">
                <a:latin typeface="Courier New" pitchFamily="49" charset="0"/>
                <a:ea typeface="微软雅黑" pitchFamily="34" charset="-122"/>
              </a:rPr>
              <a:t>HTML/JavaScript</a:t>
            </a:r>
            <a:endParaRPr lang="zh-CN" altLang="en-US" sz="3200">
              <a:latin typeface="Courier New" pitchFamily="49" charset="0"/>
              <a:ea typeface="微软雅黑" pitchFamily="34" charset="-122"/>
            </a:endParaRPr>
          </a:p>
        </p:txBody>
      </p:sp>
      <p:sp>
        <p:nvSpPr>
          <p:cNvPr id="5" name="矩形 4"/>
          <p:cNvSpPr/>
          <p:nvPr/>
        </p:nvSpPr>
        <p:spPr>
          <a:xfrm>
            <a:off x="539750" y="1628775"/>
            <a:ext cx="8208963" cy="136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&lt;!-- </a:t>
            </a:r>
            <a:r>
              <a:rPr lang="en-US" altLang="zh-CN">
                <a:solidFill>
                  <a:schemeClr val="tx1"/>
                </a:solidFill>
                <a:latin typeface="Courier New" pitchFamily="49" charset="0"/>
                <a:ea typeface="宋体" charset="-122"/>
              </a:rPr>
              <a:t>使用</a:t>
            </a:r>
            <a:r>
              <a:rPr lang="en-US" altLang="en-US">
                <a:solidFill>
                  <a:schemeClr val="tx1"/>
                </a:solidFill>
                <a:latin typeface="Courier New" pitchFamily="49" charset="0"/>
                <a:ea typeface="宋体" charset="-122"/>
              </a:rPr>
              <a:t>&lt;script&gt;</a:t>
            </a:r>
            <a:r>
              <a:rPr lang="zh-CN" altLang="en-US">
                <a:solidFill>
                  <a:schemeClr val="tx1"/>
                </a:solidFill>
                <a:latin typeface="Courier New" pitchFamily="49" charset="0"/>
                <a:ea typeface="宋体" charset="-122"/>
              </a:rPr>
              <a:t>的紧密耦合的</a:t>
            </a:r>
            <a:r>
              <a:rPr lang="en-US" altLang="en-US">
                <a:solidFill>
                  <a:schemeClr val="tx1"/>
                </a:solidFill>
                <a:latin typeface="Courier New" pitchFamily="49" charset="0"/>
                <a:ea typeface="宋体" charset="-122"/>
              </a:rPr>
              <a:t> HTML/JavaScript --&gt;</a:t>
            </a:r>
          </a:p>
          <a:p>
            <a:pPr>
              <a:defRPr/>
            </a:pPr>
            <a:r>
              <a:rPr lang="en-US" altLang="en-US">
                <a:solidFill>
                  <a:schemeClr val="tx1"/>
                </a:solidFill>
                <a:latin typeface="Courier New" pitchFamily="49" charset="0"/>
                <a:ea typeface="宋体" charset="-122"/>
              </a:rPr>
              <a:t>&lt;script type=”text/javascript”&gt;</a:t>
            </a:r>
          </a:p>
          <a:p>
            <a:pPr>
              <a:defRPr/>
            </a:pPr>
            <a:r>
              <a:rPr lang="en-US" altLang="zh-CN">
                <a:solidFill>
                  <a:schemeClr val="tx1"/>
                </a:solidFill>
                <a:latin typeface="Courier New" pitchFamily="49" charset="0"/>
                <a:ea typeface="宋体" charset="-122"/>
              </a:rPr>
              <a:t>	</a:t>
            </a:r>
            <a:r>
              <a:rPr lang="en-US" altLang="en-US">
                <a:solidFill>
                  <a:schemeClr val="tx1"/>
                </a:solidFill>
                <a:latin typeface="Courier New" pitchFamily="49" charset="0"/>
                <a:ea typeface="宋体" charset="-122"/>
              </a:rPr>
              <a:t>document.write(“Hello world!”);</a:t>
            </a:r>
          </a:p>
          <a:p>
            <a:pPr>
              <a:defRPr/>
            </a:pPr>
            <a:r>
              <a:rPr lang="en-US" altLang="en-US">
                <a:solidFill>
                  <a:schemeClr val="tx1"/>
                </a:solidFill>
                <a:latin typeface="Courier New" pitchFamily="49" charset="0"/>
                <a:ea typeface="宋体" charset="-122"/>
              </a:rPr>
              <a:t>&lt;/script&gt;</a:t>
            </a:r>
            <a:endParaRPr lang="en-US" altLang="zh-CN">
              <a:solidFill>
                <a:schemeClr val="tx1"/>
              </a:solidFill>
              <a:latin typeface="Courier New" pitchFamily="49" charset="0"/>
              <a:ea typeface="宋体" charset="-122"/>
            </a:endParaRPr>
          </a:p>
        </p:txBody>
      </p:sp>
      <p:sp>
        <p:nvSpPr>
          <p:cNvPr id="2" name="矩形 4"/>
          <p:cNvSpPr/>
          <p:nvPr/>
        </p:nvSpPr>
        <p:spPr>
          <a:xfrm>
            <a:off x="539750" y="3232150"/>
            <a:ext cx="8208963" cy="113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&lt;!– </a:t>
            </a:r>
            <a:r>
              <a:rPr lang="zh-CN" altLang="en-US">
                <a:solidFill>
                  <a:schemeClr val="tx1"/>
                </a:solidFill>
                <a:latin typeface="Courier New" pitchFamily="49" charset="0"/>
                <a:ea typeface="宋体" charset="-122"/>
              </a:rPr>
              <a:t>使用时间处理程序属性值的紧密耦合的 </a:t>
            </a:r>
            <a:r>
              <a:rPr lang="en-US" altLang="zh-CN">
                <a:solidFill>
                  <a:schemeClr val="tx1"/>
                </a:solidFill>
                <a:latin typeface="Courier New" pitchFamily="49" charset="0"/>
                <a:ea typeface="宋体" charset="-122"/>
              </a:rPr>
              <a:t>HTML/JavaScript </a:t>
            </a:r>
            <a:r>
              <a:rPr lang="en-US" altLang="en-US">
                <a:solidFill>
                  <a:schemeClr val="tx1"/>
                </a:solidFill>
                <a:latin typeface="Courier New" pitchFamily="49" charset="0"/>
                <a:ea typeface="宋体" charset="-122"/>
              </a:rPr>
              <a:t>--&gt;</a:t>
            </a:r>
          </a:p>
          <a:p>
            <a:pPr>
              <a:defRPr/>
            </a:pPr>
            <a:r>
              <a:rPr lang="en-US" altLang="en-US">
                <a:solidFill>
                  <a:schemeClr val="tx1"/>
                </a:solidFill>
                <a:latin typeface="Courier New" pitchFamily="49" charset="0"/>
                <a:ea typeface="宋体" charset="-122"/>
              </a:rPr>
              <a:t>&lt;input type=”button” value=”Click Me” onclick=”doSomething()” /</a:t>
            </a:r>
            <a:r>
              <a:rPr lang="en-US" altLang="zh-CN">
                <a:solidFill>
                  <a:schemeClr val="tx1"/>
                </a:solidFill>
                <a:latin typeface="Courier New" pitchFamily="49" charset="0"/>
                <a:ea typeface="宋体" charset="-122"/>
              </a:rPr>
              <a:t>&gt;</a:t>
            </a:r>
          </a:p>
        </p:txBody>
      </p:sp>
      <p:sp>
        <p:nvSpPr>
          <p:cNvPr id="3" name="矩形 4"/>
          <p:cNvSpPr/>
          <p:nvPr/>
        </p:nvSpPr>
        <p:spPr>
          <a:xfrm>
            <a:off x="539750" y="4581525"/>
            <a:ext cx="8208963" cy="211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将</a:t>
            </a:r>
            <a:r>
              <a:rPr lang="en-US" altLang="en-US">
                <a:solidFill>
                  <a:schemeClr val="tx1"/>
                </a:solidFill>
                <a:latin typeface="Courier New" pitchFamily="49" charset="0"/>
                <a:ea typeface="宋体" charset="-122"/>
              </a:rPr>
              <a:t> HTML </a:t>
            </a:r>
            <a:r>
              <a:rPr lang="en-US" altLang="zh-CN">
                <a:solidFill>
                  <a:schemeClr val="tx1"/>
                </a:solidFill>
                <a:latin typeface="Courier New" pitchFamily="49" charset="0"/>
                <a:ea typeface="宋体" charset="-122"/>
              </a:rPr>
              <a:t>紧密</a:t>
            </a:r>
            <a:r>
              <a:rPr lang="zh-CN" altLang="en-US">
                <a:solidFill>
                  <a:schemeClr val="tx1"/>
                </a:solidFill>
                <a:latin typeface="Courier New" pitchFamily="49" charset="0"/>
                <a:ea typeface="宋体" charset="-122"/>
              </a:rPr>
              <a:t>耦合到</a:t>
            </a:r>
            <a:r>
              <a:rPr lang="en-US" altLang="en-US">
                <a:solidFill>
                  <a:schemeClr val="tx1"/>
                </a:solidFill>
                <a:latin typeface="Courier New" pitchFamily="49" charset="0"/>
                <a:ea typeface="宋体" charset="-122"/>
              </a:rPr>
              <a:t> JavaScript</a:t>
            </a:r>
          </a:p>
          <a:p>
            <a:pPr>
              <a:defRPr/>
            </a:pPr>
            <a:r>
              <a:rPr lang="en-US" altLang="en-US">
                <a:solidFill>
                  <a:schemeClr val="tx1"/>
                </a:solidFill>
                <a:latin typeface="Courier New" pitchFamily="49" charset="0"/>
                <a:ea typeface="宋体" charset="-122"/>
              </a:rPr>
              <a:t>function insertMessage(msg){</a:t>
            </a:r>
          </a:p>
          <a:p>
            <a:pPr>
              <a:defRPr/>
            </a:pPr>
            <a:r>
              <a:rPr lang="en-US" altLang="en-US">
                <a:solidFill>
                  <a:schemeClr val="tx1"/>
                </a:solidFill>
                <a:latin typeface="Courier New" pitchFamily="49" charset="0"/>
                <a:ea typeface="宋体" charset="-122"/>
              </a:rPr>
              <a:t>var container = document.getElementById(“container”);</a:t>
            </a:r>
          </a:p>
          <a:p>
            <a:pPr>
              <a:defRPr/>
            </a:pPr>
            <a:r>
              <a:rPr lang="en-US" altLang="en-US">
                <a:solidFill>
                  <a:schemeClr val="tx1"/>
                </a:solidFill>
                <a:latin typeface="Courier New" pitchFamily="49" charset="0"/>
                <a:ea typeface="宋体" charset="-122"/>
              </a:rPr>
              <a:t>container.innerHTML = “&lt;div class=\”msg\”&gt;&lt;p class=\”post\”&gt;” + msg + “&lt;/p&gt;” +</a:t>
            </a:r>
          </a:p>
          <a:p>
            <a:pPr>
              <a:defRPr/>
            </a:pPr>
            <a:r>
              <a:rPr lang="en-US" altLang="en-US">
                <a:solidFill>
                  <a:schemeClr val="tx1"/>
                </a:solidFill>
                <a:latin typeface="Courier New" pitchFamily="49" charset="0"/>
                <a:ea typeface="宋体" charset="-122"/>
              </a:rPr>
              <a:t>“&lt;p&gt;&lt;em&gt;Latest message above.&lt;/em&gt;&lt;/p&gt;&lt;/div&gt;”;</a:t>
            </a:r>
          </a:p>
          <a:p>
            <a:pPr>
              <a:defRPr/>
            </a:pPr>
            <a:r>
              <a:rPr lang="en-US" altLang="en-US">
                <a:solidFill>
                  <a:schemeClr val="tx1"/>
                </a:solidFill>
                <a:latin typeface="Courier New" pitchFamily="49" charset="0"/>
                <a:ea typeface="宋体" charset="-122"/>
              </a:rPr>
              <a:t>}</a:t>
            </a:r>
            <a:endParaRPr lang="en-US" altLang="zh-CN">
              <a:solidFill>
                <a:schemeClr val="tx1"/>
              </a:solidFill>
              <a:latin typeface="Courier New" pitchFamily="49"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一、可维护性 </a:t>
            </a:r>
            <a:r>
              <a:rPr lang="en-US" altLang="zh-CN" sz="3600" smtClean="0">
                <a:solidFill>
                  <a:schemeClr val="tx1"/>
                </a:solidFill>
                <a:ea typeface="微软雅黑" pitchFamily="34" charset="-122"/>
              </a:rPr>
              <a:t>– </a:t>
            </a:r>
            <a:r>
              <a:rPr lang="zh-CN" altLang="en-US" sz="3600" smtClean="0">
                <a:solidFill>
                  <a:schemeClr val="tx1"/>
                </a:solidFill>
                <a:ea typeface="微软雅黑" pitchFamily="34" charset="-122"/>
              </a:rPr>
              <a:t>松散耦合</a:t>
            </a:r>
            <a:endParaRPr lang="zh-CN" altLang="en-GB" sz="3600" smtClean="0">
              <a:solidFill>
                <a:schemeClr val="tx1"/>
              </a:solidFill>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7651" name="内容占位符 5"/>
          <p:cNvSpPr>
            <a:spLocks/>
          </p:cNvSpPr>
          <p:nvPr/>
        </p:nvSpPr>
        <p:spPr bwMode="auto">
          <a:xfrm>
            <a:off x="323850" y="836613"/>
            <a:ext cx="8569325" cy="717550"/>
          </a:xfrm>
          <a:prstGeom prst="rect">
            <a:avLst/>
          </a:prstGeom>
          <a:noFill/>
          <a:ln w="9525">
            <a:noFill/>
            <a:miter lim="800000"/>
            <a:headEnd/>
            <a:tailEnd/>
          </a:ln>
        </p:spPr>
        <p:txBody>
          <a:bodyPr/>
          <a:lstStyle/>
          <a:p>
            <a:pPr marL="342900" indent="-342900">
              <a:spcBef>
                <a:spcPct val="20000"/>
              </a:spcBef>
              <a:buFontTx/>
              <a:buChar char="•"/>
            </a:pPr>
            <a:r>
              <a:rPr lang="zh-CN" altLang="en-US" sz="3600">
                <a:latin typeface="Courier New" pitchFamily="49" charset="0"/>
                <a:ea typeface="微软雅黑" pitchFamily="34" charset="-122"/>
              </a:rPr>
              <a:t>解耦</a:t>
            </a:r>
            <a:r>
              <a:rPr lang="en-US" altLang="zh-CN" sz="3600">
                <a:latin typeface="Courier New" pitchFamily="49" charset="0"/>
                <a:ea typeface="微软雅黑" pitchFamily="34" charset="-122"/>
              </a:rPr>
              <a:t>CSS/JavaScript</a:t>
            </a:r>
            <a:endParaRPr lang="zh-CN" altLang="en-US" sz="3200">
              <a:latin typeface="Courier New" pitchFamily="49" charset="0"/>
              <a:ea typeface="微软雅黑" pitchFamily="34" charset="-122"/>
            </a:endParaRPr>
          </a:p>
        </p:txBody>
      </p:sp>
      <p:sp>
        <p:nvSpPr>
          <p:cNvPr id="5" name="矩形 4"/>
          <p:cNvSpPr/>
          <p:nvPr/>
        </p:nvSpPr>
        <p:spPr>
          <a:xfrm>
            <a:off x="539750" y="1700213"/>
            <a:ext cx="8208963" cy="1079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//CSS </a:t>
            </a:r>
            <a:r>
              <a:rPr lang="en-US" altLang="zh-CN">
                <a:solidFill>
                  <a:schemeClr val="tx1"/>
                </a:solidFill>
                <a:latin typeface="Courier New" pitchFamily="49" charset="0"/>
                <a:ea typeface="宋体" charset="-122"/>
              </a:rPr>
              <a:t>对</a:t>
            </a:r>
            <a:r>
              <a:rPr lang="en-US" altLang="en-US">
                <a:solidFill>
                  <a:schemeClr val="tx1"/>
                </a:solidFill>
                <a:latin typeface="Courier New" pitchFamily="49" charset="0"/>
                <a:ea typeface="宋体" charset="-122"/>
              </a:rPr>
              <a:t> JavaScript</a:t>
            </a:r>
            <a:r>
              <a:rPr lang="en-US" altLang="zh-CN">
                <a:solidFill>
                  <a:schemeClr val="tx1"/>
                </a:solidFill>
                <a:latin typeface="Courier New" pitchFamily="49" charset="0"/>
                <a:ea typeface="宋体" charset="-122"/>
              </a:rPr>
              <a:t>的</a:t>
            </a:r>
            <a:r>
              <a:rPr lang="zh-CN" altLang="en-US">
                <a:solidFill>
                  <a:schemeClr val="tx1"/>
                </a:solidFill>
                <a:latin typeface="Courier New" pitchFamily="49" charset="0"/>
                <a:ea typeface="宋体" charset="-122"/>
              </a:rPr>
              <a:t>紧密耦合</a:t>
            </a:r>
            <a:endParaRPr lang="en-US" altLang="en-US">
              <a:solidFill>
                <a:schemeClr val="tx1"/>
              </a:solidFill>
              <a:latin typeface="Courier New" pitchFamily="49" charset="0"/>
              <a:ea typeface="宋体" charset="-122"/>
            </a:endParaRPr>
          </a:p>
          <a:p>
            <a:pPr>
              <a:defRPr/>
            </a:pPr>
            <a:r>
              <a:rPr lang="en-US" altLang="en-US">
                <a:solidFill>
                  <a:schemeClr val="tx1"/>
                </a:solidFill>
                <a:latin typeface="Courier New" pitchFamily="49" charset="0"/>
                <a:ea typeface="宋体" charset="-122"/>
              </a:rPr>
              <a:t>element.style.color = “red”;</a:t>
            </a:r>
          </a:p>
          <a:p>
            <a:pPr>
              <a:defRPr/>
            </a:pPr>
            <a:r>
              <a:rPr lang="en-US" altLang="en-US">
                <a:solidFill>
                  <a:schemeClr val="tx1"/>
                </a:solidFill>
                <a:latin typeface="Courier New" pitchFamily="49" charset="0"/>
                <a:ea typeface="宋体" charset="-122"/>
              </a:rPr>
              <a:t>element.style.backgroundColor = “blue”;</a:t>
            </a:r>
            <a:endParaRPr lang="en-US" altLang="zh-CN">
              <a:solidFill>
                <a:schemeClr val="tx1"/>
              </a:solidFill>
              <a:latin typeface="Courier New" pitchFamily="49" charset="0"/>
              <a:ea typeface="宋体" charset="-122"/>
            </a:endParaRPr>
          </a:p>
        </p:txBody>
      </p:sp>
      <p:sp>
        <p:nvSpPr>
          <p:cNvPr id="2" name="矩形 4"/>
          <p:cNvSpPr/>
          <p:nvPr/>
        </p:nvSpPr>
        <p:spPr>
          <a:xfrm>
            <a:off x="539750" y="3068638"/>
            <a:ext cx="8208963" cy="77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a:solidFill>
                  <a:schemeClr val="tx1"/>
                </a:solidFill>
                <a:latin typeface="Courier New" pitchFamily="49" charset="0"/>
                <a:ea typeface="宋体" charset="-122"/>
              </a:rPr>
              <a:t>//CSS </a:t>
            </a:r>
            <a:r>
              <a:rPr lang="en-US" altLang="zh-CN">
                <a:solidFill>
                  <a:schemeClr val="tx1"/>
                </a:solidFill>
                <a:latin typeface="Courier New" pitchFamily="49" charset="0"/>
                <a:ea typeface="宋体" charset="-122"/>
              </a:rPr>
              <a:t>对</a:t>
            </a:r>
            <a:r>
              <a:rPr lang="en-US" altLang="en-US">
                <a:solidFill>
                  <a:schemeClr val="tx1"/>
                </a:solidFill>
                <a:latin typeface="Courier New" pitchFamily="49" charset="0"/>
                <a:ea typeface="宋体" charset="-122"/>
              </a:rPr>
              <a:t> JavaScript</a:t>
            </a:r>
            <a:r>
              <a:rPr lang="en-US" altLang="zh-CN">
                <a:solidFill>
                  <a:schemeClr val="tx1"/>
                </a:solidFill>
                <a:latin typeface="Courier New" pitchFamily="49" charset="0"/>
                <a:ea typeface="宋体" charset="-122"/>
              </a:rPr>
              <a:t>松散</a:t>
            </a:r>
            <a:r>
              <a:rPr lang="zh-CN" altLang="en-US">
                <a:solidFill>
                  <a:schemeClr val="tx1"/>
                </a:solidFill>
                <a:latin typeface="Courier New" pitchFamily="49" charset="0"/>
                <a:ea typeface="宋体" charset="-122"/>
              </a:rPr>
              <a:t>耦合</a:t>
            </a:r>
            <a:endParaRPr lang="en-US" altLang="en-US">
              <a:solidFill>
                <a:schemeClr val="tx1"/>
              </a:solidFill>
              <a:latin typeface="Courier New" pitchFamily="49" charset="0"/>
              <a:ea typeface="宋体" charset="-122"/>
            </a:endParaRPr>
          </a:p>
          <a:p>
            <a:pPr>
              <a:defRPr/>
            </a:pPr>
            <a:r>
              <a:rPr lang="en-US" altLang="en-US">
                <a:solidFill>
                  <a:schemeClr val="tx1"/>
                </a:solidFill>
                <a:latin typeface="Courier New" pitchFamily="49" charset="0"/>
                <a:ea typeface="宋体" charset="-122"/>
              </a:rPr>
              <a:t>element.className = “edit”;</a:t>
            </a:r>
            <a:endParaRPr lang="en-US" altLang="zh-CN">
              <a:solidFill>
                <a:schemeClr val="tx1"/>
              </a:solidFill>
              <a:latin typeface="Courier New" pitchFamily="49" charset="0"/>
              <a:ea typeface="宋体" charset="-122"/>
            </a:endParaRPr>
          </a:p>
        </p:txBody>
      </p:sp>
      <p:sp>
        <p:nvSpPr>
          <p:cNvPr id="20488" name="AutoShape 8"/>
          <p:cNvSpPr>
            <a:spLocks noChangeArrowheads="1"/>
          </p:cNvSpPr>
          <p:nvPr/>
        </p:nvSpPr>
        <p:spPr bwMode="auto">
          <a:xfrm>
            <a:off x="1116013" y="4508500"/>
            <a:ext cx="6975475" cy="825500"/>
          </a:xfrm>
          <a:prstGeom prst="roundRect">
            <a:avLst>
              <a:gd name="adj" fmla="val 867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20000"/>
              </a:lnSpc>
              <a:defRPr/>
            </a:pPr>
            <a:r>
              <a:rPr lang="zh-CN" altLang="en-US">
                <a:solidFill>
                  <a:srgbClr val="FFFFFF"/>
                </a:solidFill>
                <a:latin typeface="Courier New" pitchFamily="49" charset="0"/>
                <a:ea typeface="微软雅黑" pitchFamily="34" charset="-122"/>
              </a:rPr>
              <a:t>好的层次划分是非常重要的。显示问题的唯一来源应该是</a:t>
            </a:r>
            <a:r>
              <a:rPr lang="en-US" altLang="zh-CN">
                <a:solidFill>
                  <a:srgbClr val="FFFFFF"/>
                </a:solidFill>
                <a:latin typeface="Courier New" pitchFamily="49" charset="0"/>
                <a:ea typeface="微软雅黑" pitchFamily="34" charset="-122"/>
              </a:rPr>
              <a:t>CSS</a:t>
            </a:r>
            <a:r>
              <a:rPr lang="zh-CN" altLang="en-US">
                <a:solidFill>
                  <a:srgbClr val="FFFFFF"/>
                </a:solidFill>
                <a:latin typeface="Courier New" pitchFamily="49" charset="0"/>
                <a:ea typeface="微软雅黑" pitchFamily="34" charset="-122"/>
              </a:rPr>
              <a:t>，行为问题的唯一来源应该是</a:t>
            </a:r>
            <a:r>
              <a:rPr lang="en-US" altLang="zh-CN">
                <a:solidFill>
                  <a:srgbClr val="FFFFFF"/>
                </a:solidFill>
                <a:latin typeface="Courier New" pitchFamily="49" charset="0"/>
                <a:ea typeface="微软雅黑" pitchFamily="34" charset="-122"/>
              </a:rPr>
              <a:t>JavaScript</a:t>
            </a:r>
            <a:r>
              <a:rPr lang="zh-CN" altLang="en-US">
                <a:solidFill>
                  <a:srgbClr val="FFFFFF"/>
                </a:solidFill>
                <a:latin typeface="Courier New" pitchFamily="49" charset="0"/>
                <a:ea typeface="微软雅黑" pitchFamily="34" charset="-122"/>
              </a:rPr>
              <a:t>。</a:t>
            </a:r>
            <a:endParaRPr lang="zh-CN" altLang="en-US">
              <a:latin typeface="Courier New" pitchFamily="49"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488"/>
                                        </p:tgtEl>
                                        <p:attrNameLst>
                                          <p:attrName>style.visibility</p:attrName>
                                        </p:attrNameLst>
                                      </p:cBhvr>
                                      <p:to>
                                        <p:strVal val="visible"/>
                                      </p:to>
                                    </p:set>
                                    <p:anim calcmode="lin" valueType="num">
                                      <p:cBhvr additive="base">
                                        <p:cTn id="30" dur="500" fill="hold"/>
                                        <p:tgtEl>
                                          <p:spTgt spid="20488"/>
                                        </p:tgtEl>
                                        <p:attrNameLst>
                                          <p:attrName>ppt_x</p:attrName>
                                        </p:attrNameLst>
                                      </p:cBhvr>
                                      <p:tavLst>
                                        <p:tav tm="0">
                                          <p:val>
                                            <p:strVal val="#ppt_x"/>
                                          </p:val>
                                        </p:tav>
                                        <p:tav tm="100000">
                                          <p:val>
                                            <p:strVal val="#ppt_x"/>
                                          </p:val>
                                        </p:tav>
                                      </p:tavLst>
                                    </p:anim>
                                    <p:anim calcmode="lin" valueType="num">
                                      <p:cBhvr additive="base">
                                        <p:cTn id="31"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5" grpId="0" animBg="1"/>
      <p:bldP spid="2" grpId="0" animBg="1"/>
      <p:bldP spid="2048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ICTUREPATH" val="1.PNG"/>
</p:tagLst>
</file>

<file path=ppt/tags/tag2.xml><?xml version="1.0" encoding="utf-8"?>
<p:tagLst xmlns:a="http://schemas.openxmlformats.org/drawingml/2006/main" xmlns:r="http://schemas.openxmlformats.org/officeDocument/2006/relationships" xmlns:p="http://schemas.openxmlformats.org/presentationml/2006/main">
  <p:tag name="PICTUREPATH" val="2.PNG"/>
</p:tagLst>
</file>

<file path=ppt/tags/tag3.xml><?xml version="1.0" encoding="utf-8"?>
<p:tagLst xmlns:a="http://schemas.openxmlformats.org/drawingml/2006/main" xmlns:r="http://schemas.openxmlformats.org/officeDocument/2006/relationships" xmlns:p="http://schemas.openxmlformats.org/presentationml/2006/main">
  <p:tag name="PICTUREPATH" val="4.PNG"/>
</p:tagLst>
</file>

<file path=ppt/tags/tag4.xml><?xml version="1.0" encoding="utf-8"?>
<p:tagLst xmlns:a="http://schemas.openxmlformats.org/drawingml/2006/main" xmlns:r="http://schemas.openxmlformats.org/officeDocument/2006/relationships" xmlns:p="http://schemas.openxmlformats.org/presentationml/2006/main">
  <p:tag name="PICTUREPATH" val="3.PNG"/>
</p:tagLst>
</file>

<file path=ppt/tags/tag5.xml><?xml version="1.0" encoding="utf-8"?>
<p:tagLst xmlns:a="http://schemas.openxmlformats.org/drawingml/2006/main" xmlns:r="http://schemas.openxmlformats.org/officeDocument/2006/relationships" xmlns:p="http://schemas.openxmlformats.org/presentationml/2006/main">
  <p:tag name="PICTUREPATH" val="5.PNG"/>
</p:tagLst>
</file>

<file path=ppt/theme/theme1.xml><?xml version="1.0" encoding="utf-8"?>
<a:theme xmlns:a="http://schemas.openxmlformats.org/drawingml/2006/main" name="blackboard-powerpoint-template">
  <a:themeElements>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fontScheme name="Educ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uc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duc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duc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duc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duc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duc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duc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duc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duc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duc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duc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duc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ducation 13">
        <a:dk1>
          <a:srgbClr val="000000"/>
        </a:dk1>
        <a:lt1>
          <a:srgbClr val="FFFFFF"/>
        </a:lt1>
        <a:dk2>
          <a:srgbClr val="319734"/>
        </a:dk2>
        <a:lt2>
          <a:srgbClr val="000059"/>
        </a:lt2>
        <a:accent1>
          <a:srgbClr val="214697"/>
        </a:accent1>
        <a:accent2>
          <a:srgbClr val="BCC0C1"/>
        </a:accent2>
        <a:accent3>
          <a:srgbClr val="FFFFFF"/>
        </a:accent3>
        <a:accent4>
          <a:srgbClr val="000000"/>
        </a:accent4>
        <a:accent5>
          <a:srgbClr val="ABB0C9"/>
        </a:accent5>
        <a:accent6>
          <a:srgbClr val="AAAEAF"/>
        </a:accent6>
        <a:hlink>
          <a:srgbClr val="D9E3D4"/>
        </a:hlink>
        <a:folHlink>
          <a:srgbClr val="CBF199"/>
        </a:folHlink>
      </a:clrScheme>
      <a:clrMap bg1="lt1" tx1="dk1" bg2="lt2" tx2="dk2" accent1="accent1" accent2="accent2" accent3="accent3" accent4="accent4" accent5="accent5" accent6="accent6" hlink="hlink" folHlink="folHlink"/>
    </a:extraClrScheme>
    <a:extraClrScheme>
      <a:clrScheme name="Education 14">
        <a:dk1>
          <a:srgbClr val="000000"/>
        </a:dk1>
        <a:lt1>
          <a:srgbClr val="FFFFFF"/>
        </a:lt1>
        <a:dk2>
          <a:srgbClr val="FFFFFF"/>
        </a:dk2>
        <a:lt2>
          <a:srgbClr val="969696"/>
        </a:lt2>
        <a:accent1>
          <a:srgbClr val="75B947"/>
        </a:accent1>
        <a:accent2>
          <a:srgbClr val="0099FF"/>
        </a:accent2>
        <a:accent3>
          <a:srgbClr val="FFFFFF"/>
        </a:accent3>
        <a:accent4>
          <a:srgbClr val="000000"/>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blackboard-powerpoint-template</Template>
  <TotalTime>2112</TotalTime>
  <Words>3521</Words>
  <Application>Microsoft Office PowerPoint</Application>
  <PresentationFormat>全屏显示(4:3)</PresentationFormat>
  <Paragraphs>385</Paragraphs>
  <Slides>34</Slides>
  <Notes>28</Notes>
  <HiddenSlides>0</HiddenSlides>
  <MMClips>0</MMClips>
  <ScaleCrop>false</ScaleCrop>
  <HeadingPairs>
    <vt:vector size="6" baseType="variant">
      <vt:variant>
        <vt:lpstr>已用的字体</vt:lpstr>
      </vt:variant>
      <vt:variant>
        <vt:i4>6</vt:i4>
      </vt:variant>
      <vt:variant>
        <vt:lpstr>演示文稿设计模板</vt:lpstr>
      </vt:variant>
      <vt:variant>
        <vt:i4>2</vt:i4>
      </vt:variant>
      <vt:variant>
        <vt:lpstr>幻灯片标题</vt:lpstr>
      </vt:variant>
      <vt:variant>
        <vt:i4>34</vt:i4>
      </vt:variant>
    </vt:vector>
  </HeadingPairs>
  <TitlesOfParts>
    <vt:vector size="42" baseType="lpstr">
      <vt:lpstr>Arial</vt:lpstr>
      <vt:lpstr>宋体</vt:lpstr>
      <vt:lpstr>Arial Black</vt:lpstr>
      <vt:lpstr>Calibri</vt:lpstr>
      <vt:lpstr>微软雅黑</vt:lpstr>
      <vt:lpstr>Courier New</vt:lpstr>
      <vt:lpstr>blackboard-powerpoint-template</vt:lpstr>
      <vt:lpstr>blackboard-powerpoint-template</vt:lpstr>
      <vt:lpstr>幻灯片 1</vt:lpstr>
      <vt:lpstr>提纲</vt:lpstr>
      <vt:lpstr>一、可维护性</vt:lpstr>
      <vt:lpstr>一、可维护性 - 什么是可维护的代码</vt:lpstr>
      <vt:lpstr>一、可维护性 – 代码约定</vt:lpstr>
      <vt:lpstr>一、可维护性 – 代码约定</vt:lpstr>
      <vt:lpstr>一、可维护性 – 代码约定</vt:lpstr>
      <vt:lpstr>一、可维护性 – 松散耦合</vt:lpstr>
      <vt:lpstr>一、可维护性 – 松散耦合</vt:lpstr>
      <vt:lpstr>一、可维护性 – 松散耦合</vt:lpstr>
      <vt:lpstr>一、可维护性 – 编程实践</vt:lpstr>
      <vt:lpstr>一、可维护性 – 编程实践</vt:lpstr>
      <vt:lpstr>一、可维护性 – 编程实践</vt:lpstr>
      <vt:lpstr>一、可维护性 – 编程实践</vt:lpstr>
      <vt:lpstr>一、可维护性 – 编程实践</vt:lpstr>
      <vt:lpstr>提纲</vt:lpstr>
      <vt:lpstr>二、性能 – 注意作用域</vt:lpstr>
      <vt:lpstr>二、性能 – 注意作用域</vt:lpstr>
      <vt:lpstr>二、性能 – 选择正确方法</vt:lpstr>
      <vt:lpstr>二、性能 – 选择正确方法</vt:lpstr>
      <vt:lpstr>二、性能 – 选择正确方法</vt:lpstr>
      <vt:lpstr>二、性能 – 选择正确方法</vt:lpstr>
      <vt:lpstr>二、性能 – 选择正确方法</vt:lpstr>
      <vt:lpstr>二、性能 – 最小化语句数</vt:lpstr>
      <vt:lpstr>二、性能 – 最小化语句数</vt:lpstr>
      <vt:lpstr>二、性能 – 最小化语句数</vt:lpstr>
      <vt:lpstr>二、性能 – 优化DOM交互</vt:lpstr>
      <vt:lpstr>二、性能 – 优化DOM交互</vt:lpstr>
      <vt:lpstr>二、性能 – 优化DOM交互</vt:lpstr>
      <vt:lpstr>二、性能 – 优化DOM交互</vt:lpstr>
      <vt:lpstr>二、性能 – 优化DOM交互</vt:lpstr>
      <vt:lpstr>二、性能 – 优化DOM交互</vt:lpstr>
      <vt:lpstr>提纲</vt:lpstr>
      <vt:lpstr>三、部署 –JavaScript压缩</vt:lpstr>
    </vt:vector>
  </TitlesOfParts>
  <Company>zhjy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zhjy</dc:creator>
  <cp:lastModifiedBy>VIP</cp:lastModifiedBy>
  <cp:revision>1103</cp:revision>
  <dcterms:created xsi:type="dcterms:W3CDTF">2012-06-22T12:18:32Z</dcterms:created>
  <dcterms:modified xsi:type="dcterms:W3CDTF">2012-09-26T08:20:55Z</dcterms:modified>
</cp:coreProperties>
</file>