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92" r:id="rId3"/>
    <p:sldId id="293" r:id="rId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800000"/>
    <a:srgbClr val="FFFF00"/>
    <a:srgbClr val="000000"/>
    <a:srgbClr val="CC0000"/>
    <a:srgbClr val="003300"/>
    <a:srgbClr val="AAC1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3" autoAdjust="0"/>
    <p:restoredTop sz="96625" autoAdjust="0"/>
  </p:normalViewPr>
  <p:slideViewPr>
    <p:cSldViewPr>
      <p:cViewPr>
        <p:scale>
          <a:sx n="75" d="100"/>
          <a:sy n="7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E207ACB7-829E-4AD9-B03A-90C17D3CF76B}" type="datetimeFigureOut">
              <a:rPr lang="zh-CN" altLang="en-US"/>
              <a:pPr>
                <a:defRPr/>
              </a:pPr>
              <a:t>2012/10/15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1AA29754-91D2-459A-9AC5-9F9619CA8F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ED80BF41-EC60-4DEB-80BA-632C5C51B7DD}" type="datetimeFigureOut">
              <a:rPr lang="zh-CN" altLang="en-US"/>
              <a:pPr>
                <a:defRPr/>
              </a:pPr>
              <a:t>2012/10/15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6333ED37-7877-4B8B-9832-F9C347E93A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7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6000"/>
          </a:blip>
          <a:srcRect/>
          <a:stretch>
            <a:fillRect/>
          </a:stretch>
        </p:blipFill>
        <p:spPr bwMode="auto">
          <a:xfrm rot="1972442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lum bright="6000"/>
          </a:blip>
          <a:srcRect/>
          <a:stretch>
            <a:fillRect/>
          </a:stretch>
        </p:blipFill>
        <p:spPr bwMode="auto">
          <a:xfrm rot="18480939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EE7CBBD-E387-41AB-AAC8-7587E2A23CD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396B4-DD0A-44A0-9E11-B04C606DE75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EAB27-5B61-4616-8533-CE313572620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F4A5A-6BA7-48CB-982A-B27E2EF0DB7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C9C3E-0109-4D6C-9264-03556C855E3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2151F-0347-452A-B22F-93840B10C3F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4B74-3F7E-4E53-ABB0-58CE89E88C3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AECC5-C277-4710-A58E-0207C04802D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0D6B-2BC7-4F13-8F38-6991D9E339E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F5995-94F5-4978-8A5E-7F912691050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F9F1-E7A0-4011-B36D-0E7C0DCEA64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/>
          <p:cNvPicPr>
            <a:picLocks noChangeAspect="1" noChangeArrowheads="1"/>
          </p:cNvPicPr>
          <p:nvPr/>
        </p:nvPicPr>
        <p:blipFill>
          <a:blip r:embed="rId13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ACE12F32-2598-4B5C-AA76-7856CE7E49F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1034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6" y="2886"/>
              <a:ext cx="530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275" cy="1222375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高级教程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编码规范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6296025" y="5500688"/>
            <a:ext cx="2012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857250"/>
            <a:ext cx="8002588" cy="50736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码规范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格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式规范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2147483647 h 355"/>
              <a:gd name="T2" fmla="*/ 2147483647 w 5307"/>
              <a:gd name="T3" fmla="*/ 2147483647 h 355"/>
              <a:gd name="T4" fmla="*/ 2147483647 w 5307"/>
              <a:gd name="T5" fmla="*/ 2147483647 h 355"/>
              <a:gd name="T6" fmla="*/ 2147483647 w 5307"/>
              <a:gd name="T7" fmla="*/ 2147483647 h 355"/>
              <a:gd name="T8" fmla="*/ 2147483647 w 5307"/>
              <a:gd name="T9" fmla="*/ 2147483647 h 355"/>
              <a:gd name="T10" fmla="*/ 2147483647 w 5307"/>
              <a:gd name="T11" fmla="*/ 2147483647 h 355"/>
              <a:gd name="T12" fmla="*/ 2147483647 w 5307"/>
              <a:gd name="T13" fmla="*/ 2147483647 h 355"/>
              <a:gd name="T14" fmla="*/ 2147483647 w 5307"/>
              <a:gd name="T15" fmla="*/ 2147483647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一、代码规范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857250"/>
            <a:ext cx="8002588" cy="50736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暂时参见网页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2147483647 h 355"/>
              <a:gd name="T2" fmla="*/ 2147483647 w 5307"/>
              <a:gd name="T3" fmla="*/ 2147483647 h 355"/>
              <a:gd name="T4" fmla="*/ 2147483647 w 5307"/>
              <a:gd name="T5" fmla="*/ 2147483647 h 355"/>
              <a:gd name="T6" fmla="*/ 2147483647 w 5307"/>
              <a:gd name="T7" fmla="*/ 2147483647 h 355"/>
              <a:gd name="T8" fmla="*/ 2147483647 w 5307"/>
              <a:gd name="T9" fmla="*/ 2147483647 h 355"/>
              <a:gd name="T10" fmla="*/ 2147483647 w 5307"/>
              <a:gd name="T11" fmla="*/ 2147483647 h 355"/>
              <a:gd name="T12" fmla="*/ 2147483647 w 5307"/>
              <a:gd name="T13" fmla="*/ 2147483647 h 355"/>
              <a:gd name="T14" fmla="*/ 2147483647 w 5307"/>
              <a:gd name="T15" fmla="*/ 2147483647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4070</TotalTime>
  <Words>41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blackboard-powerpoint-template</vt:lpstr>
      <vt:lpstr>幻灯片 1</vt:lpstr>
      <vt:lpstr>提纲</vt:lpstr>
      <vt:lpstr>一、代码规范</vt:lpstr>
    </vt:vector>
  </TitlesOfParts>
  <Company>zhjy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felixlu</cp:lastModifiedBy>
  <cp:revision>1760</cp:revision>
  <dcterms:created xsi:type="dcterms:W3CDTF">2012-06-22T12:18:32Z</dcterms:created>
  <dcterms:modified xsi:type="dcterms:W3CDTF">2012-10-15T21:10:57Z</dcterms:modified>
</cp:coreProperties>
</file>