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4CC81-7748-408E-8DD4-888C038A9C67}" v="55" dt="2019-04-17T08:57:5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新宇" userId="1dca4a0fd060776e" providerId="LiveId" clId="{B7F4CC81-7748-408E-8DD4-888C038A9C67}"/>
    <pc:docChg chg="undo custSel addSld delSld modSld sldOrd">
      <pc:chgData name="王新宇" userId="1dca4a0fd060776e" providerId="LiveId" clId="{B7F4CC81-7748-408E-8DD4-888C038A9C67}" dt="2019-04-17T09:05:03.174" v="148" actId="2696"/>
      <pc:docMkLst>
        <pc:docMk/>
      </pc:docMkLst>
      <pc:sldChg chg="modSp add">
        <pc:chgData name="王新宇" userId="1dca4a0fd060776e" providerId="LiveId" clId="{B7F4CC81-7748-408E-8DD4-888C038A9C67}" dt="2019-04-17T05:48:27.083" v="2" actId="255"/>
        <pc:sldMkLst>
          <pc:docMk/>
          <pc:sldMk cId="3385982075" sldId="256"/>
        </pc:sldMkLst>
        <pc:spChg chg="mod">
          <ac:chgData name="王新宇" userId="1dca4a0fd060776e" providerId="LiveId" clId="{B7F4CC81-7748-408E-8DD4-888C038A9C67}" dt="2019-04-17T05:48:27.083" v="2" actId="255"/>
          <ac:spMkLst>
            <pc:docMk/>
            <pc:sldMk cId="3385982075" sldId="256"/>
            <ac:spMk id="2" creationId="{3E727DB3-50F6-46F9-B80C-667BA65EC1D4}"/>
          </ac:spMkLst>
        </pc:spChg>
      </pc:sldChg>
      <pc:sldChg chg="addSp delSp modSp add">
        <pc:chgData name="王新宇" userId="1dca4a0fd060776e" providerId="LiveId" clId="{B7F4CC81-7748-408E-8DD4-888C038A9C67}" dt="2019-04-17T06:11:20.652" v="63"/>
        <pc:sldMkLst>
          <pc:docMk/>
          <pc:sldMk cId="67682158" sldId="257"/>
        </pc:sldMkLst>
        <pc:spChg chg="mod">
          <ac:chgData name="王新宇" userId="1dca4a0fd060776e" providerId="LiveId" clId="{B7F4CC81-7748-408E-8DD4-888C038A9C67}" dt="2019-04-17T06:11:20.652" v="63"/>
          <ac:spMkLst>
            <pc:docMk/>
            <pc:sldMk cId="67682158" sldId="257"/>
            <ac:spMk id="2" creationId="{654BD326-79FC-4016-8071-83A4CD04DF30}"/>
          </ac:spMkLst>
        </pc:spChg>
        <pc:spChg chg="add del">
          <ac:chgData name="王新宇" userId="1dca4a0fd060776e" providerId="LiveId" clId="{B7F4CC81-7748-408E-8DD4-888C038A9C67}" dt="2019-04-17T06:02:30.744" v="20"/>
          <ac:spMkLst>
            <pc:docMk/>
            <pc:sldMk cId="67682158" sldId="257"/>
            <ac:spMk id="3" creationId="{20E7E6E7-AB2D-4F57-BB22-BFD113D56177}"/>
          </ac:spMkLst>
        </pc:spChg>
        <pc:spChg chg="add del mod">
          <ac:chgData name="王新宇" userId="1dca4a0fd060776e" providerId="LiveId" clId="{B7F4CC81-7748-408E-8DD4-888C038A9C67}" dt="2019-04-17T06:02:27.488" v="17" actId="478"/>
          <ac:spMkLst>
            <pc:docMk/>
            <pc:sldMk cId="67682158" sldId="257"/>
            <ac:spMk id="8" creationId="{87C9A01F-C225-4EBB-946D-F0D821125E36}"/>
          </ac:spMkLst>
        </pc:spChg>
        <pc:picChg chg="add del">
          <ac:chgData name="王新宇" userId="1dca4a0fd060776e" providerId="LiveId" clId="{B7F4CC81-7748-408E-8DD4-888C038A9C67}" dt="2019-04-17T06:00:14.193" v="5"/>
          <ac:picMkLst>
            <pc:docMk/>
            <pc:sldMk cId="67682158" sldId="257"/>
            <ac:picMk id="4" creationId="{43ABE274-8DBA-49E2-A9E0-4C53DD1D6D94}"/>
          </ac:picMkLst>
        </pc:picChg>
        <pc:picChg chg="add del mod">
          <ac:chgData name="王新宇" userId="1dca4a0fd060776e" providerId="LiveId" clId="{B7F4CC81-7748-408E-8DD4-888C038A9C67}" dt="2019-04-17T06:00:17.416" v="7"/>
          <ac:picMkLst>
            <pc:docMk/>
            <pc:sldMk cId="67682158" sldId="257"/>
            <ac:picMk id="5" creationId="{E10916C5-5CD4-448F-A664-46F912807FFC}"/>
          </ac:picMkLst>
        </pc:picChg>
        <pc:picChg chg="add del mod">
          <ac:chgData name="王新宇" userId="1dca4a0fd060776e" providerId="LiveId" clId="{B7F4CC81-7748-408E-8DD4-888C038A9C67}" dt="2019-04-17T06:02:28.146" v="18"/>
          <ac:picMkLst>
            <pc:docMk/>
            <pc:sldMk cId="67682158" sldId="257"/>
            <ac:picMk id="6" creationId="{EF1B7CC1-0C3B-4917-B304-E5D73B0FD99B}"/>
          </ac:picMkLst>
        </pc:picChg>
        <pc:picChg chg="add del mod">
          <ac:chgData name="王新宇" userId="1dca4a0fd060776e" providerId="LiveId" clId="{B7F4CC81-7748-408E-8DD4-888C038A9C67}" dt="2019-04-17T06:02:26.722" v="16"/>
          <ac:picMkLst>
            <pc:docMk/>
            <pc:sldMk cId="67682158" sldId="257"/>
            <ac:picMk id="9" creationId="{ACD5DDB2-9BFE-4A3C-8472-ED45AFE8D3AA}"/>
          </ac:picMkLst>
        </pc:picChg>
        <pc:picChg chg="add mod">
          <ac:chgData name="王新宇" userId="1dca4a0fd060776e" providerId="LiveId" clId="{B7F4CC81-7748-408E-8DD4-888C038A9C67}" dt="2019-04-17T06:02:37.265" v="25" actId="1076"/>
          <ac:picMkLst>
            <pc:docMk/>
            <pc:sldMk cId="67682158" sldId="257"/>
            <ac:picMk id="10" creationId="{AA666EF3-C33A-4E27-8836-AFF9E6632037}"/>
          </ac:picMkLst>
        </pc:picChg>
        <pc:picChg chg="add del mod">
          <ac:chgData name="王新宇" userId="1dca4a0fd060776e" providerId="LiveId" clId="{B7F4CC81-7748-408E-8DD4-888C038A9C67}" dt="2019-04-17T06:02:57.908" v="31"/>
          <ac:picMkLst>
            <pc:docMk/>
            <pc:sldMk cId="67682158" sldId="257"/>
            <ac:picMk id="11" creationId="{21E093AC-02A6-49B0-8834-20CF9F446121}"/>
          </ac:picMkLst>
        </pc:picChg>
        <pc:picChg chg="add mod">
          <ac:chgData name="王新宇" userId="1dca4a0fd060776e" providerId="LiveId" clId="{B7F4CC81-7748-408E-8DD4-888C038A9C67}" dt="2019-04-17T06:03:12.842" v="33" actId="1076"/>
          <ac:picMkLst>
            <pc:docMk/>
            <pc:sldMk cId="67682158" sldId="257"/>
            <ac:picMk id="12" creationId="{3D3A41FF-9161-4FE7-9BAD-47FAEAD1BF13}"/>
          </ac:picMkLst>
        </pc:picChg>
      </pc:sldChg>
      <pc:sldChg chg="addSp delSp modSp add">
        <pc:chgData name="王新宇" userId="1dca4a0fd060776e" providerId="LiveId" clId="{B7F4CC81-7748-408E-8DD4-888C038A9C67}" dt="2019-04-17T06:11:32.414" v="66"/>
        <pc:sldMkLst>
          <pc:docMk/>
          <pc:sldMk cId="1852559329" sldId="258"/>
        </pc:sldMkLst>
        <pc:spChg chg="mod">
          <ac:chgData name="王新宇" userId="1dca4a0fd060776e" providerId="LiveId" clId="{B7F4CC81-7748-408E-8DD4-888C038A9C67}" dt="2019-04-17T06:11:32.414" v="66"/>
          <ac:spMkLst>
            <pc:docMk/>
            <pc:sldMk cId="1852559329" sldId="258"/>
            <ac:spMk id="2" creationId="{38C4DEFF-27D9-4AA2-9ECA-64774CA25E7C}"/>
          </ac:spMkLst>
        </pc:spChg>
        <pc:spChg chg="del">
          <ac:chgData name="王新宇" userId="1dca4a0fd060776e" providerId="LiveId" clId="{B7F4CC81-7748-408E-8DD4-888C038A9C67}" dt="2019-04-17T06:04:14.949" v="39"/>
          <ac:spMkLst>
            <pc:docMk/>
            <pc:sldMk cId="1852559329" sldId="258"/>
            <ac:spMk id="3" creationId="{68923054-57B6-4C42-939B-418B25B9852D}"/>
          </ac:spMkLst>
        </pc:spChg>
        <pc:picChg chg="add mod">
          <ac:chgData name="王新宇" userId="1dca4a0fd060776e" providerId="LiveId" clId="{B7F4CC81-7748-408E-8DD4-888C038A9C67}" dt="2019-04-17T06:04:22.548" v="41" actId="1076"/>
          <ac:picMkLst>
            <pc:docMk/>
            <pc:sldMk cId="1852559329" sldId="258"/>
            <ac:picMk id="4" creationId="{C75B1674-AB79-470A-969E-AD43ADBCF3E8}"/>
          </ac:picMkLst>
        </pc:picChg>
        <pc:picChg chg="add mod">
          <ac:chgData name="王新宇" userId="1dca4a0fd060776e" providerId="LiveId" clId="{B7F4CC81-7748-408E-8DD4-888C038A9C67}" dt="2019-04-17T06:04:18.537" v="40" actId="1076"/>
          <ac:picMkLst>
            <pc:docMk/>
            <pc:sldMk cId="1852559329" sldId="258"/>
            <ac:picMk id="5" creationId="{11144121-BD68-4668-A242-8882F46B1EC9}"/>
          </ac:picMkLst>
        </pc:picChg>
      </pc:sldChg>
      <pc:sldChg chg="addSp delSp modSp add">
        <pc:chgData name="王新宇" userId="1dca4a0fd060776e" providerId="LiveId" clId="{B7F4CC81-7748-408E-8DD4-888C038A9C67}" dt="2019-04-17T06:15:19.238" v="73" actId="20577"/>
        <pc:sldMkLst>
          <pc:docMk/>
          <pc:sldMk cId="208115291" sldId="259"/>
        </pc:sldMkLst>
        <pc:spChg chg="mod">
          <ac:chgData name="王新宇" userId="1dca4a0fd060776e" providerId="LiveId" clId="{B7F4CC81-7748-408E-8DD4-888C038A9C67}" dt="2019-04-17T06:15:19.238" v="73" actId="20577"/>
          <ac:spMkLst>
            <pc:docMk/>
            <pc:sldMk cId="208115291" sldId="259"/>
            <ac:spMk id="2" creationId="{C2659AB7-F6D4-4BAD-982D-D8968BDDD77C}"/>
          </ac:spMkLst>
        </pc:spChg>
        <pc:spChg chg="del">
          <ac:chgData name="王新宇" userId="1dca4a0fd060776e" providerId="LiveId" clId="{B7F4CC81-7748-408E-8DD4-888C038A9C67}" dt="2019-04-17T06:05:21.294" v="47"/>
          <ac:spMkLst>
            <pc:docMk/>
            <pc:sldMk cId="208115291" sldId="259"/>
            <ac:spMk id="3" creationId="{FBD068C5-8222-46D4-8F35-74053501E04C}"/>
          </ac:spMkLst>
        </pc:spChg>
        <pc:picChg chg="add mod">
          <ac:chgData name="王新宇" userId="1dca4a0fd060776e" providerId="LiveId" clId="{B7F4CC81-7748-408E-8DD4-888C038A9C67}" dt="2019-04-17T06:05:27.823" v="50" actId="1076"/>
          <ac:picMkLst>
            <pc:docMk/>
            <pc:sldMk cId="208115291" sldId="259"/>
            <ac:picMk id="4" creationId="{8C7537E4-01EA-49C4-97E6-DB5313A85A8A}"/>
          </ac:picMkLst>
        </pc:picChg>
        <pc:picChg chg="add mod">
          <ac:chgData name="王新宇" userId="1dca4a0fd060776e" providerId="LiveId" clId="{B7F4CC81-7748-408E-8DD4-888C038A9C67}" dt="2019-04-17T06:05:51.490" v="52" actId="1076"/>
          <ac:picMkLst>
            <pc:docMk/>
            <pc:sldMk cId="208115291" sldId="259"/>
            <ac:picMk id="5" creationId="{6CDA5A38-57BA-4E51-9BA0-96455B5D8F56}"/>
          </ac:picMkLst>
        </pc:picChg>
      </pc:sldChg>
      <pc:sldChg chg="addSp delSp modSp add">
        <pc:chgData name="王新宇" userId="1dca4a0fd060776e" providerId="LiveId" clId="{B7F4CC81-7748-408E-8DD4-888C038A9C67}" dt="2019-04-17T06:11:56.819" v="72"/>
        <pc:sldMkLst>
          <pc:docMk/>
          <pc:sldMk cId="2037131712" sldId="260"/>
        </pc:sldMkLst>
        <pc:spChg chg="mod">
          <ac:chgData name="王新宇" userId="1dca4a0fd060776e" providerId="LiveId" clId="{B7F4CC81-7748-408E-8DD4-888C038A9C67}" dt="2019-04-17T06:11:56.819" v="72"/>
          <ac:spMkLst>
            <pc:docMk/>
            <pc:sldMk cId="2037131712" sldId="260"/>
            <ac:spMk id="2" creationId="{7A5CF2F3-2EDF-4AB8-9C4D-7776179A47D7}"/>
          </ac:spMkLst>
        </pc:spChg>
        <pc:spChg chg="del">
          <ac:chgData name="王新宇" userId="1dca4a0fd060776e" providerId="LiveId" clId="{B7F4CC81-7748-408E-8DD4-888C038A9C67}" dt="2019-04-17T06:06:39.345" v="58"/>
          <ac:spMkLst>
            <pc:docMk/>
            <pc:sldMk cId="2037131712" sldId="260"/>
            <ac:spMk id="3" creationId="{6D7CE85B-13B7-4C67-8D1E-847E7FE18F4A}"/>
          </ac:spMkLst>
        </pc:spChg>
        <pc:picChg chg="add mod">
          <ac:chgData name="王新宇" userId="1dca4a0fd060776e" providerId="LiveId" clId="{B7F4CC81-7748-408E-8DD4-888C038A9C67}" dt="2019-04-17T06:06:48.620" v="60" actId="1076"/>
          <ac:picMkLst>
            <pc:docMk/>
            <pc:sldMk cId="2037131712" sldId="260"/>
            <ac:picMk id="4" creationId="{7DE94B9A-3618-45F7-A38E-FD042A58F85F}"/>
          </ac:picMkLst>
        </pc:picChg>
        <pc:picChg chg="add mod">
          <ac:chgData name="王新宇" userId="1dca4a0fd060776e" providerId="LiveId" clId="{B7F4CC81-7748-408E-8DD4-888C038A9C67}" dt="2019-04-17T06:06:43.708" v="59" actId="1076"/>
          <ac:picMkLst>
            <pc:docMk/>
            <pc:sldMk cId="2037131712" sldId="260"/>
            <ac:picMk id="5" creationId="{8CE404C2-8389-47AA-899D-4225C21CCB27}"/>
          </ac:picMkLst>
        </pc:picChg>
      </pc:sldChg>
      <pc:sldChg chg="addSp delSp modSp add">
        <pc:chgData name="王新宇" userId="1dca4a0fd060776e" providerId="LiveId" clId="{B7F4CC81-7748-408E-8DD4-888C038A9C67}" dt="2019-04-17T06:22:33.116" v="92" actId="1076"/>
        <pc:sldMkLst>
          <pc:docMk/>
          <pc:sldMk cId="2757511762" sldId="261"/>
        </pc:sldMkLst>
        <pc:spChg chg="mod">
          <ac:chgData name="王新宇" userId="1dca4a0fd060776e" providerId="LiveId" clId="{B7F4CC81-7748-408E-8DD4-888C038A9C67}" dt="2019-04-17T06:21:55.010" v="87" actId="20577"/>
          <ac:spMkLst>
            <pc:docMk/>
            <pc:sldMk cId="2757511762" sldId="261"/>
            <ac:spMk id="2" creationId="{8DD73CE0-7D39-4A86-A166-C02E2CBDE478}"/>
          </ac:spMkLst>
        </pc:spChg>
        <pc:spChg chg="del">
          <ac:chgData name="王新宇" userId="1dca4a0fd060776e" providerId="LiveId" clId="{B7F4CC81-7748-408E-8DD4-888C038A9C67}" dt="2019-04-17T06:21:50.231" v="75"/>
          <ac:spMkLst>
            <pc:docMk/>
            <pc:sldMk cId="2757511762" sldId="261"/>
            <ac:spMk id="3" creationId="{14E4DC01-8945-4084-A999-D78FE6EBC498}"/>
          </ac:spMkLst>
        </pc:spChg>
        <pc:picChg chg="add mod">
          <ac:chgData name="王新宇" userId="1dca4a0fd060776e" providerId="LiveId" clId="{B7F4CC81-7748-408E-8DD4-888C038A9C67}" dt="2019-04-17T06:22:23.568" v="90" actId="1076"/>
          <ac:picMkLst>
            <pc:docMk/>
            <pc:sldMk cId="2757511762" sldId="261"/>
            <ac:picMk id="4" creationId="{A50C493F-73D8-4A54-807F-88AC072AC54F}"/>
          </ac:picMkLst>
        </pc:picChg>
        <pc:picChg chg="add mod">
          <ac:chgData name="王新宇" userId="1dca4a0fd060776e" providerId="LiveId" clId="{B7F4CC81-7748-408E-8DD4-888C038A9C67}" dt="2019-04-17T06:22:33.116" v="92" actId="1076"/>
          <ac:picMkLst>
            <pc:docMk/>
            <pc:sldMk cId="2757511762" sldId="261"/>
            <ac:picMk id="5" creationId="{D8B6C11E-703F-4DAE-A6E4-CEC303EC49D6}"/>
          </ac:picMkLst>
        </pc:picChg>
      </pc:sldChg>
      <pc:sldChg chg="modSp add del">
        <pc:chgData name="王新宇" userId="1dca4a0fd060776e" providerId="LiveId" clId="{B7F4CC81-7748-408E-8DD4-888C038A9C67}" dt="2019-04-17T08:57:15.242" v="146" actId="2696"/>
        <pc:sldMkLst>
          <pc:docMk/>
          <pc:sldMk cId="2395098448" sldId="262"/>
        </pc:sldMkLst>
        <pc:spChg chg="mod">
          <ac:chgData name="王新宇" userId="1dca4a0fd060776e" providerId="LiveId" clId="{B7F4CC81-7748-408E-8DD4-888C038A9C67}" dt="2019-04-17T06:27:27.585" v="105" actId="20577"/>
          <ac:spMkLst>
            <pc:docMk/>
            <pc:sldMk cId="2395098448" sldId="262"/>
            <ac:spMk id="2" creationId="{8207AB59-915B-4DAC-8714-BB5F9F4BBF70}"/>
          </ac:spMkLst>
        </pc:spChg>
      </pc:sldChg>
      <pc:sldChg chg="addSp delSp modSp add">
        <pc:chgData name="王新宇" userId="1dca4a0fd060776e" providerId="LiveId" clId="{B7F4CC81-7748-408E-8DD4-888C038A9C67}" dt="2019-04-17T07:18:02.181" v="145" actId="1076"/>
        <pc:sldMkLst>
          <pc:docMk/>
          <pc:sldMk cId="4290547846" sldId="263"/>
        </pc:sldMkLst>
        <pc:spChg chg="mod">
          <ac:chgData name="王新宇" userId="1dca4a0fd060776e" providerId="LiveId" clId="{B7F4CC81-7748-408E-8DD4-888C038A9C67}" dt="2019-04-17T06:28:00.023" v="108" actId="108"/>
          <ac:spMkLst>
            <pc:docMk/>
            <pc:sldMk cId="4290547846" sldId="263"/>
            <ac:spMk id="2" creationId="{22386FCF-8180-4E39-B4A8-3E27B4BB65AA}"/>
          </ac:spMkLst>
        </pc:spChg>
        <pc:spChg chg="del">
          <ac:chgData name="王新宇" userId="1dca4a0fd060776e" providerId="LiveId" clId="{B7F4CC81-7748-408E-8DD4-888C038A9C67}" dt="2019-04-17T06:28:37.024" v="109"/>
          <ac:spMkLst>
            <pc:docMk/>
            <pc:sldMk cId="4290547846" sldId="263"/>
            <ac:spMk id="3" creationId="{2D8CCEC2-3550-4B1B-B843-0EF5132EE1BB}"/>
          </ac:spMkLst>
        </pc:spChg>
        <pc:picChg chg="add mod">
          <ac:chgData name="王新宇" userId="1dca4a0fd060776e" providerId="LiveId" clId="{B7F4CC81-7748-408E-8DD4-888C038A9C67}" dt="2019-04-17T07:18:02.181" v="145" actId="1076"/>
          <ac:picMkLst>
            <pc:docMk/>
            <pc:sldMk cId="4290547846" sldId="263"/>
            <ac:picMk id="4" creationId="{3C57649E-91DB-4024-B837-A97489E19444}"/>
          </ac:picMkLst>
        </pc:picChg>
        <pc:picChg chg="add mod">
          <ac:chgData name="王新宇" userId="1dca4a0fd060776e" providerId="LiveId" clId="{B7F4CC81-7748-408E-8DD4-888C038A9C67}" dt="2019-04-17T07:17:59.487" v="144" actId="14100"/>
          <ac:picMkLst>
            <pc:docMk/>
            <pc:sldMk cId="4290547846" sldId="263"/>
            <ac:picMk id="5" creationId="{1F01BC5B-82AF-47AD-A663-70AEFE50215E}"/>
          </ac:picMkLst>
        </pc:picChg>
      </pc:sldChg>
      <pc:sldChg chg="addSp delSp modSp add">
        <pc:chgData name="王新宇" userId="1dca4a0fd060776e" providerId="LiveId" clId="{B7F4CC81-7748-408E-8DD4-888C038A9C67}" dt="2019-04-17T06:30:52.893" v="119" actId="1076"/>
        <pc:sldMkLst>
          <pc:docMk/>
          <pc:sldMk cId="2039822395" sldId="264"/>
        </pc:sldMkLst>
        <pc:spChg chg="mod">
          <ac:chgData name="王新宇" userId="1dca4a0fd060776e" providerId="LiveId" clId="{B7F4CC81-7748-408E-8DD4-888C038A9C67}" dt="2019-04-17T06:29:28.289" v="114" actId="113"/>
          <ac:spMkLst>
            <pc:docMk/>
            <pc:sldMk cId="2039822395" sldId="264"/>
            <ac:spMk id="2" creationId="{2676DC17-6E91-4103-BA7F-0A706576F710}"/>
          </ac:spMkLst>
        </pc:spChg>
        <pc:spChg chg="del">
          <ac:chgData name="王新宇" userId="1dca4a0fd060776e" providerId="LiveId" clId="{B7F4CC81-7748-408E-8DD4-888C038A9C67}" dt="2019-04-17T06:30:10.518" v="115"/>
          <ac:spMkLst>
            <pc:docMk/>
            <pc:sldMk cId="2039822395" sldId="264"/>
            <ac:spMk id="3" creationId="{8EEB2F0F-47F2-4DA0-88CE-63C8FBD7E447}"/>
          </ac:spMkLst>
        </pc:spChg>
        <pc:picChg chg="add mod">
          <ac:chgData name="王新宇" userId="1dca4a0fd060776e" providerId="LiveId" clId="{B7F4CC81-7748-408E-8DD4-888C038A9C67}" dt="2019-04-17T06:30:52.893" v="119" actId="1076"/>
          <ac:picMkLst>
            <pc:docMk/>
            <pc:sldMk cId="2039822395" sldId="264"/>
            <ac:picMk id="4" creationId="{6A4103DB-FF90-4018-89AA-48ADF5CC62B3}"/>
          </ac:picMkLst>
        </pc:picChg>
        <pc:picChg chg="add mod">
          <ac:chgData name="王新宇" userId="1dca4a0fd060776e" providerId="LiveId" clId="{B7F4CC81-7748-408E-8DD4-888C038A9C67}" dt="2019-04-17T06:30:49.204" v="118" actId="1076"/>
          <ac:picMkLst>
            <pc:docMk/>
            <pc:sldMk cId="2039822395" sldId="264"/>
            <ac:picMk id="5" creationId="{3783C555-961E-4619-9D34-D990E47548B3}"/>
          </ac:picMkLst>
        </pc:picChg>
      </pc:sldChg>
      <pc:sldChg chg="addSp delSp modSp add ord">
        <pc:chgData name="王新宇" userId="1dca4a0fd060776e" providerId="LiveId" clId="{B7F4CC81-7748-408E-8DD4-888C038A9C67}" dt="2019-04-17T07:05:28.273" v="134"/>
        <pc:sldMkLst>
          <pc:docMk/>
          <pc:sldMk cId="1185854948" sldId="265"/>
        </pc:sldMkLst>
        <pc:spChg chg="mod">
          <ac:chgData name="王新宇" userId="1dca4a0fd060776e" providerId="LiveId" clId="{B7F4CC81-7748-408E-8DD4-888C038A9C67}" dt="2019-04-17T06:31:44.050" v="122" actId="113"/>
          <ac:spMkLst>
            <pc:docMk/>
            <pc:sldMk cId="1185854948" sldId="265"/>
            <ac:spMk id="2" creationId="{5C3E4D68-EF98-4634-B23A-6DA165478332}"/>
          </ac:spMkLst>
        </pc:spChg>
        <pc:spChg chg="del">
          <ac:chgData name="王新宇" userId="1dca4a0fd060776e" providerId="LiveId" clId="{B7F4CC81-7748-408E-8DD4-888C038A9C67}" dt="2019-04-17T06:33:13.707" v="123"/>
          <ac:spMkLst>
            <pc:docMk/>
            <pc:sldMk cId="1185854948" sldId="265"/>
            <ac:spMk id="3" creationId="{255D6F01-33BF-4241-AFF2-72671A31137F}"/>
          </ac:spMkLst>
        </pc:spChg>
        <pc:picChg chg="add mod">
          <ac:chgData name="王新宇" userId="1dca4a0fd060776e" providerId="LiveId" clId="{B7F4CC81-7748-408E-8DD4-888C038A9C67}" dt="2019-04-17T06:33:19.114" v="124" actId="1076"/>
          <ac:picMkLst>
            <pc:docMk/>
            <pc:sldMk cId="1185854948" sldId="265"/>
            <ac:picMk id="4" creationId="{5D040AEA-D7D7-42D6-BFF4-AD9D25350B63}"/>
          </ac:picMkLst>
        </pc:picChg>
        <pc:picChg chg="add mod">
          <ac:chgData name="王新宇" userId="1dca4a0fd060776e" providerId="LiveId" clId="{B7F4CC81-7748-408E-8DD4-888C038A9C67}" dt="2019-04-17T06:33:43.416" v="126" actId="1076"/>
          <ac:picMkLst>
            <pc:docMk/>
            <pc:sldMk cId="1185854948" sldId="265"/>
            <ac:picMk id="5" creationId="{AD571C45-C21B-4D74-BD01-019B2A4C9C44}"/>
          </ac:picMkLst>
        </pc:picChg>
      </pc:sldChg>
      <pc:sldChg chg="addSp delSp modSp add">
        <pc:chgData name="王新宇" userId="1dca4a0fd060776e" providerId="LiveId" clId="{B7F4CC81-7748-408E-8DD4-888C038A9C67}" dt="2019-04-17T06:40:01.888" v="133" actId="1076"/>
        <pc:sldMkLst>
          <pc:docMk/>
          <pc:sldMk cId="2980290819" sldId="266"/>
        </pc:sldMkLst>
        <pc:spChg chg="mod">
          <ac:chgData name="王新宇" userId="1dca4a0fd060776e" providerId="LiveId" clId="{B7F4CC81-7748-408E-8DD4-888C038A9C67}" dt="2019-04-17T06:39:33.915" v="129" actId="113"/>
          <ac:spMkLst>
            <pc:docMk/>
            <pc:sldMk cId="2980290819" sldId="266"/>
            <ac:spMk id="2" creationId="{3629C4A2-19C8-41C5-953F-4B3E97C0983D}"/>
          </ac:spMkLst>
        </pc:spChg>
        <pc:spChg chg="del">
          <ac:chgData name="王新宇" userId="1dca4a0fd060776e" providerId="LiveId" clId="{B7F4CC81-7748-408E-8DD4-888C038A9C67}" dt="2019-04-17T06:39:45.085" v="130"/>
          <ac:spMkLst>
            <pc:docMk/>
            <pc:sldMk cId="2980290819" sldId="266"/>
            <ac:spMk id="3" creationId="{1E8A03EF-98A1-484F-A00A-21087ECC9712}"/>
          </ac:spMkLst>
        </pc:spChg>
        <pc:picChg chg="add mod">
          <ac:chgData name="王新宇" userId="1dca4a0fd060776e" providerId="LiveId" clId="{B7F4CC81-7748-408E-8DD4-888C038A9C67}" dt="2019-04-17T06:39:51.157" v="131" actId="1076"/>
          <ac:picMkLst>
            <pc:docMk/>
            <pc:sldMk cId="2980290819" sldId="266"/>
            <ac:picMk id="4" creationId="{5099BD35-42DE-4CD0-B494-7DAC6754E246}"/>
          </ac:picMkLst>
        </pc:picChg>
        <pc:picChg chg="add mod">
          <ac:chgData name="王新宇" userId="1dca4a0fd060776e" providerId="LiveId" clId="{B7F4CC81-7748-408E-8DD4-888C038A9C67}" dt="2019-04-17T06:40:01.888" v="133" actId="1076"/>
          <ac:picMkLst>
            <pc:docMk/>
            <pc:sldMk cId="2980290819" sldId="266"/>
            <ac:picMk id="5" creationId="{E71557D0-5C69-42CE-9038-BE09047EA9A8}"/>
          </ac:picMkLst>
        </pc:picChg>
      </pc:sldChg>
      <pc:sldChg chg="addSp delSp modSp add">
        <pc:chgData name="王新宇" userId="1dca4a0fd060776e" providerId="LiveId" clId="{B7F4CC81-7748-408E-8DD4-888C038A9C67}" dt="2019-04-17T07:06:48.063" v="141" actId="1076"/>
        <pc:sldMkLst>
          <pc:docMk/>
          <pc:sldMk cId="1438592562" sldId="267"/>
        </pc:sldMkLst>
        <pc:spChg chg="mod">
          <ac:chgData name="王新宇" userId="1dca4a0fd060776e" providerId="LiveId" clId="{B7F4CC81-7748-408E-8DD4-888C038A9C67}" dt="2019-04-17T07:06:29.771" v="139" actId="113"/>
          <ac:spMkLst>
            <pc:docMk/>
            <pc:sldMk cId="1438592562" sldId="267"/>
            <ac:spMk id="2" creationId="{AF962273-CE02-4CFA-8CF6-94F194D60B61}"/>
          </ac:spMkLst>
        </pc:spChg>
        <pc:spChg chg="del">
          <ac:chgData name="王新宇" userId="1dca4a0fd060776e" providerId="LiveId" clId="{B7F4CC81-7748-408E-8DD4-888C038A9C67}" dt="2019-04-17T07:05:50.584" v="136"/>
          <ac:spMkLst>
            <pc:docMk/>
            <pc:sldMk cId="1438592562" sldId="267"/>
            <ac:spMk id="3" creationId="{25270027-5F7A-474D-8CDD-48F274D4A019}"/>
          </ac:spMkLst>
        </pc:spChg>
        <pc:picChg chg="add mod">
          <ac:chgData name="王新宇" userId="1dca4a0fd060776e" providerId="LiveId" clId="{B7F4CC81-7748-408E-8DD4-888C038A9C67}" dt="2019-04-17T07:05:53.916" v="137" actId="1076"/>
          <ac:picMkLst>
            <pc:docMk/>
            <pc:sldMk cId="1438592562" sldId="267"/>
            <ac:picMk id="4" creationId="{59A76825-FEC1-4E3D-BC0B-65F667D9207C}"/>
          </ac:picMkLst>
        </pc:picChg>
        <pc:picChg chg="add mod">
          <ac:chgData name="王新宇" userId="1dca4a0fd060776e" providerId="LiveId" clId="{B7F4CC81-7748-408E-8DD4-888C038A9C67}" dt="2019-04-17T07:06:48.063" v="141" actId="1076"/>
          <ac:picMkLst>
            <pc:docMk/>
            <pc:sldMk cId="1438592562" sldId="267"/>
            <ac:picMk id="5" creationId="{4872A14B-36EE-4FDD-BF53-C15AAE3C919D}"/>
          </ac:picMkLst>
        </pc:picChg>
      </pc:sldChg>
      <pc:sldChg chg="add del">
        <pc:chgData name="王新宇" userId="1dca4a0fd060776e" providerId="LiveId" clId="{B7F4CC81-7748-408E-8DD4-888C038A9C67}" dt="2019-04-17T09:05:03.174" v="148" actId="2696"/>
        <pc:sldMkLst>
          <pc:docMk/>
          <pc:sldMk cId="392851646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CDC39-C631-4E9C-B689-643A4803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C1369-6AA2-4B13-89B9-7A3F5493D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C0FB2-3C04-4E90-A1C5-246474A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C13A7-52ED-4705-91D0-24D44E22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C21E7-56C9-455B-9114-646C64A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8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E27DA-21D7-4D0E-94BC-F8946E97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3ABFB-3020-41DA-9E01-F85D8F20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BE734-8D76-459D-9C48-1D612012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8409C-FF00-453D-BBBC-5091B1B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60C34-A9AF-4194-8F3C-BC83609B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4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53456-C681-478D-A606-8D4D06DB7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24BED-5520-488A-AD13-F32905D5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5CB12-D732-471B-9DFB-817DAD04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72CB9-092E-4EFB-B79F-4C77071A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F2218-9FF7-4124-AFF1-96D5E282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63A0-690F-42BD-BDD4-DCB3BA55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F8718-BFA6-4496-9AD4-060838B6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E786F-2A4E-4CEA-8C51-0415C7F5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78BD-01F5-4F42-ADE8-33E182E6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14087-D113-4676-A821-1FE630D9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2E9C-7809-41C3-8F82-4C972472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0F4A8-C3A4-4298-9FAA-B4F9D5030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C4683-395C-4E8E-973F-B1A1915E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32D6C-1522-4F68-BCC6-6F650EF7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2F0CD-8918-48EB-9410-A1FAED57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A43A-AFE2-413F-8830-269B151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71416-B167-443F-851E-2ADB89B11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82A30F-AFFC-4F3A-B1A0-CE397C73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62670-BA8E-44EB-83CF-B0163467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68842-B284-40F3-8DB4-00845E8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E6AD7-5C13-4558-B80D-412561F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A034B-E1AC-4029-876A-6BAB0460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832C6-887D-4D09-B3B5-B02A2AC0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77402-EE00-43FD-A023-A8599E3D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F5D736-28C2-410C-9555-7DED14677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71EDC6-3042-4D48-95F2-30349844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DB0727-A811-4CFF-A290-6E40DD10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38684-6531-4781-A7C1-C6276D7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F7EA7-0BA2-48B2-B9C5-2D27A682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D9655-CDDF-416A-82C8-5D03567C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B3DAA-9AE7-4E89-845A-1F87E995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5D1826-F403-4ECF-8CF8-2428F525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3462B-D8B8-4F8A-986A-FB08A312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2EE99-371D-49E6-80D1-6486A5EB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74241F-34BF-4756-A5A5-5079A75A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4C1CD-D4B9-4D5C-819C-3FA7BD4F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9F483-EA20-48C8-A2F4-1F1BFDAE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60A4C-979D-4BC1-A1C1-A854ECC6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E38D8-7FAA-40A1-ACF3-6923DDE66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1269A-131D-43C0-BE87-DD38AE9C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A0DE4-1C1B-4DEF-BB6B-89F51A65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5597C-5438-4A03-AC69-86B1741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3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FE4FF-6CFE-4DF0-9ADA-6C1A36FC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31843B-9A62-42A0-915A-BA7A6503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1EDFA-0C42-409F-89D2-C2279B24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3B2FC-F2DC-47B8-BC70-B012D9F5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D7F5C-0B30-43A5-AFBE-332C9649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621B1-7C81-4405-B452-C265FAEF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74882-4847-4792-87D1-FD3BBE4E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EFD65-534E-4FC9-8531-3529D03E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DF0BA-98C6-4E4F-AD8D-CFF65479F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A8AC-C656-4AD1-8F72-1D690258A8A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9BDBD-0D10-4A76-9A91-16A7A7CE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50670-C2EF-4A88-9B08-D5A3AE08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C9BA-1850-4273-9557-35AED8341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7DB3-50F6-46F9-B80C-667BA65EC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Multitask Parsing Across Semantic Representations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40517-49B9-47A4-946A-7D75DBC73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8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DC17-6E91-4103-BA7F-0A706576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Classifier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4103DB-FF90-4018-89AA-48ADF5CC6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32" y="1563687"/>
            <a:ext cx="8249091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83C555-961E-4619-9D34-D990E475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2" y="5915025"/>
            <a:ext cx="10096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C4A2-19C8-41C5-953F-4B3E97C0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99BD35-42DE-4CD0-B494-7DAC6754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64" y="1523476"/>
            <a:ext cx="9326672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1557D0-5C69-42CE-9038-BE09047E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6018516"/>
            <a:ext cx="99631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D326-79FC-4016-8071-83A4CD04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UCCA: Universal Conceptual Cognitive Annotation.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A666EF3-C33A-4E27-8836-AFF9E6632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4925"/>
            <a:ext cx="10515600" cy="3628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3A41FF-9161-4FE7-9BAD-47FAEAD1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5694"/>
            <a:ext cx="12192000" cy="7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4DEFF-27D9-4AA2-9ECA-64774CA2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AMR: Abstract Meaning Representation.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144121-BD68-4668-A242-8882F46B1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19" y="1690688"/>
            <a:ext cx="4962162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5B1674-AB79-470A-969E-AD43ADBCF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2026"/>
            <a:ext cx="12192000" cy="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59AB7-F6D4-4BAD-982D-D8968BDD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DM: DELPH-IN MRS.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7537E4-01EA-49C4-97E6-DB5313A85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757362"/>
            <a:ext cx="8343900" cy="3343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DA5A38-57BA-4E51-9BA0-96455B5D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8169"/>
            <a:ext cx="12192000" cy="8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F2F3-2EDF-4AB8-9C4D-7776179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UD: Universal Dependencies.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E404C2-8389-47AA-899D-4225C21C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1862137"/>
            <a:ext cx="8239125" cy="3133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E94B9A-3618-45F7-A38E-FD042A58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2711"/>
            <a:ext cx="12192000" cy="8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73CE0-7D39-4A86-A166-C02E2CBD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0C493F-73D8-4A54-807F-88AC072AC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603" y="1253331"/>
            <a:ext cx="785079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B6C11E-703F-4DAE-A6E4-CEC303EC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0423"/>
            <a:ext cx="10848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2273-CE02-4CFA-8CF6-94F194D6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Similarity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A76825-FEC1-4E3D-BC0B-65F667D9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9666"/>
            <a:ext cx="10267950" cy="2266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72A14B-36EE-4FDD-BF53-C15AAE3C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5594"/>
            <a:ext cx="10029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4D68-EF98-4634-B23A-6DA1654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Unified DAG Format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040AEA-D7D7-42D6-BFF4-AD9D25350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690688"/>
            <a:ext cx="10125075" cy="3895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571C45-C21B-4D74-BD01-019B2A4C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5976937"/>
            <a:ext cx="96964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86FCF-8180-4E39-B4A8-3E27B4B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TUPA: A Transition-Based DAG Parser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57649E-91DB-4024-B837-A97489E19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069" y="1405725"/>
            <a:ext cx="833654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01BC5B-82AF-47AD-A663-70AEFE50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2" y="5757063"/>
            <a:ext cx="10626918" cy="10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Multitask Parsing Across Semantic Representations</vt:lpstr>
      <vt:lpstr>UCCA: Universal Conceptual Cognitive Annotation.</vt:lpstr>
      <vt:lpstr>AMR: Abstract Meaning Representation.</vt:lpstr>
      <vt:lpstr>DM: DELPH-IN MRS.</vt:lpstr>
      <vt:lpstr>UD: Universal Dependencies.</vt:lpstr>
      <vt:lpstr>Data</vt:lpstr>
      <vt:lpstr>Task Similarity</vt:lpstr>
      <vt:lpstr>Unified DAG Format</vt:lpstr>
      <vt:lpstr>TUPA: A Transition-Based DAG Parser</vt:lpstr>
      <vt:lpstr>Transition Classifier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 Parsing Across Semantic Representations</dc:title>
  <dc:creator>王新宇</dc:creator>
  <cp:lastModifiedBy>王新宇</cp:lastModifiedBy>
  <cp:revision>1</cp:revision>
  <dcterms:created xsi:type="dcterms:W3CDTF">2019-04-17T05:47:22Z</dcterms:created>
  <dcterms:modified xsi:type="dcterms:W3CDTF">2019-04-17T09:05:12Z</dcterms:modified>
</cp:coreProperties>
</file>