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5.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6.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7.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8.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9.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10.xml" ContentType="application/vnd.openxmlformats-officedocument.theme+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theme/theme11.xml" ContentType="application/vnd.openxmlformats-officedocument.theme+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theme/theme12.xml" ContentType="application/vnd.openxmlformats-officedocument.theme+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theme/theme13.xml" ContentType="application/vnd.openxmlformats-officedocument.theme+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theme/theme14.xml" ContentType="application/vnd.openxmlformats-officedocument.theme+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theme/theme15.xml" ContentType="application/vnd.openxmlformats-officedocument.theme+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theme/theme16.xml" ContentType="application/vnd.openxmlformats-officedocument.theme+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theme/theme17.xml" ContentType="application/vnd.openxmlformats-officedocument.theme+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theme/theme18.xml" ContentType="application/vnd.openxmlformats-officedocument.theme+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theme/theme19.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5" r:id="rId4"/>
    <p:sldMasterId id="2147483924" r:id="rId5"/>
    <p:sldMasterId id="2147483941" r:id="rId6"/>
    <p:sldMasterId id="2147483977" r:id="rId7"/>
    <p:sldMasterId id="2147484035" r:id="rId8"/>
    <p:sldMasterId id="2147484047" r:id="rId9"/>
    <p:sldMasterId id="2147484064" r:id="rId10"/>
    <p:sldMasterId id="2147484076" r:id="rId11"/>
    <p:sldMasterId id="2147484088" r:id="rId12"/>
    <p:sldMasterId id="2147484124" r:id="rId13"/>
    <p:sldMasterId id="2147484160" r:id="rId14"/>
    <p:sldMasterId id="2147484172" r:id="rId15"/>
    <p:sldMasterId id="2147484184" r:id="rId16"/>
    <p:sldMasterId id="2147484196" r:id="rId17"/>
    <p:sldMasterId id="2147484213" r:id="rId18"/>
    <p:sldMasterId id="2147484225" r:id="rId19"/>
    <p:sldMasterId id="2147484237" r:id="rId20"/>
    <p:sldMasterId id="2147484261" r:id="rId21"/>
    <p:sldMasterId id="2147484273" r:id="rId22"/>
  </p:sldMasterIdLst>
  <p:sldIdLst>
    <p:sldId id="256" r:id="rId23"/>
    <p:sldId id="257" r:id="rId24"/>
    <p:sldId id="258" r:id="rId25"/>
    <p:sldId id="259" r:id="rId26"/>
    <p:sldId id="260" r:id="rId27"/>
    <p:sldId id="261" r:id="rId28"/>
    <p:sldId id="262" r:id="rId29"/>
    <p:sldId id="263" r:id="rId30"/>
    <p:sldId id="264" r:id="rId31"/>
    <p:sldId id="265" r:id="rId32"/>
    <p:sldId id="266" r:id="rId33"/>
    <p:sldId id="267" r:id="rId34"/>
    <p:sldId id="268" r:id="rId35"/>
    <p:sldId id="270" r:id="rId36"/>
    <p:sldId id="271" r:id="rId37"/>
    <p:sldId id="272" r:id="rId38"/>
    <p:sldId id="273" r:id="rId39"/>
    <p:sldId id="274" r:id="rId40"/>
    <p:sldId id="275" r:id="rId41"/>
    <p:sldId id="276" r:id="rId42"/>
    <p:sldId id="277" r:id="rId43"/>
    <p:sldId id="278" r:id="rId44"/>
    <p:sldId id="279" r:id="rId45"/>
    <p:sldId id="280" r:id="rId46"/>
    <p:sldId id="281"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04" autoAdjust="0"/>
    <p:restoredTop sz="94660"/>
  </p:normalViewPr>
  <p:slideViewPr>
    <p:cSldViewPr snapToGrid="0">
      <p:cViewPr varScale="1">
        <p:scale>
          <a:sx n="86" d="100"/>
          <a:sy n="86"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 Target="slides/slide4.xml"/><Relationship Id="rId39" Type="http://schemas.openxmlformats.org/officeDocument/2006/relationships/slide" Target="slides/slide17.xml"/><Relationship Id="rId21" Type="http://schemas.openxmlformats.org/officeDocument/2006/relationships/slideMaster" Target="slideMasters/slideMaster18.xml"/><Relationship Id="rId34" Type="http://schemas.openxmlformats.org/officeDocument/2006/relationships/slide" Target="slides/slide12.xml"/><Relationship Id="rId42" Type="http://schemas.openxmlformats.org/officeDocument/2006/relationships/slide" Target="slides/slide20.xml"/><Relationship Id="rId47" Type="http://schemas.openxmlformats.org/officeDocument/2006/relationships/slide" Target="slides/slide25.xml"/><Relationship Id="rId50"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Master" Target="slideMasters/slideMaster13.xml"/><Relationship Id="rId29" Type="http://schemas.openxmlformats.org/officeDocument/2006/relationships/slide" Target="slides/slide7.xml"/><Relationship Id="rId11" Type="http://schemas.openxmlformats.org/officeDocument/2006/relationships/slideMaster" Target="slideMasters/slideMaster8.xml"/><Relationship Id="rId24" Type="http://schemas.openxmlformats.org/officeDocument/2006/relationships/slide" Target="slides/slide2.xml"/><Relationship Id="rId32" Type="http://schemas.openxmlformats.org/officeDocument/2006/relationships/slide" Target="slides/slide10.xml"/><Relationship Id="rId37" Type="http://schemas.openxmlformats.org/officeDocument/2006/relationships/slide" Target="slides/slide15.xml"/><Relationship Id="rId40" Type="http://schemas.openxmlformats.org/officeDocument/2006/relationships/slide" Target="slides/slide18.xml"/><Relationship Id="rId45" Type="http://schemas.openxmlformats.org/officeDocument/2006/relationships/slide" Target="slides/slide23.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1.xml"/><Relationship Id="rId28" Type="http://schemas.openxmlformats.org/officeDocument/2006/relationships/slide" Target="slides/slide6.xml"/><Relationship Id="rId36" Type="http://schemas.openxmlformats.org/officeDocument/2006/relationships/slide" Target="slides/slide14.xml"/><Relationship Id="rId49"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Master" Target="slideMasters/slideMaster16.xml"/><Relationship Id="rId31" Type="http://schemas.openxmlformats.org/officeDocument/2006/relationships/slide" Target="slides/slide9.xml"/><Relationship Id="rId44" Type="http://schemas.openxmlformats.org/officeDocument/2006/relationships/slide" Target="slides/slide22.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Master" Target="slideMasters/slideMaster19.xml"/><Relationship Id="rId27" Type="http://schemas.openxmlformats.org/officeDocument/2006/relationships/slide" Target="slides/slide5.xml"/><Relationship Id="rId30" Type="http://schemas.openxmlformats.org/officeDocument/2006/relationships/slide" Target="slides/slide8.xml"/><Relationship Id="rId35" Type="http://schemas.openxmlformats.org/officeDocument/2006/relationships/slide" Target="slides/slide13.xml"/><Relationship Id="rId43" Type="http://schemas.openxmlformats.org/officeDocument/2006/relationships/slide" Target="slides/slide21.xml"/><Relationship Id="rId48"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 Target="slides/slide3.xml"/><Relationship Id="rId33" Type="http://schemas.openxmlformats.org/officeDocument/2006/relationships/slide" Target="slides/slide11.xml"/><Relationship Id="rId38" Type="http://schemas.openxmlformats.org/officeDocument/2006/relationships/slide" Target="slides/slide16.xml"/><Relationship Id="rId46" Type="http://schemas.openxmlformats.org/officeDocument/2006/relationships/slide" Target="slides/slide24.xml"/><Relationship Id="rId20" Type="http://schemas.openxmlformats.org/officeDocument/2006/relationships/slideMaster" Target="slideMasters/slideMaster17.xml"/><Relationship Id="rId41"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Series 1</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Sheet1!$A$2:$A$5</c:f>
              <c:numCache>
                <c:formatCode>General</c:formatCode>
                <c:ptCount val="4"/>
                <c:pt idx="0">
                  <c:v>2020</c:v>
                </c:pt>
                <c:pt idx="1">
                  <c:v>2019</c:v>
                </c:pt>
                <c:pt idx="2">
                  <c:v>2018</c:v>
                </c:pt>
              </c:numCache>
            </c:numRef>
          </c:cat>
          <c:val>
            <c:numRef>
              <c:f>Sheet1!$B$2:$B$5</c:f>
              <c:numCache>
                <c:formatCode>#,##0</c:formatCode>
                <c:ptCount val="4"/>
                <c:pt idx="0">
                  <c:v>103106</c:v>
                </c:pt>
                <c:pt idx="1">
                  <c:v>88663</c:v>
                </c:pt>
                <c:pt idx="2">
                  <c:v>76443</c:v>
                </c:pt>
              </c:numCache>
            </c:numRef>
          </c:val>
          <c:extLst>
            <c:ext xmlns:c16="http://schemas.microsoft.com/office/drawing/2014/chart" uri="{C3380CC4-5D6E-409C-BE32-E72D297353CC}">
              <c16:uniqueId val="{00000000-E697-486E-B0D8-B906461430EA}"/>
            </c:ext>
          </c:extLst>
        </c:ser>
        <c:ser>
          <c:idx val="1"/>
          <c:order val="1"/>
          <c:tx>
            <c:strRef>
              <c:f>Sheet1!$C$1</c:f>
              <c:strCache>
                <c:ptCount val="1"/>
                <c:pt idx="0">
                  <c:v>Column1</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Sheet1!$A$2:$A$5</c:f>
              <c:numCache>
                <c:formatCode>General</c:formatCode>
                <c:ptCount val="4"/>
                <c:pt idx="0">
                  <c:v>2020</c:v>
                </c:pt>
                <c:pt idx="1">
                  <c:v>2019</c:v>
                </c:pt>
                <c:pt idx="2">
                  <c:v>2018</c:v>
                </c:pt>
              </c:numCache>
            </c:numRef>
          </c:cat>
          <c:val>
            <c:numRef>
              <c:f>Sheet1!$C$2:$C$5</c:f>
              <c:numCache>
                <c:formatCode>General</c:formatCode>
                <c:ptCount val="4"/>
              </c:numCache>
            </c:numRef>
          </c:val>
          <c:extLst>
            <c:ext xmlns:c16="http://schemas.microsoft.com/office/drawing/2014/chart" uri="{C3380CC4-5D6E-409C-BE32-E72D297353CC}">
              <c16:uniqueId val="{00000001-E697-486E-B0D8-B906461430EA}"/>
            </c:ext>
          </c:extLst>
        </c:ser>
        <c:ser>
          <c:idx val="2"/>
          <c:order val="2"/>
          <c:tx>
            <c:strRef>
              <c:f>Sheet1!$D$1</c:f>
              <c:strCache>
                <c:ptCount val="1"/>
                <c:pt idx="0">
                  <c:v>Series 3</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Sheet1!$A$2:$A$5</c:f>
              <c:numCache>
                <c:formatCode>General</c:formatCode>
                <c:ptCount val="4"/>
                <c:pt idx="0">
                  <c:v>2020</c:v>
                </c:pt>
                <c:pt idx="1">
                  <c:v>2019</c:v>
                </c:pt>
                <c:pt idx="2">
                  <c:v>2018</c:v>
                </c:pt>
              </c:numCache>
            </c:numRef>
          </c:cat>
          <c:val>
            <c:numRef>
              <c:f>Sheet1!$D$2:$D$5</c:f>
              <c:numCache>
                <c:formatCode>General</c:formatCode>
                <c:ptCount val="4"/>
              </c:numCache>
            </c:numRef>
          </c:val>
          <c:extLst>
            <c:ext xmlns:c16="http://schemas.microsoft.com/office/drawing/2014/chart" uri="{C3380CC4-5D6E-409C-BE32-E72D297353CC}">
              <c16:uniqueId val="{00000002-E697-486E-B0D8-B906461430EA}"/>
            </c:ext>
          </c:extLst>
        </c:ser>
        <c:dLbls>
          <c:showLegendKey val="0"/>
          <c:showVal val="1"/>
          <c:showCatName val="0"/>
          <c:showSerName val="0"/>
          <c:showPercent val="0"/>
          <c:showBubbleSize val="0"/>
        </c:dLbls>
        <c:gapWidth val="65"/>
        <c:shape val="box"/>
        <c:axId val="670802799"/>
        <c:axId val="670784079"/>
        <c:axId val="0"/>
      </c:bar3DChart>
      <c:catAx>
        <c:axId val="670802799"/>
        <c:scaling>
          <c:orientation val="minMax"/>
        </c:scaling>
        <c:delete val="0"/>
        <c:axPos val="b"/>
        <c:numFmt formatCode="General" sourceLinked="1"/>
        <c:majorTickMark val="out"/>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670784079"/>
        <c:crosses val="autoZero"/>
        <c:auto val="1"/>
        <c:lblAlgn val="ctr"/>
        <c:lblOffset val="100"/>
        <c:noMultiLvlLbl val="0"/>
      </c:catAx>
      <c:valAx>
        <c:axId val="670784079"/>
        <c:scaling>
          <c:orientation val="minMax"/>
        </c:scaling>
        <c:delete val="0"/>
        <c:axPos val="l"/>
        <c:majorGridlines>
          <c:spPr>
            <a:ln w="9525" cap="flat" cmpd="sng" algn="ctr">
              <a:solidFill>
                <a:schemeClr val="dk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6708027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072273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72361357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34276848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72717356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B04A4-D2A0-4C9F-957B-F85346EA7A29}" type="datetimeFigureOut">
              <a:rPr lang="en-GB" smtClean="0"/>
              <a:t>15/06/2021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89030962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5B04A4-D2A0-4C9F-957B-F85346EA7A29}" type="datetimeFigureOut">
              <a:rPr lang="en-GB" smtClean="0"/>
              <a:t>15/06/2021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84519153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B04A4-D2A0-4C9F-957B-F85346EA7A29}" type="datetimeFigureOut">
              <a:rPr lang="en-GB" smtClean="0"/>
              <a:t>15/06/2021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43616755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0081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31429695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04546334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58719328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112610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4790915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66687176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82725102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76364280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B04A4-D2A0-4C9F-957B-F85346EA7A29}" type="datetimeFigureOut">
              <a:rPr lang="en-GB" smtClean="0"/>
              <a:t>15/06/2021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99836822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5B04A4-D2A0-4C9F-957B-F85346EA7A29}" type="datetimeFigureOut">
              <a:rPr lang="en-GB" smtClean="0"/>
              <a:t>15/06/2021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29321993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B04A4-D2A0-4C9F-957B-F85346EA7A29}" type="datetimeFigureOut">
              <a:rPr lang="en-GB" smtClean="0"/>
              <a:t>15/06/2021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94767550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72556336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65718962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15146748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445201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21212694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422484113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87782147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79050060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14540920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B04A4-D2A0-4C9F-957B-F85346EA7A29}" type="datetimeFigureOut">
              <a:rPr lang="en-GB" smtClean="0"/>
              <a:t>15/06/2021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38328179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5B04A4-D2A0-4C9F-957B-F85346EA7A29}" type="datetimeFigureOut">
              <a:rPr lang="en-GB" smtClean="0"/>
              <a:t>15/06/2021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95179331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B04A4-D2A0-4C9F-957B-F85346EA7A29}" type="datetimeFigureOut">
              <a:rPr lang="en-GB" smtClean="0"/>
              <a:t>15/06/2021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94074735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86712796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85815347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173937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4227658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25980628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992952008"/>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23192440"/>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900889913"/>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416501053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B04A4-D2A0-4C9F-957B-F85346EA7A29}" type="datetimeFigureOut">
              <a:rPr lang="en-GB" smtClean="0"/>
              <a:t>15/06/2021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29435771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5B04A4-D2A0-4C9F-957B-F85346EA7A29}" type="datetimeFigureOut">
              <a:rPr lang="en-GB" smtClean="0"/>
              <a:t>15/06/2021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94908865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B04A4-D2A0-4C9F-957B-F85346EA7A29}" type="datetimeFigureOut">
              <a:rPr lang="en-GB" smtClean="0"/>
              <a:t>15/06/2021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86880153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402376306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4220685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44483788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319842948"/>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92580582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041915705"/>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30328709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712576056"/>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425388750"/>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B04A4-D2A0-4C9F-957B-F85346EA7A29}" type="datetimeFigureOut">
              <a:rPr lang="en-GB" smtClean="0"/>
              <a:t>15/06/2021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590617451"/>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5B04A4-D2A0-4C9F-957B-F85346EA7A29}" type="datetimeFigureOut">
              <a:rPr lang="en-GB" smtClean="0"/>
              <a:t>15/06/2021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094386284"/>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B04A4-D2A0-4C9F-957B-F85346EA7A29}" type="datetimeFigureOut">
              <a:rPr lang="en-GB" smtClean="0"/>
              <a:t>15/06/2021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1515106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726762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92407672"/>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902476775"/>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4288932962"/>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45000108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346072966"/>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881470803"/>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461205624"/>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40993987"/>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B04A4-D2A0-4C9F-957B-F85346EA7A29}" type="datetimeFigureOut">
              <a:rPr lang="en-GB" smtClean="0"/>
              <a:t>15/06/2021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86395362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5B04A4-D2A0-4C9F-957B-F85346EA7A29}" type="datetimeFigureOut">
              <a:rPr lang="en-GB" smtClean="0"/>
              <a:t>15/06/2021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041121018"/>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B04A4-D2A0-4C9F-957B-F85346EA7A29}" type="datetimeFigureOut">
              <a:rPr lang="en-GB" smtClean="0"/>
              <a:t>15/06/2021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247860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227172784"/>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476388657"/>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360624209"/>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53585407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655447045"/>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79871790"/>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616302836"/>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4270345394"/>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868946889"/>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B04A4-D2A0-4C9F-957B-F85346EA7A29}" type="datetimeFigureOut">
              <a:rPr lang="en-GB" smtClean="0"/>
              <a:t>15/06/2021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805839519"/>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5B04A4-D2A0-4C9F-957B-F85346EA7A29}" type="datetimeFigureOut">
              <a:rPr lang="en-GB" smtClean="0"/>
              <a:t>15/06/2021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9144219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360724260"/>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B04A4-D2A0-4C9F-957B-F85346EA7A29}" type="datetimeFigureOut">
              <a:rPr lang="en-GB" smtClean="0"/>
              <a:t>15/06/2021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33778536"/>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341039902"/>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Tree>
    <p:extLst>
      <p:ext uri="{BB962C8B-B14F-4D97-AF65-F5344CB8AC3E}">
        <p14:creationId xmlns:p14="http://schemas.microsoft.com/office/powerpoint/2010/main" val="2505851093"/>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526818802"/>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09511241"/>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639852679"/>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65284428"/>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363684711"/>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106961930"/>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885280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151517276"/>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481649507"/>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978286537"/>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990444191"/>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530938142"/>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B04A4-D2A0-4C9F-957B-F85346EA7A29}" type="datetimeFigureOut">
              <a:rPr lang="en-GB" smtClean="0"/>
              <a:t>15/06/2021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100849869"/>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5B04A4-D2A0-4C9F-957B-F85346EA7A29}" type="datetimeFigureOut">
              <a:rPr lang="en-GB" smtClean="0"/>
              <a:t>15/06/2021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4198158966"/>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B04A4-D2A0-4C9F-957B-F85346EA7A29}" type="datetimeFigureOut">
              <a:rPr lang="en-GB" smtClean="0"/>
              <a:t>15/06/2021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768859264"/>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844364787"/>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652525046"/>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1242488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823133941"/>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137468345"/>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837378412"/>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553994234"/>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4277967424"/>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016502290"/>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B04A4-D2A0-4C9F-957B-F85346EA7A29}" type="datetimeFigureOut">
              <a:rPr lang="en-GB" smtClean="0"/>
              <a:t>15/06/2021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445088666"/>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5B04A4-D2A0-4C9F-957B-F85346EA7A29}" type="datetimeFigureOut">
              <a:rPr lang="en-GB" smtClean="0"/>
              <a:t>15/06/2021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27202498"/>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B04A4-D2A0-4C9F-957B-F85346EA7A29}" type="datetimeFigureOut">
              <a:rPr lang="en-GB" smtClean="0"/>
              <a:t>15/06/2021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498450949"/>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787243789"/>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25129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8304733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456603587"/>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390657457"/>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362712228"/>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212534367"/>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868231292"/>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4285529084"/>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006999127"/>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B04A4-D2A0-4C9F-957B-F85346EA7A29}" type="datetimeFigureOut">
              <a:rPr lang="en-GB" smtClean="0"/>
              <a:t>15/06/2021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464088246"/>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5B04A4-D2A0-4C9F-957B-F85346EA7A29}" type="datetimeFigureOut">
              <a:rPr lang="en-GB" smtClean="0"/>
              <a:t>15/06/2021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878290612"/>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B04A4-D2A0-4C9F-957B-F85346EA7A29}" type="datetimeFigureOut">
              <a:rPr lang="en-GB" smtClean="0"/>
              <a:t>15/06/2021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171088359"/>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6073373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B04A4-D2A0-4C9F-957B-F85346EA7A29}" type="datetimeFigureOut">
              <a:rPr lang="en-GB" smtClean="0"/>
              <a:t>15/06/2021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605860320"/>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948972791"/>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249290453"/>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59900361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007357261"/>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489168054"/>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466982576"/>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4243751855"/>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B04A4-D2A0-4C9F-957B-F85346EA7A29}" type="datetimeFigureOut">
              <a:rPr lang="en-GB" smtClean="0"/>
              <a:t>15/06/2021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190381119"/>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5B04A4-D2A0-4C9F-957B-F85346EA7A29}" type="datetimeFigureOut">
              <a:rPr lang="en-GB" smtClean="0"/>
              <a:t>15/06/2021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858907909"/>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B04A4-D2A0-4C9F-957B-F85346EA7A29}" type="datetimeFigureOut">
              <a:rPr lang="en-GB" smtClean="0"/>
              <a:t>15/06/2021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41710846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5B04A4-D2A0-4C9F-957B-F85346EA7A29}" type="datetimeFigureOut">
              <a:rPr lang="en-GB" smtClean="0"/>
              <a:t>15/06/2021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706199951"/>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4151032564"/>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507532493"/>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447542871"/>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89348033"/>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527881842"/>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255262744"/>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238608671"/>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966141838"/>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B04A4-D2A0-4C9F-957B-F85346EA7A29}" type="datetimeFigureOut">
              <a:rPr lang="en-GB" smtClean="0"/>
              <a:t>15/06/2021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771203156"/>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5B04A4-D2A0-4C9F-957B-F85346EA7A29}" type="datetimeFigureOut">
              <a:rPr lang="en-GB" smtClean="0"/>
              <a:t>15/06/2021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366377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B04A4-D2A0-4C9F-957B-F85346EA7A29}" type="datetimeFigureOut">
              <a:rPr lang="en-GB" smtClean="0"/>
              <a:t>15/06/2021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036829021"/>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B04A4-D2A0-4C9F-957B-F85346EA7A29}" type="datetimeFigureOut">
              <a:rPr lang="en-GB" smtClean="0"/>
              <a:t>15/06/2021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663714866"/>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465580633"/>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463745642"/>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749948336"/>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2187715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5674763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Tree>
    <p:extLst>
      <p:ext uri="{BB962C8B-B14F-4D97-AF65-F5344CB8AC3E}">
        <p14:creationId xmlns:p14="http://schemas.microsoft.com/office/powerpoint/2010/main" val="21770833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7137839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598428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1831383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36617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9799914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5227151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6432499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1267346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5299240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5012206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8184913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8347061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B04A4-D2A0-4C9F-957B-F85346EA7A29}" type="datetimeFigureOut">
              <a:rPr lang="en-GB" smtClean="0"/>
              <a:t>15/06/2021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5843981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5B04A4-D2A0-4C9F-957B-F85346EA7A29}" type="datetimeFigureOut">
              <a:rPr lang="en-GB" smtClean="0"/>
              <a:t>15/06/2021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5052713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B04A4-D2A0-4C9F-957B-F85346EA7A29}" type="datetimeFigureOut">
              <a:rPr lang="en-GB" smtClean="0"/>
              <a:t>15/06/2021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4112795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3633456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5794375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2144168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40411163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41929641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47656780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78729315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4198898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7498832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B04A4-D2A0-4C9F-957B-F85346EA7A29}" type="datetimeFigureOut">
              <a:rPr lang="en-GB" smtClean="0"/>
              <a:t>15/06/2021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87189802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5B04A4-D2A0-4C9F-957B-F85346EA7A29}" type="datetimeFigureOut">
              <a:rPr lang="en-GB" smtClean="0"/>
              <a:t>15/06/2021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018495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B04A4-D2A0-4C9F-957B-F85346EA7A29}" type="datetimeFigureOut">
              <a:rPr lang="en-GB" smtClean="0"/>
              <a:t>15/06/2021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96767966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B04A4-D2A0-4C9F-957B-F85346EA7A29}" type="datetimeFigureOut">
              <a:rPr lang="en-GB" smtClean="0"/>
              <a:t>15/06/2021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2044662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92758276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Tree>
    <p:extLst>
      <p:ext uri="{BB962C8B-B14F-4D97-AF65-F5344CB8AC3E}">
        <p14:creationId xmlns:p14="http://schemas.microsoft.com/office/powerpoint/2010/main" val="11035617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8116324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7638840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0543901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005957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90611761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07569479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245015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5B04A4-D2A0-4C9F-957B-F85346EA7A29}" type="datetimeFigureOut">
              <a:rPr lang="en-GB" smtClean="0"/>
              <a:t>15/06/2021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17330177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403776978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56596682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83916782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13167703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B04A4-D2A0-4C9F-957B-F85346EA7A29}" type="datetimeFigureOut">
              <a:rPr lang="en-GB" smtClean="0"/>
              <a:t>15/06/2021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419698373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5B04A4-D2A0-4C9F-957B-F85346EA7A29}" type="datetimeFigureOut">
              <a:rPr lang="en-GB" smtClean="0"/>
              <a:t>15/06/2021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12741538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B04A4-D2A0-4C9F-957B-F85346EA7A29}" type="datetimeFigureOut">
              <a:rPr lang="en-GB" smtClean="0"/>
              <a:t>15/06/2021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5866100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55190148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63710067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779311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B04A4-D2A0-4C9F-957B-F85346EA7A29}" type="datetimeFigureOut">
              <a:rPr lang="en-GB" smtClean="0"/>
              <a:t>15/06/2021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82033232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56419729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28477318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68838437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08833684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948911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B04A4-D2A0-4C9F-957B-F85346EA7A29}" type="datetimeFigureOut">
              <a:rPr lang="en-GB" smtClean="0"/>
              <a:t>15/06/2021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41714363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5B04A4-D2A0-4C9F-957B-F85346EA7A29}" type="datetimeFigureOut">
              <a:rPr lang="en-GB" smtClean="0"/>
              <a:t>15/06/2021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13088093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B04A4-D2A0-4C9F-957B-F85346EA7A29}" type="datetimeFigureOut">
              <a:rPr lang="en-GB" smtClean="0"/>
              <a:t>15/06/2021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69939971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11920731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Tree>
    <p:extLst>
      <p:ext uri="{BB962C8B-B14F-4D97-AF65-F5344CB8AC3E}">
        <p14:creationId xmlns:p14="http://schemas.microsoft.com/office/powerpoint/2010/main" val="2163242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78578094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05217223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540218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57794552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7439930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21657561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50338137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91605574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428387204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91596731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602622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Tree>
    <p:extLst>
      <p:ext uri="{BB962C8B-B14F-4D97-AF65-F5344CB8AC3E}">
        <p14:creationId xmlns:p14="http://schemas.microsoft.com/office/powerpoint/2010/main" val="394534345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12903832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B04A4-D2A0-4C9F-957B-F85346EA7A29}" type="datetimeFigureOut">
              <a:rPr lang="en-GB" smtClean="0"/>
              <a:t>15/06/2021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34084367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5B04A4-D2A0-4C9F-957B-F85346EA7A29}" type="datetimeFigureOut">
              <a:rPr lang="en-GB" smtClean="0"/>
              <a:t>15/06/2021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57344052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B04A4-D2A0-4C9F-957B-F85346EA7A29}" type="datetimeFigureOut">
              <a:rPr lang="en-GB" smtClean="0"/>
              <a:t>15/06/2021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70583592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37828449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5B04A4-D2A0-4C9F-957B-F85346EA7A29}" type="datetimeFigureOut">
              <a:rPr lang="en-GB" smtClean="0"/>
              <a:t>15/06/2021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357310257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13723754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72375301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169565078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B04A4-D2A0-4C9F-957B-F85346EA7A29}" type="datetimeFigureOut">
              <a:rPr lang="en-GB" smtClean="0"/>
              <a:t>15/06/2021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854D3B-610A-4AB6-838C-79F253C84AFF}" type="slidenum">
              <a:rPr lang="en-GB" smtClean="0"/>
              <a:t>‹#›</a:t>
            </a:fld>
            <a:endParaRPr lang="en-GB"/>
          </a:p>
        </p:txBody>
      </p:sp>
    </p:spTree>
    <p:extLst>
      <p:ext uri="{BB962C8B-B14F-4D97-AF65-F5344CB8AC3E}">
        <p14:creationId xmlns:p14="http://schemas.microsoft.com/office/powerpoint/2010/main" val="2867693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27.xml"/><Relationship Id="rId3" Type="http://schemas.openxmlformats.org/officeDocument/2006/relationships/slideLayout" Target="../slideLayouts/slideLayout122.xml"/><Relationship Id="rId7" Type="http://schemas.openxmlformats.org/officeDocument/2006/relationships/slideLayout" Target="../slideLayouts/slideLayout126.xml"/><Relationship Id="rId12" Type="http://schemas.openxmlformats.org/officeDocument/2006/relationships/theme" Target="../theme/theme10.xml"/><Relationship Id="rId2" Type="http://schemas.openxmlformats.org/officeDocument/2006/relationships/slideLayout" Target="../slideLayouts/slideLayout121.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11" Type="http://schemas.openxmlformats.org/officeDocument/2006/relationships/slideLayout" Target="../slideLayouts/slideLayout130.xml"/><Relationship Id="rId5" Type="http://schemas.openxmlformats.org/officeDocument/2006/relationships/slideLayout" Target="../slideLayouts/slideLayout124.xml"/><Relationship Id="rId10" Type="http://schemas.openxmlformats.org/officeDocument/2006/relationships/slideLayout" Target="../slideLayouts/slideLayout129.xml"/><Relationship Id="rId4" Type="http://schemas.openxmlformats.org/officeDocument/2006/relationships/slideLayout" Target="../slideLayouts/slideLayout123.xml"/><Relationship Id="rId9" Type="http://schemas.openxmlformats.org/officeDocument/2006/relationships/slideLayout" Target="../slideLayouts/slideLayout12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38.xml"/><Relationship Id="rId3" Type="http://schemas.openxmlformats.org/officeDocument/2006/relationships/slideLayout" Target="../slideLayouts/slideLayout133.xml"/><Relationship Id="rId7" Type="http://schemas.openxmlformats.org/officeDocument/2006/relationships/slideLayout" Target="../slideLayouts/slideLayout137.xml"/><Relationship Id="rId12" Type="http://schemas.openxmlformats.org/officeDocument/2006/relationships/theme" Target="../theme/theme11.xml"/><Relationship Id="rId2" Type="http://schemas.openxmlformats.org/officeDocument/2006/relationships/slideLayout" Target="../slideLayouts/slideLayout132.xml"/><Relationship Id="rId1" Type="http://schemas.openxmlformats.org/officeDocument/2006/relationships/slideLayout" Target="../slideLayouts/slideLayout131.xml"/><Relationship Id="rId6" Type="http://schemas.openxmlformats.org/officeDocument/2006/relationships/slideLayout" Target="../slideLayouts/slideLayout136.xml"/><Relationship Id="rId11" Type="http://schemas.openxmlformats.org/officeDocument/2006/relationships/slideLayout" Target="../slideLayouts/slideLayout141.xml"/><Relationship Id="rId5" Type="http://schemas.openxmlformats.org/officeDocument/2006/relationships/slideLayout" Target="../slideLayouts/slideLayout135.xml"/><Relationship Id="rId10" Type="http://schemas.openxmlformats.org/officeDocument/2006/relationships/slideLayout" Target="../slideLayouts/slideLayout140.xml"/><Relationship Id="rId4" Type="http://schemas.openxmlformats.org/officeDocument/2006/relationships/slideLayout" Target="../slideLayouts/slideLayout134.xml"/><Relationship Id="rId9" Type="http://schemas.openxmlformats.org/officeDocument/2006/relationships/slideLayout" Target="../slideLayouts/slideLayout13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9.xml"/><Relationship Id="rId3" Type="http://schemas.openxmlformats.org/officeDocument/2006/relationships/slideLayout" Target="../slideLayouts/slideLayout144.xml"/><Relationship Id="rId7" Type="http://schemas.openxmlformats.org/officeDocument/2006/relationships/slideLayout" Target="../slideLayouts/slideLayout148.xml"/><Relationship Id="rId12" Type="http://schemas.openxmlformats.org/officeDocument/2006/relationships/theme" Target="../theme/theme12.xml"/><Relationship Id="rId2" Type="http://schemas.openxmlformats.org/officeDocument/2006/relationships/slideLayout" Target="../slideLayouts/slideLayout143.xml"/><Relationship Id="rId1" Type="http://schemas.openxmlformats.org/officeDocument/2006/relationships/slideLayout" Target="../slideLayouts/slideLayout142.xml"/><Relationship Id="rId6" Type="http://schemas.openxmlformats.org/officeDocument/2006/relationships/slideLayout" Target="../slideLayouts/slideLayout147.xml"/><Relationship Id="rId11" Type="http://schemas.openxmlformats.org/officeDocument/2006/relationships/slideLayout" Target="../slideLayouts/slideLayout152.xml"/><Relationship Id="rId5" Type="http://schemas.openxmlformats.org/officeDocument/2006/relationships/slideLayout" Target="../slideLayouts/slideLayout146.xml"/><Relationship Id="rId10" Type="http://schemas.openxmlformats.org/officeDocument/2006/relationships/slideLayout" Target="../slideLayouts/slideLayout151.xml"/><Relationship Id="rId4" Type="http://schemas.openxmlformats.org/officeDocument/2006/relationships/slideLayout" Target="../slideLayouts/slideLayout145.xml"/><Relationship Id="rId9" Type="http://schemas.openxmlformats.org/officeDocument/2006/relationships/slideLayout" Target="../slideLayouts/slideLayout15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60.xml"/><Relationship Id="rId3" Type="http://schemas.openxmlformats.org/officeDocument/2006/relationships/slideLayout" Target="../slideLayouts/slideLayout155.xml"/><Relationship Id="rId7" Type="http://schemas.openxmlformats.org/officeDocument/2006/relationships/slideLayout" Target="../slideLayouts/slideLayout159.xml"/><Relationship Id="rId12" Type="http://schemas.openxmlformats.org/officeDocument/2006/relationships/theme" Target="../theme/theme13.xml"/><Relationship Id="rId2" Type="http://schemas.openxmlformats.org/officeDocument/2006/relationships/slideLayout" Target="../slideLayouts/slideLayout154.xml"/><Relationship Id="rId1" Type="http://schemas.openxmlformats.org/officeDocument/2006/relationships/slideLayout" Target="../slideLayouts/slideLayout153.xml"/><Relationship Id="rId6" Type="http://schemas.openxmlformats.org/officeDocument/2006/relationships/slideLayout" Target="../slideLayouts/slideLayout158.xml"/><Relationship Id="rId11" Type="http://schemas.openxmlformats.org/officeDocument/2006/relationships/slideLayout" Target="../slideLayouts/slideLayout163.xml"/><Relationship Id="rId5" Type="http://schemas.openxmlformats.org/officeDocument/2006/relationships/slideLayout" Target="../slideLayouts/slideLayout157.xml"/><Relationship Id="rId10" Type="http://schemas.openxmlformats.org/officeDocument/2006/relationships/slideLayout" Target="../slideLayouts/slideLayout162.xml"/><Relationship Id="rId4" Type="http://schemas.openxmlformats.org/officeDocument/2006/relationships/slideLayout" Target="../slideLayouts/slideLayout156.xml"/><Relationship Id="rId9" Type="http://schemas.openxmlformats.org/officeDocument/2006/relationships/slideLayout" Target="../slideLayouts/slideLayout16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71.xml"/><Relationship Id="rId13" Type="http://schemas.openxmlformats.org/officeDocument/2006/relationships/slideLayout" Target="../slideLayouts/slideLayout176.xml"/><Relationship Id="rId3" Type="http://schemas.openxmlformats.org/officeDocument/2006/relationships/slideLayout" Target="../slideLayouts/slideLayout166.xml"/><Relationship Id="rId7" Type="http://schemas.openxmlformats.org/officeDocument/2006/relationships/slideLayout" Target="../slideLayouts/slideLayout170.xml"/><Relationship Id="rId12" Type="http://schemas.openxmlformats.org/officeDocument/2006/relationships/slideLayout" Target="../slideLayouts/slideLayout175.xml"/><Relationship Id="rId17" Type="http://schemas.openxmlformats.org/officeDocument/2006/relationships/theme" Target="../theme/theme14.xml"/><Relationship Id="rId2" Type="http://schemas.openxmlformats.org/officeDocument/2006/relationships/slideLayout" Target="../slideLayouts/slideLayout165.xml"/><Relationship Id="rId16" Type="http://schemas.openxmlformats.org/officeDocument/2006/relationships/slideLayout" Target="../slideLayouts/slideLayout179.xml"/><Relationship Id="rId1" Type="http://schemas.openxmlformats.org/officeDocument/2006/relationships/slideLayout" Target="../slideLayouts/slideLayout164.xml"/><Relationship Id="rId6" Type="http://schemas.openxmlformats.org/officeDocument/2006/relationships/slideLayout" Target="../slideLayouts/slideLayout169.xml"/><Relationship Id="rId11" Type="http://schemas.openxmlformats.org/officeDocument/2006/relationships/slideLayout" Target="../slideLayouts/slideLayout174.xml"/><Relationship Id="rId5" Type="http://schemas.openxmlformats.org/officeDocument/2006/relationships/slideLayout" Target="../slideLayouts/slideLayout168.xml"/><Relationship Id="rId15" Type="http://schemas.openxmlformats.org/officeDocument/2006/relationships/slideLayout" Target="../slideLayouts/slideLayout178.xml"/><Relationship Id="rId10" Type="http://schemas.openxmlformats.org/officeDocument/2006/relationships/slideLayout" Target="../slideLayouts/slideLayout173.xml"/><Relationship Id="rId4" Type="http://schemas.openxmlformats.org/officeDocument/2006/relationships/slideLayout" Target="../slideLayouts/slideLayout167.xml"/><Relationship Id="rId9" Type="http://schemas.openxmlformats.org/officeDocument/2006/relationships/slideLayout" Target="../slideLayouts/slideLayout172.xml"/><Relationship Id="rId14" Type="http://schemas.openxmlformats.org/officeDocument/2006/relationships/slideLayout" Target="../slideLayouts/slideLayout177.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87.xml"/><Relationship Id="rId3" Type="http://schemas.openxmlformats.org/officeDocument/2006/relationships/slideLayout" Target="../slideLayouts/slideLayout182.xml"/><Relationship Id="rId7" Type="http://schemas.openxmlformats.org/officeDocument/2006/relationships/slideLayout" Target="../slideLayouts/slideLayout186.xml"/><Relationship Id="rId12" Type="http://schemas.openxmlformats.org/officeDocument/2006/relationships/theme" Target="../theme/theme15.xml"/><Relationship Id="rId2" Type="http://schemas.openxmlformats.org/officeDocument/2006/relationships/slideLayout" Target="../slideLayouts/slideLayout181.xml"/><Relationship Id="rId1" Type="http://schemas.openxmlformats.org/officeDocument/2006/relationships/slideLayout" Target="../slideLayouts/slideLayout180.xml"/><Relationship Id="rId6" Type="http://schemas.openxmlformats.org/officeDocument/2006/relationships/slideLayout" Target="../slideLayouts/slideLayout185.xml"/><Relationship Id="rId11" Type="http://schemas.openxmlformats.org/officeDocument/2006/relationships/slideLayout" Target="../slideLayouts/slideLayout190.xml"/><Relationship Id="rId5" Type="http://schemas.openxmlformats.org/officeDocument/2006/relationships/slideLayout" Target="../slideLayouts/slideLayout184.xml"/><Relationship Id="rId10" Type="http://schemas.openxmlformats.org/officeDocument/2006/relationships/slideLayout" Target="../slideLayouts/slideLayout189.xml"/><Relationship Id="rId4" Type="http://schemas.openxmlformats.org/officeDocument/2006/relationships/slideLayout" Target="../slideLayouts/slideLayout183.xml"/><Relationship Id="rId9" Type="http://schemas.openxmlformats.org/officeDocument/2006/relationships/slideLayout" Target="../slideLayouts/slideLayout188.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98.xml"/><Relationship Id="rId3" Type="http://schemas.openxmlformats.org/officeDocument/2006/relationships/slideLayout" Target="../slideLayouts/slideLayout193.xml"/><Relationship Id="rId7" Type="http://schemas.openxmlformats.org/officeDocument/2006/relationships/slideLayout" Target="../slideLayouts/slideLayout197.xml"/><Relationship Id="rId12" Type="http://schemas.openxmlformats.org/officeDocument/2006/relationships/theme" Target="../theme/theme16.xml"/><Relationship Id="rId2" Type="http://schemas.openxmlformats.org/officeDocument/2006/relationships/slideLayout" Target="../slideLayouts/slideLayout192.xml"/><Relationship Id="rId1" Type="http://schemas.openxmlformats.org/officeDocument/2006/relationships/slideLayout" Target="../slideLayouts/slideLayout191.xml"/><Relationship Id="rId6" Type="http://schemas.openxmlformats.org/officeDocument/2006/relationships/slideLayout" Target="../slideLayouts/slideLayout196.xml"/><Relationship Id="rId11" Type="http://schemas.openxmlformats.org/officeDocument/2006/relationships/slideLayout" Target="../slideLayouts/slideLayout201.xml"/><Relationship Id="rId5" Type="http://schemas.openxmlformats.org/officeDocument/2006/relationships/slideLayout" Target="../slideLayouts/slideLayout195.xml"/><Relationship Id="rId10" Type="http://schemas.openxmlformats.org/officeDocument/2006/relationships/slideLayout" Target="../slideLayouts/slideLayout200.xml"/><Relationship Id="rId4" Type="http://schemas.openxmlformats.org/officeDocument/2006/relationships/slideLayout" Target="../slideLayouts/slideLayout194.xml"/><Relationship Id="rId9" Type="http://schemas.openxmlformats.org/officeDocument/2006/relationships/slideLayout" Target="../slideLayouts/slideLayout19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9.xml"/><Relationship Id="rId3" Type="http://schemas.openxmlformats.org/officeDocument/2006/relationships/slideLayout" Target="../slideLayouts/slideLayout204.xml"/><Relationship Id="rId7" Type="http://schemas.openxmlformats.org/officeDocument/2006/relationships/slideLayout" Target="../slideLayouts/slideLayout208.xml"/><Relationship Id="rId12" Type="http://schemas.openxmlformats.org/officeDocument/2006/relationships/theme" Target="../theme/theme17.xml"/><Relationship Id="rId2" Type="http://schemas.openxmlformats.org/officeDocument/2006/relationships/slideLayout" Target="../slideLayouts/slideLayout203.xml"/><Relationship Id="rId1" Type="http://schemas.openxmlformats.org/officeDocument/2006/relationships/slideLayout" Target="../slideLayouts/slideLayout202.xml"/><Relationship Id="rId6" Type="http://schemas.openxmlformats.org/officeDocument/2006/relationships/slideLayout" Target="../slideLayouts/slideLayout207.xml"/><Relationship Id="rId11" Type="http://schemas.openxmlformats.org/officeDocument/2006/relationships/slideLayout" Target="../slideLayouts/slideLayout212.xml"/><Relationship Id="rId5" Type="http://schemas.openxmlformats.org/officeDocument/2006/relationships/slideLayout" Target="../slideLayouts/slideLayout206.xml"/><Relationship Id="rId10" Type="http://schemas.openxmlformats.org/officeDocument/2006/relationships/slideLayout" Target="../slideLayouts/slideLayout211.xml"/><Relationship Id="rId4" Type="http://schemas.openxmlformats.org/officeDocument/2006/relationships/slideLayout" Target="../slideLayouts/slideLayout205.xml"/><Relationship Id="rId9" Type="http://schemas.openxmlformats.org/officeDocument/2006/relationships/slideLayout" Target="../slideLayouts/slideLayout210.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20.xml"/><Relationship Id="rId3" Type="http://schemas.openxmlformats.org/officeDocument/2006/relationships/slideLayout" Target="../slideLayouts/slideLayout215.xml"/><Relationship Id="rId7" Type="http://schemas.openxmlformats.org/officeDocument/2006/relationships/slideLayout" Target="../slideLayouts/slideLayout219.xml"/><Relationship Id="rId12" Type="http://schemas.openxmlformats.org/officeDocument/2006/relationships/theme" Target="../theme/theme18.xml"/><Relationship Id="rId2" Type="http://schemas.openxmlformats.org/officeDocument/2006/relationships/slideLayout" Target="../slideLayouts/slideLayout214.xml"/><Relationship Id="rId1" Type="http://schemas.openxmlformats.org/officeDocument/2006/relationships/slideLayout" Target="../slideLayouts/slideLayout213.xml"/><Relationship Id="rId6" Type="http://schemas.openxmlformats.org/officeDocument/2006/relationships/slideLayout" Target="../slideLayouts/slideLayout218.xml"/><Relationship Id="rId11" Type="http://schemas.openxmlformats.org/officeDocument/2006/relationships/slideLayout" Target="../slideLayouts/slideLayout223.xml"/><Relationship Id="rId5" Type="http://schemas.openxmlformats.org/officeDocument/2006/relationships/slideLayout" Target="../slideLayouts/slideLayout217.xml"/><Relationship Id="rId10" Type="http://schemas.openxmlformats.org/officeDocument/2006/relationships/slideLayout" Target="../slideLayouts/slideLayout222.xml"/><Relationship Id="rId4" Type="http://schemas.openxmlformats.org/officeDocument/2006/relationships/slideLayout" Target="../slideLayouts/slideLayout216.xml"/><Relationship Id="rId9" Type="http://schemas.openxmlformats.org/officeDocument/2006/relationships/slideLayout" Target="../slideLayouts/slideLayout221.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31.xml"/><Relationship Id="rId3" Type="http://schemas.openxmlformats.org/officeDocument/2006/relationships/slideLayout" Target="../slideLayouts/slideLayout226.xml"/><Relationship Id="rId7" Type="http://schemas.openxmlformats.org/officeDocument/2006/relationships/slideLayout" Target="../slideLayouts/slideLayout230.xml"/><Relationship Id="rId12" Type="http://schemas.openxmlformats.org/officeDocument/2006/relationships/theme" Target="../theme/theme19.xml"/><Relationship Id="rId2" Type="http://schemas.openxmlformats.org/officeDocument/2006/relationships/slideLayout" Target="../slideLayouts/slideLayout225.xml"/><Relationship Id="rId1" Type="http://schemas.openxmlformats.org/officeDocument/2006/relationships/slideLayout" Target="../slideLayouts/slideLayout224.xml"/><Relationship Id="rId6" Type="http://schemas.openxmlformats.org/officeDocument/2006/relationships/slideLayout" Target="../slideLayouts/slideLayout229.xml"/><Relationship Id="rId11" Type="http://schemas.openxmlformats.org/officeDocument/2006/relationships/slideLayout" Target="../slideLayouts/slideLayout234.xml"/><Relationship Id="rId5" Type="http://schemas.openxmlformats.org/officeDocument/2006/relationships/slideLayout" Target="../slideLayouts/slideLayout228.xml"/><Relationship Id="rId10" Type="http://schemas.openxmlformats.org/officeDocument/2006/relationships/slideLayout" Target="../slideLayouts/slideLayout233.xml"/><Relationship Id="rId4" Type="http://schemas.openxmlformats.org/officeDocument/2006/relationships/slideLayout" Target="../slideLayouts/slideLayout227.xml"/><Relationship Id="rId9" Type="http://schemas.openxmlformats.org/officeDocument/2006/relationships/slideLayout" Target="../slideLayouts/slideLayout23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3.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theme" Target="../theme/theme4.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5.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theme" Target="../theme/theme6.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4.xml"/><Relationship Id="rId3" Type="http://schemas.openxmlformats.org/officeDocument/2006/relationships/slideLayout" Target="../slideLayouts/slideLayout89.xml"/><Relationship Id="rId7" Type="http://schemas.openxmlformats.org/officeDocument/2006/relationships/slideLayout" Target="../slideLayouts/slideLayout93.xml"/><Relationship Id="rId12" Type="http://schemas.openxmlformats.org/officeDocument/2006/relationships/theme" Target="../theme/theme7.xml"/><Relationship Id="rId2" Type="http://schemas.openxmlformats.org/officeDocument/2006/relationships/slideLayout" Target="../slideLayouts/slideLayout88.xml"/><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5" Type="http://schemas.openxmlformats.org/officeDocument/2006/relationships/slideLayout" Target="../slideLayouts/slideLayout91.xml"/><Relationship Id="rId10" Type="http://schemas.openxmlformats.org/officeDocument/2006/relationships/slideLayout" Target="../slideLayouts/slideLayout96.xml"/><Relationship Id="rId4" Type="http://schemas.openxmlformats.org/officeDocument/2006/relationships/slideLayout" Target="../slideLayouts/slideLayout90.xml"/><Relationship Id="rId9" Type="http://schemas.openxmlformats.org/officeDocument/2006/relationships/slideLayout" Target="../slideLayouts/slideLayout9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5.xml"/><Relationship Id="rId3" Type="http://schemas.openxmlformats.org/officeDocument/2006/relationships/slideLayout" Target="../slideLayouts/slideLayout100.xml"/><Relationship Id="rId7" Type="http://schemas.openxmlformats.org/officeDocument/2006/relationships/slideLayout" Target="../slideLayouts/slideLayout104.xml"/><Relationship Id="rId12" Type="http://schemas.openxmlformats.org/officeDocument/2006/relationships/theme" Target="../theme/theme8.xml"/><Relationship Id="rId2" Type="http://schemas.openxmlformats.org/officeDocument/2006/relationships/slideLayout" Target="../slideLayouts/slideLayout99.xml"/><Relationship Id="rId1" Type="http://schemas.openxmlformats.org/officeDocument/2006/relationships/slideLayout" Target="../slideLayouts/slideLayout98.xml"/><Relationship Id="rId6" Type="http://schemas.openxmlformats.org/officeDocument/2006/relationships/slideLayout" Target="../slideLayouts/slideLayout103.xml"/><Relationship Id="rId11" Type="http://schemas.openxmlformats.org/officeDocument/2006/relationships/slideLayout" Target="../slideLayouts/slideLayout108.xml"/><Relationship Id="rId5" Type="http://schemas.openxmlformats.org/officeDocument/2006/relationships/slideLayout" Target="../slideLayouts/slideLayout102.xml"/><Relationship Id="rId10" Type="http://schemas.openxmlformats.org/officeDocument/2006/relationships/slideLayout" Target="../slideLayouts/slideLayout107.xml"/><Relationship Id="rId4" Type="http://schemas.openxmlformats.org/officeDocument/2006/relationships/slideLayout" Target="../slideLayouts/slideLayout101.xml"/><Relationship Id="rId9" Type="http://schemas.openxmlformats.org/officeDocument/2006/relationships/slideLayout" Target="../slideLayouts/slideLayout10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16.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theme" Target="../theme/theme9.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95B04A4-D2A0-4C9F-957B-F85346EA7A29}" type="datetimeFigureOut">
              <a:rPr lang="en-GB" smtClean="0"/>
              <a:t>15/06/2021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0854D3B-610A-4AB6-838C-79F253C84AFF}" type="slidenum">
              <a:rPr lang="en-GB" smtClean="0"/>
              <a:t>‹#›</a:t>
            </a:fld>
            <a:endParaRPr lang="en-GB"/>
          </a:p>
        </p:txBody>
      </p:sp>
    </p:spTree>
    <p:extLst>
      <p:ext uri="{BB962C8B-B14F-4D97-AF65-F5344CB8AC3E}">
        <p14:creationId xmlns:p14="http://schemas.microsoft.com/office/powerpoint/2010/main" val="2557724261"/>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5B04A4-D2A0-4C9F-957B-F85346EA7A29}" type="datetimeFigureOut">
              <a:rPr lang="en-GB" smtClean="0"/>
              <a:t>15/06/2021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54D3B-610A-4AB6-838C-79F253C84AFF}" type="slidenum">
              <a:rPr lang="en-GB" smtClean="0"/>
              <a:t>‹#›</a:t>
            </a:fld>
            <a:endParaRPr lang="en-GB"/>
          </a:p>
        </p:txBody>
      </p:sp>
    </p:spTree>
    <p:extLst>
      <p:ext uri="{BB962C8B-B14F-4D97-AF65-F5344CB8AC3E}">
        <p14:creationId xmlns:p14="http://schemas.microsoft.com/office/powerpoint/2010/main" val="2227528734"/>
      </p:ext>
    </p:extLst>
  </p:cSld>
  <p:clrMap bg1="lt1" tx1="dk1" bg2="lt2" tx2="dk2" accent1="accent1" accent2="accent2" accent3="accent3" accent4="accent4" accent5="accent5" accent6="accent6" hlink="hlink" folHlink="folHlink"/>
  <p:sldLayoutIdLst>
    <p:sldLayoutId id="2147484125" r:id="rId1"/>
    <p:sldLayoutId id="2147484126" r:id="rId2"/>
    <p:sldLayoutId id="2147484127" r:id="rId3"/>
    <p:sldLayoutId id="2147484128" r:id="rId4"/>
    <p:sldLayoutId id="2147484129" r:id="rId5"/>
    <p:sldLayoutId id="2147484130" r:id="rId6"/>
    <p:sldLayoutId id="2147484131" r:id="rId7"/>
    <p:sldLayoutId id="2147484132" r:id="rId8"/>
    <p:sldLayoutId id="2147484133" r:id="rId9"/>
    <p:sldLayoutId id="2147484134" r:id="rId10"/>
    <p:sldLayoutId id="21474841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5B04A4-D2A0-4C9F-957B-F85346EA7A29}" type="datetimeFigureOut">
              <a:rPr lang="en-GB" smtClean="0"/>
              <a:t>15/06/2021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54D3B-610A-4AB6-838C-79F253C84AFF}" type="slidenum">
              <a:rPr lang="en-GB" smtClean="0"/>
              <a:t>‹#›</a:t>
            </a:fld>
            <a:endParaRPr lang="en-GB"/>
          </a:p>
        </p:txBody>
      </p:sp>
    </p:spTree>
    <p:extLst>
      <p:ext uri="{BB962C8B-B14F-4D97-AF65-F5344CB8AC3E}">
        <p14:creationId xmlns:p14="http://schemas.microsoft.com/office/powerpoint/2010/main" val="400731205"/>
      </p:ext>
    </p:extLst>
  </p:cSld>
  <p:clrMap bg1="lt1" tx1="dk1" bg2="lt2" tx2="dk2" accent1="accent1" accent2="accent2" accent3="accent3" accent4="accent4" accent5="accent5" accent6="accent6" hlink="hlink" folHlink="folHlink"/>
  <p:sldLayoutIdLst>
    <p:sldLayoutId id="2147484161" r:id="rId1"/>
    <p:sldLayoutId id="2147484162" r:id="rId2"/>
    <p:sldLayoutId id="2147484163" r:id="rId3"/>
    <p:sldLayoutId id="2147484164" r:id="rId4"/>
    <p:sldLayoutId id="2147484165" r:id="rId5"/>
    <p:sldLayoutId id="2147484166" r:id="rId6"/>
    <p:sldLayoutId id="2147484167" r:id="rId7"/>
    <p:sldLayoutId id="2147484168" r:id="rId8"/>
    <p:sldLayoutId id="2147484169" r:id="rId9"/>
    <p:sldLayoutId id="2147484170" r:id="rId10"/>
    <p:sldLayoutId id="21474841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5B04A4-D2A0-4C9F-957B-F85346EA7A29}" type="datetimeFigureOut">
              <a:rPr lang="en-GB" smtClean="0"/>
              <a:t>15/06/2021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54D3B-610A-4AB6-838C-79F253C84AFF}" type="slidenum">
              <a:rPr lang="en-GB" smtClean="0"/>
              <a:t>‹#›</a:t>
            </a:fld>
            <a:endParaRPr lang="en-GB"/>
          </a:p>
        </p:txBody>
      </p:sp>
    </p:spTree>
    <p:extLst>
      <p:ext uri="{BB962C8B-B14F-4D97-AF65-F5344CB8AC3E}">
        <p14:creationId xmlns:p14="http://schemas.microsoft.com/office/powerpoint/2010/main" val="2663685648"/>
      </p:ext>
    </p:extLst>
  </p:cSld>
  <p:clrMap bg1="lt1" tx1="dk1" bg2="lt2" tx2="dk2" accent1="accent1" accent2="accent2" accent3="accent3" accent4="accent4" accent5="accent5" accent6="accent6" hlink="hlink" folHlink="folHlink"/>
  <p:sldLayoutIdLst>
    <p:sldLayoutId id="2147484173" r:id="rId1"/>
    <p:sldLayoutId id="2147484174" r:id="rId2"/>
    <p:sldLayoutId id="2147484175" r:id="rId3"/>
    <p:sldLayoutId id="2147484176" r:id="rId4"/>
    <p:sldLayoutId id="2147484177" r:id="rId5"/>
    <p:sldLayoutId id="2147484178" r:id="rId6"/>
    <p:sldLayoutId id="2147484179" r:id="rId7"/>
    <p:sldLayoutId id="2147484180" r:id="rId8"/>
    <p:sldLayoutId id="2147484181" r:id="rId9"/>
    <p:sldLayoutId id="2147484182" r:id="rId10"/>
    <p:sldLayoutId id="21474841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5B04A4-D2A0-4C9F-957B-F85346EA7A29}" type="datetimeFigureOut">
              <a:rPr lang="en-GB" smtClean="0"/>
              <a:t>15/06/2021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54D3B-610A-4AB6-838C-79F253C84AFF}" type="slidenum">
              <a:rPr lang="en-GB" smtClean="0"/>
              <a:t>‹#›</a:t>
            </a:fld>
            <a:endParaRPr lang="en-GB"/>
          </a:p>
        </p:txBody>
      </p:sp>
    </p:spTree>
    <p:extLst>
      <p:ext uri="{BB962C8B-B14F-4D97-AF65-F5344CB8AC3E}">
        <p14:creationId xmlns:p14="http://schemas.microsoft.com/office/powerpoint/2010/main" val="1524873210"/>
      </p:ext>
    </p:extLst>
  </p:cSld>
  <p:clrMap bg1="lt1" tx1="dk1" bg2="lt2" tx2="dk2" accent1="accent1" accent2="accent2" accent3="accent3" accent4="accent4" accent5="accent5" accent6="accent6" hlink="hlink" folHlink="folHlink"/>
  <p:sldLayoutIdLst>
    <p:sldLayoutId id="2147484185" r:id="rId1"/>
    <p:sldLayoutId id="2147484186" r:id="rId2"/>
    <p:sldLayoutId id="2147484187" r:id="rId3"/>
    <p:sldLayoutId id="2147484188" r:id="rId4"/>
    <p:sldLayoutId id="2147484189" r:id="rId5"/>
    <p:sldLayoutId id="2147484190" r:id="rId6"/>
    <p:sldLayoutId id="2147484191" r:id="rId7"/>
    <p:sldLayoutId id="2147484192" r:id="rId8"/>
    <p:sldLayoutId id="2147484193" r:id="rId9"/>
    <p:sldLayoutId id="2147484194" r:id="rId10"/>
    <p:sldLayoutId id="21474841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95B04A4-D2A0-4C9F-957B-F85346EA7A29}" type="datetimeFigureOut">
              <a:rPr lang="en-GB" smtClean="0"/>
              <a:t>15/06/2021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0854D3B-610A-4AB6-838C-79F253C84AFF}" type="slidenum">
              <a:rPr lang="en-GB" smtClean="0"/>
              <a:t>‹#›</a:t>
            </a:fld>
            <a:endParaRPr lang="en-GB"/>
          </a:p>
        </p:txBody>
      </p:sp>
    </p:spTree>
    <p:extLst>
      <p:ext uri="{BB962C8B-B14F-4D97-AF65-F5344CB8AC3E}">
        <p14:creationId xmlns:p14="http://schemas.microsoft.com/office/powerpoint/2010/main" val="3013578342"/>
      </p:ext>
    </p:extLst>
  </p:cSld>
  <p:clrMap bg1="lt1" tx1="dk1" bg2="lt2" tx2="dk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 id="2147484208" r:id="rId12"/>
    <p:sldLayoutId id="2147484209" r:id="rId13"/>
    <p:sldLayoutId id="2147484210" r:id="rId14"/>
    <p:sldLayoutId id="2147484211" r:id="rId15"/>
    <p:sldLayoutId id="21474842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5B04A4-D2A0-4C9F-957B-F85346EA7A29}" type="datetimeFigureOut">
              <a:rPr lang="en-GB" smtClean="0"/>
              <a:t>15/06/2021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54D3B-610A-4AB6-838C-79F253C84AFF}" type="slidenum">
              <a:rPr lang="en-GB" smtClean="0"/>
              <a:t>‹#›</a:t>
            </a:fld>
            <a:endParaRPr lang="en-GB"/>
          </a:p>
        </p:txBody>
      </p:sp>
    </p:spTree>
    <p:extLst>
      <p:ext uri="{BB962C8B-B14F-4D97-AF65-F5344CB8AC3E}">
        <p14:creationId xmlns:p14="http://schemas.microsoft.com/office/powerpoint/2010/main" val="1311511636"/>
      </p:ext>
    </p:extLst>
  </p:cSld>
  <p:clrMap bg1="lt1" tx1="dk1" bg2="lt2" tx2="dk2" accent1="accent1" accent2="accent2" accent3="accent3" accent4="accent4" accent5="accent5" accent6="accent6" hlink="hlink" folHlink="folHlink"/>
  <p:sldLayoutIdLst>
    <p:sldLayoutId id="2147484214" r:id="rId1"/>
    <p:sldLayoutId id="2147484215" r:id="rId2"/>
    <p:sldLayoutId id="2147484216" r:id="rId3"/>
    <p:sldLayoutId id="2147484217" r:id="rId4"/>
    <p:sldLayoutId id="2147484218" r:id="rId5"/>
    <p:sldLayoutId id="2147484219" r:id="rId6"/>
    <p:sldLayoutId id="2147484220" r:id="rId7"/>
    <p:sldLayoutId id="2147484221" r:id="rId8"/>
    <p:sldLayoutId id="2147484222" r:id="rId9"/>
    <p:sldLayoutId id="2147484223" r:id="rId10"/>
    <p:sldLayoutId id="21474842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5B04A4-D2A0-4C9F-957B-F85346EA7A29}" type="datetimeFigureOut">
              <a:rPr lang="en-GB" smtClean="0"/>
              <a:t>15/06/2021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54D3B-610A-4AB6-838C-79F253C84AFF}" type="slidenum">
              <a:rPr lang="en-GB" smtClean="0"/>
              <a:t>‹#›</a:t>
            </a:fld>
            <a:endParaRPr lang="en-GB"/>
          </a:p>
        </p:txBody>
      </p:sp>
    </p:spTree>
    <p:extLst>
      <p:ext uri="{BB962C8B-B14F-4D97-AF65-F5344CB8AC3E}">
        <p14:creationId xmlns:p14="http://schemas.microsoft.com/office/powerpoint/2010/main" val="1314632396"/>
      </p:ext>
    </p:extLst>
  </p:cSld>
  <p:clrMap bg1="lt1" tx1="dk1" bg2="lt2" tx2="dk2" accent1="accent1" accent2="accent2" accent3="accent3" accent4="accent4" accent5="accent5" accent6="accent6" hlink="hlink" folHlink="folHlink"/>
  <p:sldLayoutIdLst>
    <p:sldLayoutId id="2147484226" r:id="rId1"/>
    <p:sldLayoutId id="2147484227" r:id="rId2"/>
    <p:sldLayoutId id="2147484228" r:id="rId3"/>
    <p:sldLayoutId id="2147484229" r:id="rId4"/>
    <p:sldLayoutId id="2147484230" r:id="rId5"/>
    <p:sldLayoutId id="2147484231" r:id="rId6"/>
    <p:sldLayoutId id="2147484232" r:id="rId7"/>
    <p:sldLayoutId id="2147484233" r:id="rId8"/>
    <p:sldLayoutId id="2147484234" r:id="rId9"/>
    <p:sldLayoutId id="2147484235" r:id="rId10"/>
    <p:sldLayoutId id="21474842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5B04A4-D2A0-4C9F-957B-F85346EA7A29}" type="datetimeFigureOut">
              <a:rPr lang="en-GB" smtClean="0"/>
              <a:t>15/06/2021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54D3B-610A-4AB6-838C-79F253C84AFF}" type="slidenum">
              <a:rPr lang="en-GB" smtClean="0"/>
              <a:t>‹#›</a:t>
            </a:fld>
            <a:endParaRPr lang="en-GB"/>
          </a:p>
        </p:txBody>
      </p:sp>
    </p:spTree>
    <p:extLst>
      <p:ext uri="{BB962C8B-B14F-4D97-AF65-F5344CB8AC3E}">
        <p14:creationId xmlns:p14="http://schemas.microsoft.com/office/powerpoint/2010/main" val="3922855854"/>
      </p:ext>
    </p:extLst>
  </p:cSld>
  <p:clrMap bg1="lt1" tx1="dk1" bg2="lt2" tx2="dk2" accent1="accent1" accent2="accent2" accent3="accent3" accent4="accent4" accent5="accent5" accent6="accent6" hlink="hlink" folHlink="folHlink"/>
  <p:sldLayoutIdLst>
    <p:sldLayoutId id="2147484238" r:id="rId1"/>
    <p:sldLayoutId id="2147484239" r:id="rId2"/>
    <p:sldLayoutId id="2147484240" r:id="rId3"/>
    <p:sldLayoutId id="2147484241" r:id="rId4"/>
    <p:sldLayoutId id="2147484242" r:id="rId5"/>
    <p:sldLayoutId id="2147484243" r:id="rId6"/>
    <p:sldLayoutId id="2147484244" r:id="rId7"/>
    <p:sldLayoutId id="2147484245" r:id="rId8"/>
    <p:sldLayoutId id="2147484246" r:id="rId9"/>
    <p:sldLayoutId id="2147484247" r:id="rId10"/>
    <p:sldLayoutId id="214748424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5B04A4-D2A0-4C9F-957B-F85346EA7A29}" type="datetimeFigureOut">
              <a:rPr lang="en-GB" smtClean="0"/>
              <a:t>15/06/2021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54D3B-610A-4AB6-838C-79F253C84AFF}" type="slidenum">
              <a:rPr lang="en-GB" smtClean="0"/>
              <a:t>‹#›</a:t>
            </a:fld>
            <a:endParaRPr lang="en-GB"/>
          </a:p>
        </p:txBody>
      </p:sp>
    </p:spTree>
    <p:extLst>
      <p:ext uri="{BB962C8B-B14F-4D97-AF65-F5344CB8AC3E}">
        <p14:creationId xmlns:p14="http://schemas.microsoft.com/office/powerpoint/2010/main" val="1480062759"/>
      </p:ext>
    </p:extLst>
  </p:cSld>
  <p:clrMap bg1="lt1" tx1="dk1" bg2="lt2" tx2="dk2" accent1="accent1" accent2="accent2" accent3="accent3" accent4="accent4" accent5="accent5" accent6="accent6" hlink="hlink" folHlink="folHlink"/>
  <p:sldLayoutIdLst>
    <p:sldLayoutId id="2147484262" r:id="rId1"/>
    <p:sldLayoutId id="2147484263" r:id="rId2"/>
    <p:sldLayoutId id="2147484264" r:id="rId3"/>
    <p:sldLayoutId id="2147484265" r:id="rId4"/>
    <p:sldLayoutId id="2147484266" r:id="rId5"/>
    <p:sldLayoutId id="2147484267" r:id="rId6"/>
    <p:sldLayoutId id="2147484268" r:id="rId7"/>
    <p:sldLayoutId id="2147484269" r:id="rId8"/>
    <p:sldLayoutId id="2147484270" r:id="rId9"/>
    <p:sldLayoutId id="2147484271" r:id="rId10"/>
    <p:sldLayoutId id="21474842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5B04A4-D2A0-4C9F-957B-F85346EA7A29}" type="datetimeFigureOut">
              <a:rPr lang="en-GB" smtClean="0"/>
              <a:t>15/06/2021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54D3B-610A-4AB6-838C-79F253C84AFF}" type="slidenum">
              <a:rPr lang="en-GB" smtClean="0"/>
              <a:t>‹#›</a:t>
            </a:fld>
            <a:endParaRPr lang="en-GB"/>
          </a:p>
        </p:txBody>
      </p:sp>
    </p:spTree>
    <p:extLst>
      <p:ext uri="{BB962C8B-B14F-4D97-AF65-F5344CB8AC3E}">
        <p14:creationId xmlns:p14="http://schemas.microsoft.com/office/powerpoint/2010/main" val="4151068977"/>
      </p:ext>
    </p:extLst>
  </p:cSld>
  <p:clrMap bg1="lt1" tx1="dk1" bg2="lt2" tx2="dk2" accent1="accent1" accent2="accent2" accent3="accent3" accent4="accent4" accent5="accent5" accent6="accent6" hlink="hlink" folHlink="folHlink"/>
  <p:sldLayoutIdLst>
    <p:sldLayoutId id="2147484274" r:id="rId1"/>
    <p:sldLayoutId id="2147484275" r:id="rId2"/>
    <p:sldLayoutId id="2147484276" r:id="rId3"/>
    <p:sldLayoutId id="2147484277" r:id="rId4"/>
    <p:sldLayoutId id="2147484278" r:id="rId5"/>
    <p:sldLayoutId id="2147484279" r:id="rId6"/>
    <p:sldLayoutId id="2147484280" r:id="rId7"/>
    <p:sldLayoutId id="2147484281" r:id="rId8"/>
    <p:sldLayoutId id="2147484282" r:id="rId9"/>
    <p:sldLayoutId id="2147484283" r:id="rId10"/>
    <p:sldLayoutId id="21474842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95B04A4-D2A0-4C9F-957B-F85346EA7A29}" type="datetimeFigureOut">
              <a:rPr lang="en-GB" smtClean="0"/>
              <a:t>15/06/2021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0854D3B-610A-4AB6-838C-79F253C84AFF}" type="slidenum">
              <a:rPr lang="en-GB" smtClean="0"/>
              <a:t>‹#›</a:t>
            </a:fld>
            <a:endParaRPr lang="en-GB"/>
          </a:p>
        </p:txBody>
      </p:sp>
    </p:spTree>
    <p:extLst>
      <p:ext uri="{BB962C8B-B14F-4D97-AF65-F5344CB8AC3E}">
        <p14:creationId xmlns:p14="http://schemas.microsoft.com/office/powerpoint/2010/main" val="1076508859"/>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5B04A4-D2A0-4C9F-957B-F85346EA7A29}" type="datetimeFigureOut">
              <a:rPr lang="en-GB" smtClean="0"/>
              <a:t>15/06/2021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54D3B-610A-4AB6-838C-79F253C84AFF}" type="slidenum">
              <a:rPr lang="en-GB" smtClean="0"/>
              <a:t>‹#›</a:t>
            </a:fld>
            <a:endParaRPr lang="en-GB"/>
          </a:p>
        </p:txBody>
      </p:sp>
    </p:spTree>
    <p:extLst>
      <p:ext uri="{BB962C8B-B14F-4D97-AF65-F5344CB8AC3E}">
        <p14:creationId xmlns:p14="http://schemas.microsoft.com/office/powerpoint/2010/main" val="2627661101"/>
      </p:ext>
    </p:extLst>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95B04A4-D2A0-4C9F-957B-F85346EA7A29}" type="datetimeFigureOut">
              <a:rPr lang="en-GB" smtClean="0"/>
              <a:t>15/06/2021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0854D3B-610A-4AB6-838C-79F253C84AFF}" type="slidenum">
              <a:rPr lang="en-GB" smtClean="0"/>
              <a:t>‹#›</a:t>
            </a:fld>
            <a:endParaRPr lang="en-GB"/>
          </a:p>
        </p:txBody>
      </p:sp>
    </p:spTree>
    <p:extLst>
      <p:ext uri="{BB962C8B-B14F-4D97-AF65-F5344CB8AC3E}">
        <p14:creationId xmlns:p14="http://schemas.microsoft.com/office/powerpoint/2010/main" val="2085796435"/>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 id="2147483989" r:id="rId12"/>
    <p:sldLayoutId id="2147483990" r:id="rId13"/>
    <p:sldLayoutId id="2147483991" r:id="rId14"/>
    <p:sldLayoutId id="2147483992" r:id="rId15"/>
    <p:sldLayoutId id="21474839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5B04A4-D2A0-4C9F-957B-F85346EA7A29}" type="datetimeFigureOut">
              <a:rPr lang="en-GB" smtClean="0"/>
              <a:t>15/06/2021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54D3B-610A-4AB6-838C-79F253C84AFF}" type="slidenum">
              <a:rPr lang="en-GB" smtClean="0"/>
              <a:t>‹#›</a:t>
            </a:fld>
            <a:endParaRPr lang="en-GB"/>
          </a:p>
        </p:txBody>
      </p:sp>
    </p:spTree>
    <p:extLst>
      <p:ext uri="{BB962C8B-B14F-4D97-AF65-F5344CB8AC3E}">
        <p14:creationId xmlns:p14="http://schemas.microsoft.com/office/powerpoint/2010/main" val="793641716"/>
      </p:ext>
    </p:extLst>
  </p:cSld>
  <p:clrMap bg1="lt1" tx1="dk1" bg2="lt2" tx2="dk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95B04A4-D2A0-4C9F-957B-F85346EA7A29}" type="datetimeFigureOut">
              <a:rPr lang="en-GB" smtClean="0"/>
              <a:t>15/06/2021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0854D3B-610A-4AB6-838C-79F253C84AFF}" type="slidenum">
              <a:rPr lang="en-GB" smtClean="0"/>
              <a:t>‹#›</a:t>
            </a:fld>
            <a:endParaRPr lang="en-GB"/>
          </a:p>
        </p:txBody>
      </p:sp>
    </p:spTree>
    <p:extLst>
      <p:ext uri="{BB962C8B-B14F-4D97-AF65-F5344CB8AC3E}">
        <p14:creationId xmlns:p14="http://schemas.microsoft.com/office/powerpoint/2010/main" val="2018858615"/>
      </p:ext>
    </p:extLst>
  </p:cSld>
  <p:clrMap bg1="lt1" tx1="dk1" bg2="lt2" tx2="dk2" accent1="accent1" accent2="accent2" accent3="accent3" accent4="accent4" accent5="accent5" accent6="accent6" hlink="hlink" folHlink="folHlink"/>
  <p:sldLayoutIdLst>
    <p:sldLayoutId id="2147484048"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 id="2147484059" r:id="rId12"/>
    <p:sldLayoutId id="2147484060" r:id="rId13"/>
    <p:sldLayoutId id="2147484061" r:id="rId14"/>
    <p:sldLayoutId id="2147484062" r:id="rId15"/>
    <p:sldLayoutId id="214748406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5B04A4-D2A0-4C9F-957B-F85346EA7A29}" type="datetimeFigureOut">
              <a:rPr lang="en-GB" smtClean="0"/>
              <a:t>15/06/2021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54D3B-610A-4AB6-838C-79F253C84AFF}" type="slidenum">
              <a:rPr lang="en-GB" smtClean="0"/>
              <a:t>‹#›</a:t>
            </a:fld>
            <a:endParaRPr lang="en-GB"/>
          </a:p>
        </p:txBody>
      </p:sp>
    </p:spTree>
    <p:extLst>
      <p:ext uri="{BB962C8B-B14F-4D97-AF65-F5344CB8AC3E}">
        <p14:creationId xmlns:p14="http://schemas.microsoft.com/office/powerpoint/2010/main" val="3861972115"/>
      </p:ext>
    </p:extLst>
  </p:cSld>
  <p:clrMap bg1="lt1" tx1="dk1" bg2="lt2" tx2="dk2" accent1="accent1" accent2="accent2" accent3="accent3" accent4="accent4" accent5="accent5" accent6="accent6" hlink="hlink" folHlink="folHlink"/>
  <p:sldLayoutIdLst>
    <p:sldLayoutId id="2147484065" r:id="rId1"/>
    <p:sldLayoutId id="2147484066" r:id="rId2"/>
    <p:sldLayoutId id="2147484067" r:id="rId3"/>
    <p:sldLayoutId id="2147484068" r:id="rId4"/>
    <p:sldLayoutId id="2147484069" r:id="rId5"/>
    <p:sldLayoutId id="2147484070" r:id="rId6"/>
    <p:sldLayoutId id="2147484071" r:id="rId7"/>
    <p:sldLayoutId id="2147484072" r:id="rId8"/>
    <p:sldLayoutId id="2147484073" r:id="rId9"/>
    <p:sldLayoutId id="2147484074" r:id="rId10"/>
    <p:sldLayoutId id="21474840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5B04A4-D2A0-4C9F-957B-F85346EA7A29}" type="datetimeFigureOut">
              <a:rPr lang="en-GB" smtClean="0"/>
              <a:t>15/06/2021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54D3B-610A-4AB6-838C-79F253C84AFF}" type="slidenum">
              <a:rPr lang="en-GB" smtClean="0"/>
              <a:t>‹#›</a:t>
            </a:fld>
            <a:endParaRPr lang="en-GB"/>
          </a:p>
        </p:txBody>
      </p:sp>
    </p:spTree>
    <p:extLst>
      <p:ext uri="{BB962C8B-B14F-4D97-AF65-F5344CB8AC3E}">
        <p14:creationId xmlns:p14="http://schemas.microsoft.com/office/powerpoint/2010/main" val="2384917028"/>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5B04A4-D2A0-4C9F-957B-F85346EA7A29}" type="datetimeFigureOut">
              <a:rPr lang="en-GB" smtClean="0"/>
              <a:t>15/06/2021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54D3B-610A-4AB6-838C-79F253C84AFF}" type="slidenum">
              <a:rPr lang="en-GB" smtClean="0"/>
              <a:t>‹#›</a:t>
            </a:fld>
            <a:endParaRPr lang="en-GB"/>
          </a:p>
        </p:txBody>
      </p:sp>
    </p:spTree>
    <p:extLst>
      <p:ext uri="{BB962C8B-B14F-4D97-AF65-F5344CB8AC3E}">
        <p14:creationId xmlns:p14="http://schemas.microsoft.com/office/powerpoint/2010/main" val="2619152374"/>
      </p:ext>
    </p:extLst>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3" r:id="rId5"/>
    <p:sldLayoutId id="2147484094" r:id="rId6"/>
    <p:sldLayoutId id="2147484095" r:id="rId7"/>
    <p:sldLayoutId id="2147484096" r:id="rId8"/>
    <p:sldLayoutId id="2147484097" r:id="rId9"/>
    <p:sldLayoutId id="2147484098" r:id="rId10"/>
    <p:sldLayoutId id="21474840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14.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14.xml"/><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1.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1.xml"/></Relationships>
</file>

<file path=ppt/slides/_rels/slide1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25.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25.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25.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2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25.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25.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25.xml"/></Relationships>
</file>

<file path=ppt/slides/_rels/slide23.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25.xml"/></Relationships>
</file>

<file path=ppt/slides/_rels/slide2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25.xml"/></Relationships>
</file>

<file path=ppt/slides/_rels/slide25.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25.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1.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1.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2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A5C8B-F195-4E28-B4FE-7701A456889A}"/>
              </a:ext>
            </a:extLst>
          </p:cNvPr>
          <p:cNvSpPr>
            <a:spLocks noGrp="1"/>
          </p:cNvSpPr>
          <p:nvPr>
            <p:ph type="ctrTitle"/>
          </p:nvPr>
        </p:nvSpPr>
        <p:spPr>
          <a:xfrm>
            <a:off x="-1547110" y="1999505"/>
            <a:ext cx="7930978" cy="2858990"/>
          </a:xfrm>
        </p:spPr>
        <p:txBody>
          <a:bodyPr>
            <a:normAutofit/>
          </a:bodyPr>
          <a:lstStyle/>
          <a:p>
            <a:r>
              <a:rPr lang="en-US" b="1" i="0" u="none" strike="noStrike">
                <a:solidFill>
                  <a:schemeClr val="accent1">
                    <a:lumMod val="75000"/>
                  </a:schemeClr>
                </a:solidFill>
                <a:effectLst/>
              </a:rPr>
              <a:t>Top 6 Real World</a:t>
            </a:r>
            <a:br>
              <a:rPr lang="en-US" b="1" i="0" u="none" strike="noStrike">
                <a:solidFill>
                  <a:schemeClr val="accent2">
                    <a:lumMod val="75000"/>
                  </a:schemeClr>
                </a:solidFill>
                <a:effectLst/>
              </a:rPr>
            </a:br>
            <a:r>
              <a:rPr lang="en-US" b="1" i="0" u="none" strike="noStrike">
                <a:solidFill>
                  <a:schemeClr val="accent2">
                    <a:lumMod val="75000"/>
                  </a:schemeClr>
                </a:solidFill>
                <a:effectLst/>
              </a:rPr>
              <a:t> Cyber Security Projects in 2021</a:t>
            </a:r>
            <a:endParaRPr lang="en-GB" b="1" dirty="0">
              <a:solidFill>
                <a:schemeClr val="accent2">
                  <a:lumMod val="75000"/>
                </a:schemeClr>
              </a:solidFill>
            </a:endParaRPr>
          </a:p>
        </p:txBody>
      </p:sp>
      <p:sp>
        <p:nvSpPr>
          <p:cNvPr id="6" name="Rectangle 5">
            <a:extLst>
              <a:ext uri="{FF2B5EF4-FFF2-40B4-BE49-F238E27FC236}">
                <a16:creationId xmlns:a16="http://schemas.microsoft.com/office/drawing/2014/main" id="{96A5DCA2-7E19-4AF3-A4BA-A2D68A937C08}"/>
              </a:ext>
            </a:extLst>
          </p:cNvPr>
          <p:cNvSpPr/>
          <p:nvPr/>
        </p:nvSpPr>
        <p:spPr>
          <a:xfrm>
            <a:off x="7058025" y="1191846"/>
            <a:ext cx="4803775" cy="33039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TextBox 56">
            <a:extLst>
              <a:ext uri="{FF2B5EF4-FFF2-40B4-BE49-F238E27FC236}">
                <a16:creationId xmlns:a16="http://schemas.microsoft.com/office/drawing/2014/main" id="{70F72E63-3F02-49A9-8B4F-B0C0E9D4778F}"/>
              </a:ext>
            </a:extLst>
          </p:cNvPr>
          <p:cNvSpPr txBox="1"/>
          <p:nvPr/>
        </p:nvSpPr>
        <p:spPr>
          <a:xfrm>
            <a:off x="8958182" y="2474491"/>
            <a:ext cx="1381125" cy="369332"/>
          </a:xfrm>
          <a:prstGeom prst="rect">
            <a:avLst/>
          </a:prstGeom>
          <a:noFill/>
        </p:spPr>
        <p:txBody>
          <a:bodyPr wrap="square" rtlCol="0">
            <a:spAutoFit/>
          </a:bodyPr>
          <a:lstStyle/>
          <a:p>
            <a:r>
              <a:rPr lang="en-US" dirty="0"/>
              <a:t>Image</a:t>
            </a:r>
            <a:endParaRPr lang="en-GB" dirty="0"/>
          </a:p>
        </p:txBody>
      </p:sp>
      <p:sp>
        <p:nvSpPr>
          <p:cNvPr id="22" name="TextBox 21">
            <a:extLst>
              <a:ext uri="{FF2B5EF4-FFF2-40B4-BE49-F238E27FC236}">
                <a16:creationId xmlns:a16="http://schemas.microsoft.com/office/drawing/2014/main" id="{A683D8AA-0E07-439D-9E6C-D92510FC31B0}"/>
              </a:ext>
            </a:extLst>
          </p:cNvPr>
          <p:cNvSpPr txBox="1"/>
          <p:nvPr/>
        </p:nvSpPr>
        <p:spPr>
          <a:xfrm>
            <a:off x="9110582" y="2626891"/>
            <a:ext cx="1381125" cy="369332"/>
          </a:xfrm>
          <a:prstGeom prst="rect">
            <a:avLst/>
          </a:prstGeom>
          <a:noFill/>
        </p:spPr>
        <p:txBody>
          <a:bodyPr wrap="square" rtlCol="0">
            <a:spAutoFit/>
          </a:bodyPr>
          <a:lstStyle/>
          <a:p>
            <a:r>
              <a:rPr lang="en-US" dirty="0"/>
              <a:t>Ima</a:t>
            </a:r>
            <a:endParaRPr lang="en-GB" dirty="0"/>
          </a:p>
        </p:txBody>
      </p:sp>
      <p:pic>
        <p:nvPicPr>
          <p:cNvPr id="8" name="Picture 7" descr="Graphical user interface, icon&#10;&#10;Description automatically generated">
            <a:extLst>
              <a:ext uri="{FF2B5EF4-FFF2-40B4-BE49-F238E27FC236}">
                <a16:creationId xmlns:a16="http://schemas.microsoft.com/office/drawing/2014/main" id="{48AD37EA-560F-4210-B68C-71C0ECC23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419" y="0"/>
            <a:ext cx="5524581" cy="6858000"/>
          </a:xfrm>
          <a:prstGeom prst="rect">
            <a:avLst/>
          </a:prstGeom>
        </p:spPr>
      </p:pic>
    </p:spTree>
    <p:extLst>
      <p:ext uri="{BB962C8B-B14F-4D97-AF65-F5344CB8AC3E}">
        <p14:creationId xmlns:p14="http://schemas.microsoft.com/office/powerpoint/2010/main" val="2129275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9"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1769F4-7250-42EE-94C6-FEE885D02FE5}"/>
              </a:ext>
            </a:extLst>
          </p:cNvPr>
          <p:cNvSpPr>
            <a:spLocks noGrp="1"/>
          </p:cNvSpPr>
          <p:nvPr>
            <p:ph type="title"/>
          </p:nvPr>
        </p:nvSpPr>
        <p:spPr>
          <a:xfrm>
            <a:off x="1043631" y="873940"/>
            <a:ext cx="5052369" cy="1035781"/>
          </a:xfrm>
        </p:spPr>
        <p:txBody>
          <a:bodyPr anchor="ctr">
            <a:normAutofit/>
          </a:bodyPr>
          <a:lstStyle/>
          <a:p>
            <a:r>
              <a:rPr lang="en-GB" sz="3600" b="1" i="0" u="none" strike="noStrike">
                <a:effectLst/>
                <a:latin typeface="Times New Roman" panose="02020603050405020304" pitchFamily="18" charset="0"/>
              </a:rPr>
              <a:t> Email Monitoring</a:t>
            </a:r>
            <a:endParaRPr lang="en-GB" sz="3600"/>
          </a:p>
        </p:txBody>
      </p:sp>
      <p:sp>
        <p:nvSpPr>
          <p:cNvPr id="19" name="Rectangle 18">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10;&#10;Description automatically generated">
            <a:extLst>
              <a:ext uri="{FF2B5EF4-FFF2-40B4-BE49-F238E27FC236}">
                <a16:creationId xmlns:a16="http://schemas.microsoft.com/office/drawing/2014/main" id="{69D29E8C-2607-4D5A-A483-46F1D7A661ED}"/>
              </a:ext>
            </a:extLst>
          </p:cNvPr>
          <p:cNvPicPr>
            <a:picLocks noChangeAspect="1"/>
          </p:cNvPicPr>
          <p:nvPr/>
        </p:nvPicPr>
        <p:blipFill rotWithShape="1">
          <a:blip r:embed="rId2">
            <a:extLst>
              <a:ext uri="{28A0092B-C50C-407E-A947-70E740481C1C}">
                <a14:useLocalDpi xmlns:a14="http://schemas.microsoft.com/office/drawing/2010/main" val="0"/>
              </a:ext>
            </a:extLst>
          </a:blip>
          <a:srcRect t="3062" r="4" b="4"/>
          <a:stretch/>
        </p:blipFill>
        <p:spPr>
          <a:xfrm>
            <a:off x="6930493" y="1412176"/>
            <a:ext cx="4223252" cy="4093931"/>
          </a:xfrm>
          <a:prstGeom prst="rect">
            <a:avLst/>
          </a:prstGeom>
        </p:spPr>
      </p:pic>
      <p:cxnSp>
        <p:nvCxnSpPr>
          <p:cNvPr id="21" name="Straight Connector 2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9504D48D-D212-4FA3-9481-D4F55C05305D}"/>
              </a:ext>
            </a:extLst>
          </p:cNvPr>
          <p:cNvSpPr/>
          <p:nvPr/>
        </p:nvSpPr>
        <p:spPr>
          <a:xfrm>
            <a:off x="535670" y="2521258"/>
            <a:ext cx="5777077" cy="287636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rtl="0">
              <a:spcBef>
                <a:spcPts val="1200"/>
              </a:spcBef>
              <a:spcAft>
                <a:spcPts val="1200"/>
              </a:spcAft>
            </a:pPr>
            <a:r>
              <a:rPr lang="en-US" sz="1800" b="0" i="0" u="none" strike="noStrike">
                <a:effectLst/>
                <a:latin typeface="Times New Roman" panose="02020603050405020304" pitchFamily="18" charset="0"/>
              </a:rPr>
              <a:t>It is very crucial to understand the significance of monitoring email conversation to avoid Cyber Security hackings such as phishing. </a:t>
            </a:r>
          </a:p>
          <a:p>
            <a:pPr rtl="0">
              <a:spcBef>
                <a:spcPts val="1200"/>
              </a:spcBef>
              <a:spcAft>
                <a:spcPts val="1200"/>
              </a:spcAft>
            </a:pPr>
            <a:r>
              <a:rPr lang="en-US" sz="1800" b="0" i="0" u="none" strike="noStrike">
                <a:effectLst/>
                <a:latin typeface="Times New Roman" panose="02020603050405020304" pitchFamily="18" charset="0"/>
              </a:rPr>
              <a:t>A monitoring software can  help in speeding up the detection of cyber threats and developing detection accuracy.</a:t>
            </a:r>
            <a:endParaRPr lang="en-US" sz="1800" b="0">
              <a:effectLst/>
            </a:endParaRPr>
          </a:p>
          <a:p>
            <a:pPr marL="0" indent="0">
              <a:buNone/>
            </a:pPr>
            <a:br>
              <a:rPr lang="en-US" sz="1800"/>
            </a:br>
            <a:endParaRPr lang="en-GB" sz="1800" dirty="0"/>
          </a:p>
        </p:txBody>
      </p:sp>
    </p:spTree>
    <p:extLst>
      <p:ext uri="{BB962C8B-B14F-4D97-AF65-F5344CB8AC3E}">
        <p14:creationId xmlns:p14="http://schemas.microsoft.com/office/powerpoint/2010/main" val="1641383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869862-671D-4966-8E48-618EE4019AE3}"/>
              </a:ext>
            </a:extLst>
          </p:cNvPr>
          <p:cNvSpPr>
            <a:spLocks noGrp="1"/>
          </p:cNvSpPr>
          <p:nvPr>
            <p:ph type="title"/>
          </p:nvPr>
        </p:nvSpPr>
        <p:spPr>
          <a:xfrm>
            <a:off x="589560" y="856180"/>
            <a:ext cx="4560584" cy="1128068"/>
          </a:xfrm>
        </p:spPr>
        <p:txBody>
          <a:bodyPr anchor="ctr">
            <a:normAutofit/>
          </a:bodyPr>
          <a:lstStyle/>
          <a:p>
            <a:r>
              <a:rPr lang="en-US" sz="4000"/>
              <a:t>Examle</a:t>
            </a:r>
            <a:endParaRPr lang="en-GB" sz="4000"/>
          </a:p>
        </p:txBody>
      </p:sp>
      <p:grpSp>
        <p:nvGrpSpPr>
          <p:cNvPr id="14" name="Group 1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9515B55-73DA-4A62-832F-8266F546F432}"/>
              </a:ext>
            </a:extLst>
          </p:cNvPr>
          <p:cNvSpPr>
            <a:spLocks noGrp="1"/>
          </p:cNvSpPr>
          <p:nvPr>
            <p:ph idx="1"/>
          </p:nvPr>
        </p:nvSpPr>
        <p:spPr>
          <a:xfrm>
            <a:off x="590719" y="2330505"/>
            <a:ext cx="4559425" cy="3979585"/>
          </a:xfrm>
        </p:spPr>
        <p:txBody>
          <a:bodyPr anchor="ctr">
            <a:normAutofit/>
          </a:bodyPr>
          <a:lstStyle/>
          <a:p>
            <a:r>
              <a:rPr lang="en-US" sz="2000" b="0" i="0" u="none" strike="noStrike">
                <a:effectLst/>
                <a:latin typeface="Times New Roman" panose="02020603050405020304" pitchFamily="18" charset="0"/>
              </a:rPr>
              <a:t>Tessain offers email monitoring  software that helps financial institutions to prevent phishing attacks, misdirected emails, and data breaches.</a:t>
            </a:r>
            <a:endParaRPr lang="en-GB" sz="2000"/>
          </a:p>
        </p:txBody>
      </p:sp>
      <p:sp>
        <p:nvSpPr>
          <p:cNvPr id="20" name="Rectangle 1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ical user interface&#10;&#10;Description automatically generated">
            <a:extLst>
              <a:ext uri="{FF2B5EF4-FFF2-40B4-BE49-F238E27FC236}">
                <a16:creationId xmlns:a16="http://schemas.microsoft.com/office/drawing/2014/main" id="{1287ACE1-F193-491A-AA88-11BB5E388CF6}"/>
              </a:ext>
            </a:extLst>
          </p:cNvPr>
          <p:cNvPicPr>
            <a:picLocks noChangeAspect="1"/>
          </p:cNvPicPr>
          <p:nvPr/>
        </p:nvPicPr>
        <p:blipFill rotWithShape="1">
          <a:blip r:embed="rId2">
            <a:extLst>
              <a:ext uri="{28A0092B-C50C-407E-A947-70E740481C1C}">
                <a14:useLocalDpi xmlns:a14="http://schemas.microsoft.com/office/drawing/2010/main" val="0"/>
              </a:ext>
            </a:extLst>
          </a:blip>
          <a:srcRect t="3062" r="4" b="4"/>
          <a:stretch/>
        </p:blipFill>
        <p:spPr>
          <a:xfrm>
            <a:off x="5977788" y="799352"/>
            <a:ext cx="5425410" cy="5259296"/>
          </a:xfrm>
          <a:prstGeom prst="rect">
            <a:avLst/>
          </a:prstGeom>
        </p:spPr>
      </p:pic>
    </p:spTree>
    <p:extLst>
      <p:ext uri="{BB962C8B-B14F-4D97-AF65-F5344CB8AC3E}">
        <p14:creationId xmlns:p14="http://schemas.microsoft.com/office/powerpoint/2010/main" val="2087645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4929-71DE-4C8C-9F21-0CEA025504E0}"/>
              </a:ext>
            </a:extLst>
          </p:cNvPr>
          <p:cNvSpPr>
            <a:spLocks noGrp="1"/>
          </p:cNvSpPr>
          <p:nvPr>
            <p:ph type="title"/>
          </p:nvPr>
        </p:nvSpPr>
        <p:spPr>
          <a:xfrm>
            <a:off x="6746628" y="1362075"/>
            <a:ext cx="4645250" cy="3310998"/>
          </a:xfrm>
        </p:spPr>
        <p:txBody>
          <a:bodyPr vert="horz" lIns="91440" tIns="45720" rIns="91440" bIns="45720" rtlCol="0" anchor="b">
            <a:normAutofit/>
          </a:bodyPr>
          <a:lstStyle/>
          <a:p>
            <a:r>
              <a:rPr lang="en-US" sz="5100" b="1" i="0" u="none" strike="noStrike" dirty="0">
                <a:effectLst/>
              </a:rPr>
              <a:t>Why Cyber Security is a  </a:t>
            </a:r>
            <a:r>
              <a:rPr lang="en-US" sz="5100" b="1" i="0" u="none" strike="noStrike" dirty="0">
                <a:solidFill>
                  <a:srgbClr val="00B0F0"/>
                </a:solidFill>
                <a:effectLst/>
              </a:rPr>
              <a:t>good career choice ?</a:t>
            </a:r>
            <a:endParaRPr lang="en-US" sz="5100" dirty="0">
              <a:solidFill>
                <a:srgbClr val="00B0F0"/>
              </a:solidFill>
            </a:endParaRP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Graphical user interface&#10;&#10;Description automatically generated">
            <a:extLst>
              <a:ext uri="{FF2B5EF4-FFF2-40B4-BE49-F238E27FC236}">
                <a16:creationId xmlns:a16="http://schemas.microsoft.com/office/drawing/2014/main" id="{AEDC3CC3-6D85-436E-A05D-D6462BD94F9B}"/>
              </a:ext>
            </a:extLst>
          </p:cNvPr>
          <p:cNvPicPr>
            <a:picLocks noChangeAspect="1"/>
          </p:cNvPicPr>
          <p:nvPr/>
        </p:nvPicPr>
        <p:blipFill rotWithShape="1">
          <a:blip r:embed="rId2">
            <a:extLst>
              <a:ext uri="{28A0092B-C50C-407E-A947-70E740481C1C}">
                <a14:useLocalDpi xmlns:a14="http://schemas.microsoft.com/office/drawing/2010/main" val="0"/>
              </a:ext>
            </a:extLst>
          </a:blip>
          <a:srcRect l="4237" r="7922"/>
          <a:stretch/>
        </p:blipFill>
        <p:spPr>
          <a:xfrm>
            <a:off x="148648" y="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noFill/>
        </p:spPr>
      </p:pic>
    </p:spTree>
    <p:extLst>
      <p:ext uri="{BB962C8B-B14F-4D97-AF65-F5344CB8AC3E}">
        <p14:creationId xmlns:p14="http://schemas.microsoft.com/office/powerpoint/2010/main" val="129500741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C45045A-6083-4B3E-956A-675823375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744" y="832894"/>
            <a:ext cx="3300984" cy="33009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EBD2B2B2-1395-4E7B-87A0-BD34551C0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5336" y="997486"/>
            <a:ext cx="2971800" cy="2971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picture containing text, toy, doll&#10;&#10;Description automatically generated">
            <a:extLst>
              <a:ext uri="{FF2B5EF4-FFF2-40B4-BE49-F238E27FC236}">
                <a16:creationId xmlns:a16="http://schemas.microsoft.com/office/drawing/2014/main" id="{DF201122-851D-471C-A466-64D2C9CD6D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2603" y="1564753"/>
            <a:ext cx="1837266" cy="1837266"/>
          </a:xfrm>
          <a:prstGeom prst="rect">
            <a:avLst/>
          </a:prstGeom>
        </p:spPr>
      </p:pic>
      <p:sp>
        <p:nvSpPr>
          <p:cNvPr id="18" name="Oval 17">
            <a:extLst>
              <a:ext uri="{FF2B5EF4-FFF2-40B4-BE49-F238E27FC236}">
                <a16:creationId xmlns:a16="http://schemas.microsoft.com/office/drawing/2014/main" id="{42875DDC-0225-45F8-B745-78688F2D1A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5509" y="832894"/>
            <a:ext cx="3300984" cy="33009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4F329563-0961-4426-90D2-2DF4888E5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0101" y="997486"/>
            <a:ext cx="2971800" cy="2971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A picture containing text&#10;&#10;Description automatically generated">
            <a:extLst>
              <a:ext uri="{FF2B5EF4-FFF2-40B4-BE49-F238E27FC236}">
                <a16:creationId xmlns:a16="http://schemas.microsoft.com/office/drawing/2014/main" id="{B71C8C13-5496-46F1-88CB-04F9061B5B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7028" y="1564075"/>
            <a:ext cx="1837944" cy="1837944"/>
          </a:xfrm>
          <a:prstGeom prst="rect">
            <a:avLst/>
          </a:prstGeom>
        </p:spPr>
      </p:pic>
      <p:sp>
        <p:nvSpPr>
          <p:cNvPr id="22" name="Oval 21">
            <a:extLst>
              <a:ext uri="{FF2B5EF4-FFF2-40B4-BE49-F238E27FC236}">
                <a16:creationId xmlns:a16="http://schemas.microsoft.com/office/drawing/2014/main" id="{12617755-D451-4BAF-9B55-518297BFF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0273" y="832894"/>
            <a:ext cx="3300984" cy="33009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Oval 23">
            <a:extLst>
              <a:ext uri="{FF2B5EF4-FFF2-40B4-BE49-F238E27FC236}">
                <a16:creationId xmlns:a16="http://schemas.microsoft.com/office/drawing/2014/main" id="{86C062C2-3673-4248-BE21-B51B16E63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4865" y="997486"/>
            <a:ext cx="2971800" cy="2971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group of people standing in front of a world map&#10;&#10;Description automatically generated with medium confidence">
            <a:extLst>
              <a:ext uri="{FF2B5EF4-FFF2-40B4-BE49-F238E27FC236}">
                <a16:creationId xmlns:a16="http://schemas.microsoft.com/office/drawing/2014/main" id="{9A6147BE-B5E7-4B95-B625-09C0DF24A0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1793" y="1927069"/>
            <a:ext cx="1837944" cy="1111956"/>
          </a:xfrm>
          <a:prstGeom prst="rect">
            <a:avLst/>
          </a:prstGeom>
        </p:spPr>
      </p:pic>
      <p:sp>
        <p:nvSpPr>
          <p:cNvPr id="11" name="Rectangle 10">
            <a:extLst>
              <a:ext uri="{FF2B5EF4-FFF2-40B4-BE49-F238E27FC236}">
                <a16:creationId xmlns:a16="http://schemas.microsoft.com/office/drawing/2014/main" id="{593AB0FB-FF98-4403-B164-E73C98AC10F5}"/>
              </a:ext>
            </a:extLst>
          </p:cNvPr>
          <p:cNvSpPr/>
          <p:nvPr/>
        </p:nvSpPr>
        <p:spPr>
          <a:xfrm>
            <a:off x="3184460" y="5860514"/>
            <a:ext cx="6403424" cy="4622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1"/>
              </a:solidFill>
            </a:endParaRPr>
          </a:p>
          <a:p>
            <a:pPr algn="ctr"/>
            <a:r>
              <a:rPr lang="en-US" sz="1800" dirty="0">
                <a:solidFill>
                  <a:schemeClr val="bg1"/>
                </a:solidFill>
              </a:rPr>
              <a:t>A career in cyber security will give you all these perks</a:t>
            </a:r>
          </a:p>
          <a:p>
            <a:pPr algn="ctr"/>
            <a:endParaRPr lang="en-GB" dirty="0">
              <a:solidFill>
                <a:schemeClr val="bg1"/>
              </a:solidFill>
            </a:endParaRPr>
          </a:p>
        </p:txBody>
      </p:sp>
      <p:sp>
        <p:nvSpPr>
          <p:cNvPr id="12" name="Rectangle 11">
            <a:extLst>
              <a:ext uri="{FF2B5EF4-FFF2-40B4-BE49-F238E27FC236}">
                <a16:creationId xmlns:a16="http://schemas.microsoft.com/office/drawing/2014/main" id="{38F15F56-3424-4A6A-93CE-209AFE1F3173}"/>
              </a:ext>
            </a:extLst>
          </p:cNvPr>
          <p:cNvSpPr/>
          <p:nvPr/>
        </p:nvSpPr>
        <p:spPr>
          <a:xfrm>
            <a:off x="1462603" y="4483223"/>
            <a:ext cx="1837266" cy="4622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 Demand</a:t>
            </a:r>
            <a:endParaRPr lang="en-GB" dirty="0">
              <a:solidFill>
                <a:sysClr val="windowText" lastClr="000000"/>
              </a:solidFill>
            </a:endParaRPr>
          </a:p>
        </p:txBody>
      </p:sp>
      <p:sp>
        <p:nvSpPr>
          <p:cNvPr id="21" name="Rectangle 20">
            <a:extLst>
              <a:ext uri="{FF2B5EF4-FFF2-40B4-BE49-F238E27FC236}">
                <a16:creationId xmlns:a16="http://schemas.microsoft.com/office/drawing/2014/main" id="{C84C4A8A-7CE3-4F27-BFDC-9778B777212E}"/>
              </a:ext>
            </a:extLst>
          </p:cNvPr>
          <p:cNvSpPr/>
          <p:nvPr/>
        </p:nvSpPr>
        <p:spPr>
          <a:xfrm>
            <a:off x="8892132" y="4483223"/>
            <a:ext cx="1837266" cy="4622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Job Satisfaction</a:t>
            </a:r>
            <a:endParaRPr lang="en-GB" dirty="0">
              <a:solidFill>
                <a:sysClr val="windowText" lastClr="000000"/>
              </a:solidFill>
            </a:endParaRPr>
          </a:p>
        </p:txBody>
      </p:sp>
      <p:sp>
        <p:nvSpPr>
          <p:cNvPr id="23" name="Rectangle 22">
            <a:extLst>
              <a:ext uri="{FF2B5EF4-FFF2-40B4-BE49-F238E27FC236}">
                <a16:creationId xmlns:a16="http://schemas.microsoft.com/office/drawing/2014/main" id="{CD15F8D1-0B2C-411E-A778-3B8374BA038C}"/>
              </a:ext>
            </a:extLst>
          </p:cNvPr>
          <p:cNvSpPr/>
          <p:nvPr/>
        </p:nvSpPr>
        <p:spPr>
          <a:xfrm>
            <a:off x="5467539" y="4483223"/>
            <a:ext cx="1837266" cy="4622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Highly Paid</a:t>
            </a:r>
            <a:endParaRPr lang="en-GB" dirty="0">
              <a:solidFill>
                <a:sysClr val="windowText" lastClr="000000"/>
              </a:solidFill>
            </a:endParaRPr>
          </a:p>
        </p:txBody>
      </p:sp>
    </p:spTree>
    <p:extLst>
      <p:ext uri="{BB962C8B-B14F-4D97-AF65-F5344CB8AC3E}">
        <p14:creationId xmlns:p14="http://schemas.microsoft.com/office/powerpoint/2010/main" val="62575586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C45045A-6083-4B3E-956A-675823375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744" y="832894"/>
            <a:ext cx="3300984" cy="33009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EBD2B2B2-1395-4E7B-87A0-BD34551C0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5336" y="997486"/>
            <a:ext cx="2971800" cy="2971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2875DDC-0225-45F8-B745-78688F2D1A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5509" y="832894"/>
            <a:ext cx="3300984" cy="33009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4F329563-0961-4426-90D2-2DF4888E5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0101" y="997486"/>
            <a:ext cx="2971800" cy="2971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12617755-D451-4BAF-9B55-518297BFF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0273" y="832894"/>
            <a:ext cx="3300984" cy="33009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Oval 23">
            <a:extLst>
              <a:ext uri="{FF2B5EF4-FFF2-40B4-BE49-F238E27FC236}">
                <a16:creationId xmlns:a16="http://schemas.microsoft.com/office/drawing/2014/main" id="{86C062C2-3673-4248-BE21-B51B16E63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4865" y="997486"/>
            <a:ext cx="2971800" cy="2971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593AB0FB-FF98-4403-B164-E73C98AC10F5}"/>
              </a:ext>
            </a:extLst>
          </p:cNvPr>
          <p:cNvSpPr/>
          <p:nvPr/>
        </p:nvSpPr>
        <p:spPr>
          <a:xfrm>
            <a:off x="3184460" y="5860514"/>
            <a:ext cx="6403424" cy="4622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 career in cyber security will give you all these perks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8F15F56-3424-4A6A-93CE-209AFE1F3173}"/>
              </a:ext>
            </a:extLst>
          </p:cNvPr>
          <p:cNvSpPr/>
          <p:nvPr/>
        </p:nvSpPr>
        <p:spPr>
          <a:xfrm>
            <a:off x="1462603" y="4483223"/>
            <a:ext cx="1837266" cy="4622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Job Abundance</a:t>
            </a:r>
            <a:endParaRPr kumimoji="0" lang="en-GB" sz="1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C84C4A8A-7CE3-4F27-BFDC-9778B777212E}"/>
              </a:ext>
            </a:extLst>
          </p:cNvPr>
          <p:cNvSpPr/>
          <p:nvPr/>
        </p:nvSpPr>
        <p:spPr>
          <a:xfrm>
            <a:off x="8892131" y="4483223"/>
            <a:ext cx="2100935" cy="4622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 Career Growth</a:t>
            </a:r>
            <a:endParaRPr kumimoji="0" lang="en-GB" sz="1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CD15F8D1-0B2C-411E-A778-3B8374BA038C}"/>
              </a:ext>
            </a:extLst>
          </p:cNvPr>
          <p:cNvSpPr/>
          <p:nvPr/>
        </p:nvSpPr>
        <p:spPr>
          <a:xfrm>
            <a:off x="5467539" y="4483223"/>
            <a:ext cx="1837266" cy="4622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Versatility</a:t>
            </a:r>
            <a:endParaRPr kumimoji="0" lang="en-GB" sz="1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pic>
        <p:nvPicPr>
          <p:cNvPr id="15" name="Content Placeholder 5">
            <a:extLst>
              <a:ext uri="{FF2B5EF4-FFF2-40B4-BE49-F238E27FC236}">
                <a16:creationId xmlns:a16="http://schemas.microsoft.com/office/drawing/2014/main" id="{97BD7F1C-AE1C-4C22-82A7-4D93B1FEA7A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64362" y="1263352"/>
            <a:ext cx="2433747" cy="2216886"/>
          </a:xfrm>
          <a:prstGeom prst="rect">
            <a:avLst/>
          </a:prstGeom>
        </p:spPr>
      </p:pic>
      <p:pic>
        <p:nvPicPr>
          <p:cNvPr id="17" name="Picture 4" descr="Related image">
            <a:extLst>
              <a:ext uri="{FF2B5EF4-FFF2-40B4-BE49-F238E27FC236}">
                <a16:creationId xmlns:a16="http://schemas.microsoft.com/office/drawing/2014/main" id="{86DD4287-5D72-467F-8507-F792EA533D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1471" y="1328518"/>
            <a:ext cx="2309058" cy="230905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Related image">
            <a:extLst>
              <a:ext uri="{FF2B5EF4-FFF2-40B4-BE49-F238E27FC236}">
                <a16:creationId xmlns:a16="http://schemas.microsoft.com/office/drawing/2014/main" id="{46DC025A-391F-47CD-B3A0-F962945F45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49999" y="1338580"/>
            <a:ext cx="2243068" cy="2229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87913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0">
            <a:extLst>
              <a:ext uri="{FF2B5EF4-FFF2-40B4-BE49-F238E27FC236}">
                <a16:creationId xmlns:a16="http://schemas.microsoft.com/office/drawing/2014/main" id="{A1F6BF70-C7D1-4AF9-8DB4-BEEB8A9C35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309074-8012-4CFF-A7C6-FF89A2513977}"/>
              </a:ext>
            </a:extLst>
          </p:cNvPr>
          <p:cNvSpPr>
            <a:spLocks noGrp="1"/>
          </p:cNvSpPr>
          <p:nvPr>
            <p:ph type="title"/>
          </p:nvPr>
        </p:nvSpPr>
        <p:spPr>
          <a:xfrm>
            <a:off x="645065" y="1097280"/>
            <a:ext cx="3796306" cy="4666207"/>
          </a:xfrm>
        </p:spPr>
        <p:txBody>
          <a:bodyPr anchor="ctr">
            <a:normAutofit/>
          </a:bodyPr>
          <a:lstStyle/>
          <a:p>
            <a:r>
              <a:rPr lang="en-US" sz="4800"/>
              <a:t>Salary increase of a cyber analyst from 2018-2020</a:t>
            </a:r>
            <a:endParaRPr lang="en-GB" sz="4800"/>
          </a:p>
        </p:txBody>
      </p:sp>
      <p:grpSp>
        <p:nvGrpSpPr>
          <p:cNvPr id="19" name="Group 12">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14" name="Rectangle 13">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4">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4C9123BA-508F-4171-9C63-3D31E74165F9}"/>
              </a:ext>
            </a:extLst>
          </p:cNvPr>
          <p:cNvGraphicFramePr>
            <a:graphicFrameLocks noGrp="1"/>
          </p:cNvGraphicFramePr>
          <p:nvPr>
            <p:ph idx="1"/>
            <p:extLst>
              <p:ext uri="{D42A27DB-BD31-4B8C-83A1-F6EECF244321}">
                <p14:modId xmlns:p14="http://schemas.microsoft.com/office/powerpoint/2010/main" val="2732218380"/>
              </p:ext>
            </p:extLst>
          </p:nvPr>
        </p:nvGraphicFramePr>
        <p:xfrm>
          <a:off x="5431536" y="1014153"/>
          <a:ext cx="5918184" cy="49793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6826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A19448E-5736-4FDB-ADFC-B7B4EB5DEEC8}"/>
              </a:ext>
            </a:extLst>
          </p:cNvPr>
          <p:cNvSpPr>
            <a:spLocks noGrp="1"/>
          </p:cNvSpPr>
          <p:nvPr>
            <p:ph type="title"/>
          </p:nvPr>
        </p:nvSpPr>
        <p:spPr>
          <a:xfrm>
            <a:off x="1848465" y="3298722"/>
            <a:ext cx="8495070" cy="1784402"/>
          </a:xfrm>
        </p:spPr>
        <p:txBody>
          <a:bodyPr vert="horz" lIns="91440" tIns="45720" rIns="91440" bIns="45720" rtlCol="0" anchor="b">
            <a:normAutofit/>
          </a:bodyPr>
          <a:lstStyle/>
          <a:p>
            <a:pPr algn="ctr"/>
            <a:r>
              <a:rPr lang="en-US" sz="6000" b="1" i="0" u="none" strike="noStrike" kern="1200">
                <a:solidFill>
                  <a:srgbClr val="FFFFFF"/>
                </a:solidFill>
                <a:effectLst/>
                <a:latin typeface="+mj-lt"/>
                <a:ea typeface="+mj-ea"/>
                <a:cs typeface="+mj-cs"/>
              </a:rPr>
              <a:t>Cyber Security Projects</a:t>
            </a:r>
            <a:endParaRPr lang="en-US" sz="6000" kern="1200">
              <a:solidFill>
                <a:srgbClr val="FFFFFF"/>
              </a:solidFill>
              <a:latin typeface="+mj-lt"/>
              <a:ea typeface="+mj-ea"/>
              <a:cs typeface="+mj-cs"/>
            </a:endParaRPr>
          </a:p>
        </p:txBody>
      </p:sp>
      <p:sp>
        <p:nvSpPr>
          <p:cNvPr id="21" name="Oval 10">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2" name="Graphic 5" descr="Lock">
            <a:extLst>
              <a:ext uri="{FF2B5EF4-FFF2-40B4-BE49-F238E27FC236}">
                <a16:creationId xmlns:a16="http://schemas.microsoft.com/office/drawing/2014/main" id="{C8E89E78-F19D-4CCF-9B8E-BD9958C4EC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79062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6B0DEA96-AB70-4B87-AEBF-2A9BFB1DF3A7}"/>
              </a:ext>
            </a:extLst>
          </p:cNvPr>
          <p:cNvPicPr>
            <a:picLocks noChangeAspect="1"/>
          </p:cNvPicPr>
          <p:nvPr/>
        </p:nvPicPr>
        <p:blipFill rotWithShape="1">
          <a:blip r:embed="rId2">
            <a:extLst>
              <a:ext uri="{28A0092B-C50C-407E-A947-70E740481C1C}">
                <a14:useLocalDpi xmlns:a14="http://schemas.microsoft.com/office/drawing/2010/main" val="0"/>
              </a:ext>
            </a:extLst>
          </a:blip>
          <a:srcRect t="6006" b="23071"/>
          <a:stretch/>
        </p:blipFill>
        <p:spPr>
          <a:xfrm>
            <a:off x="0" y="-1"/>
            <a:ext cx="9211968" cy="6810365"/>
          </a:xfrm>
          <a:prstGeom prst="rect">
            <a:avLst/>
          </a:prstGeom>
        </p:spPr>
      </p:pic>
      <p:sp>
        <p:nvSpPr>
          <p:cNvPr id="40" name="Rectangle 3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9BED842-F52F-49B1-A5C3-A9FDC34B7F2B}"/>
              </a:ext>
            </a:extLst>
          </p:cNvPr>
          <p:cNvSpPr>
            <a:spLocks noGrp="1"/>
          </p:cNvSpPr>
          <p:nvPr>
            <p:ph type="title"/>
          </p:nvPr>
        </p:nvSpPr>
        <p:spPr>
          <a:xfrm>
            <a:off x="8369811" y="327025"/>
            <a:ext cx="3822189" cy="1899912"/>
          </a:xfrm>
        </p:spPr>
        <p:txBody>
          <a:bodyPr>
            <a:normAutofit/>
          </a:bodyPr>
          <a:lstStyle/>
          <a:p>
            <a:r>
              <a:rPr lang="en-US" sz="4000" dirty="0"/>
              <a:t>Web </a:t>
            </a:r>
            <a:r>
              <a:rPr lang="en-US" sz="4000" dirty="0">
                <a:solidFill>
                  <a:srgbClr val="00B0F0"/>
                </a:solidFill>
              </a:rPr>
              <a:t>Application Firewall</a:t>
            </a:r>
            <a:endParaRPr lang="en-GB" sz="4000" dirty="0">
              <a:solidFill>
                <a:srgbClr val="00B0F0"/>
              </a:solidFill>
            </a:endParaRPr>
          </a:p>
        </p:txBody>
      </p:sp>
      <p:sp>
        <p:nvSpPr>
          <p:cNvPr id="3" name="Content Placeholder 2">
            <a:extLst>
              <a:ext uri="{FF2B5EF4-FFF2-40B4-BE49-F238E27FC236}">
                <a16:creationId xmlns:a16="http://schemas.microsoft.com/office/drawing/2014/main" id="{94F48883-BBB7-45B5-B787-6040177C9E61}"/>
              </a:ext>
            </a:extLst>
          </p:cNvPr>
          <p:cNvSpPr>
            <a:spLocks noGrp="1"/>
          </p:cNvSpPr>
          <p:nvPr>
            <p:ph idx="1"/>
          </p:nvPr>
        </p:nvSpPr>
        <p:spPr>
          <a:xfrm>
            <a:off x="8366762" y="2367526"/>
            <a:ext cx="3822189" cy="3742762"/>
          </a:xfrm>
        </p:spPr>
        <p:txBody>
          <a:bodyPr>
            <a:normAutofit/>
          </a:bodyPr>
          <a:lstStyle/>
          <a:p>
            <a:r>
              <a:rPr lang="en-US" sz="2000" b="0" i="0" u="none" strike="noStrike" dirty="0">
                <a:effectLst/>
                <a:latin typeface="Times New Roman" panose="02020603050405020304" pitchFamily="18" charset="0"/>
              </a:rPr>
              <a:t> It protect web applications by cleaning and examining HTTP traffic between a web application and the Internet</a:t>
            </a:r>
          </a:p>
          <a:p>
            <a:r>
              <a:rPr lang="en-US" sz="2000" b="0" i="0" u="none" strike="noStrike" dirty="0">
                <a:effectLst/>
                <a:latin typeface="Times New Roman" panose="02020603050405020304" pitchFamily="18" charset="0"/>
              </a:rPr>
              <a:t>Safeguards web applications from attacks such as cross-site forgery, cross-site-scripting , file insertion, and SQL injection, among others.</a:t>
            </a:r>
            <a:endParaRPr lang="en-GB" sz="2000" dirty="0"/>
          </a:p>
        </p:txBody>
      </p:sp>
    </p:spTree>
    <p:extLst>
      <p:ext uri="{BB962C8B-B14F-4D97-AF65-F5344CB8AC3E}">
        <p14:creationId xmlns:p14="http://schemas.microsoft.com/office/powerpoint/2010/main" val="2495018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diagram&#10;&#10;Description automatically generated">
            <a:extLst>
              <a:ext uri="{FF2B5EF4-FFF2-40B4-BE49-F238E27FC236}">
                <a16:creationId xmlns:a16="http://schemas.microsoft.com/office/drawing/2014/main" id="{E18AF6BE-513D-4B4F-952A-E025EE5813A1}"/>
              </a:ext>
            </a:extLst>
          </p:cNvPr>
          <p:cNvPicPr>
            <a:picLocks noChangeAspect="1"/>
          </p:cNvPicPr>
          <p:nvPr/>
        </p:nvPicPr>
        <p:blipFill rotWithShape="1">
          <a:blip r:embed="rId2">
            <a:extLst>
              <a:ext uri="{28A0092B-C50C-407E-A947-70E740481C1C}">
                <a14:useLocalDpi xmlns:a14="http://schemas.microsoft.com/office/drawing/2010/main" val="0"/>
              </a:ext>
            </a:extLst>
          </a:blip>
          <a:srcRect t="5750"/>
          <a:stretch/>
        </p:blipFill>
        <p:spPr>
          <a:xfrm>
            <a:off x="-38099" y="57474"/>
            <a:ext cx="8943974" cy="6343325"/>
          </a:xfrm>
          <a:prstGeom prst="rect">
            <a:avLst/>
          </a:prstGeom>
        </p:spPr>
      </p:pic>
      <p:sp>
        <p:nvSpPr>
          <p:cNvPr id="24" name="Rectangle 2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4310DD-8656-4A24-9CF6-647BE562CBED}"/>
              </a:ext>
            </a:extLst>
          </p:cNvPr>
          <p:cNvSpPr>
            <a:spLocks noGrp="1"/>
          </p:cNvSpPr>
          <p:nvPr>
            <p:ph type="title"/>
          </p:nvPr>
        </p:nvSpPr>
        <p:spPr>
          <a:xfrm>
            <a:off x="8014339" y="457201"/>
            <a:ext cx="3822189" cy="1899912"/>
          </a:xfrm>
        </p:spPr>
        <p:txBody>
          <a:bodyPr>
            <a:normAutofit/>
          </a:bodyPr>
          <a:lstStyle/>
          <a:p>
            <a:pPr rtl="0">
              <a:spcBef>
                <a:spcPts val="1200"/>
              </a:spcBef>
              <a:spcAft>
                <a:spcPts val="1200"/>
              </a:spcAft>
            </a:pPr>
            <a:r>
              <a:rPr lang="en-GB" sz="4000" b="1" i="0" u="none" strike="noStrike" dirty="0">
                <a:effectLst/>
                <a:latin typeface="Times New Roman" panose="02020603050405020304" pitchFamily="18" charset="0"/>
              </a:rPr>
              <a:t>Website </a:t>
            </a:r>
            <a:r>
              <a:rPr lang="en-GB" sz="4000" b="1" i="0" u="none" strike="noStrike" dirty="0">
                <a:solidFill>
                  <a:srgbClr val="00B0F0"/>
                </a:solidFill>
                <a:effectLst/>
                <a:latin typeface="Times New Roman" panose="02020603050405020304" pitchFamily="18" charset="0"/>
              </a:rPr>
              <a:t>Scraper</a:t>
            </a:r>
            <a:br>
              <a:rPr lang="en-GB" sz="4000" b="0" dirty="0">
                <a:effectLst/>
              </a:rPr>
            </a:br>
            <a:br>
              <a:rPr lang="en-GB" sz="4000" dirty="0"/>
            </a:br>
            <a:endParaRPr lang="en-GB" sz="4000" dirty="0"/>
          </a:p>
        </p:txBody>
      </p:sp>
      <p:sp>
        <p:nvSpPr>
          <p:cNvPr id="3" name="Content Placeholder 2">
            <a:extLst>
              <a:ext uri="{FF2B5EF4-FFF2-40B4-BE49-F238E27FC236}">
                <a16:creationId xmlns:a16="http://schemas.microsoft.com/office/drawing/2014/main" id="{63EF3EEC-A28F-4834-B356-899979D15997}"/>
              </a:ext>
            </a:extLst>
          </p:cNvPr>
          <p:cNvSpPr>
            <a:spLocks noGrp="1"/>
          </p:cNvSpPr>
          <p:nvPr>
            <p:ph idx="1"/>
          </p:nvPr>
        </p:nvSpPr>
        <p:spPr>
          <a:xfrm>
            <a:off x="8017385" y="2148451"/>
            <a:ext cx="3822189" cy="3742762"/>
          </a:xfrm>
        </p:spPr>
        <p:txBody>
          <a:bodyPr>
            <a:normAutofit/>
          </a:bodyPr>
          <a:lstStyle/>
          <a:p>
            <a:r>
              <a:rPr lang="en-US" sz="2000" b="0" i="0" u="none" strike="noStrike" dirty="0">
                <a:effectLst/>
                <a:latin typeface="Times New Roman" panose="02020603050405020304" pitchFamily="18" charset="0"/>
              </a:rPr>
              <a:t>A Web Scraper is a program that quite accurately scrapes or gathers data from websites</a:t>
            </a:r>
          </a:p>
          <a:p>
            <a:r>
              <a:rPr lang="en-US" sz="2000" b="0" i="0" u="none" strike="noStrike" dirty="0">
                <a:effectLst/>
                <a:latin typeface="Times New Roman" panose="02020603050405020304" pitchFamily="18" charset="0"/>
              </a:rPr>
              <a:t>It is simply the act of gathering data from the internet, in any form.</a:t>
            </a:r>
            <a:endParaRPr lang="en-GB" sz="2000" dirty="0"/>
          </a:p>
        </p:txBody>
      </p:sp>
    </p:spTree>
    <p:extLst>
      <p:ext uri="{BB962C8B-B14F-4D97-AF65-F5344CB8AC3E}">
        <p14:creationId xmlns:p14="http://schemas.microsoft.com/office/powerpoint/2010/main" val="1774142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 icon&#10;&#10;Description automatically generated">
            <a:extLst>
              <a:ext uri="{FF2B5EF4-FFF2-40B4-BE49-F238E27FC236}">
                <a16:creationId xmlns:a16="http://schemas.microsoft.com/office/drawing/2014/main" id="{56089DE7-C7B3-4789-99A6-81CEBEFA90F0}"/>
              </a:ext>
            </a:extLst>
          </p:cNvPr>
          <p:cNvPicPr>
            <a:picLocks noChangeAspect="1"/>
          </p:cNvPicPr>
          <p:nvPr/>
        </p:nvPicPr>
        <p:blipFill rotWithShape="1">
          <a:blip r:embed="rId2">
            <a:extLst>
              <a:ext uri="{28A0092B-C50C-407E-A947-70E740481C1C}">
                <a14:useLocalDpi xmlns:a14="http://schemas.microsoft.com/office/drawing/2010/main" val="0"/>
              </a:ext>
            </a:extLst>
          </a:blip>
          <a:srcRect l="2605" r="3632"/>
          <a:stretch/>
        </p:blipFill>
        <p:spPr>
          <a:xfrm>
            <a:off x="-85724" y="595313"/>
            <a:ext cx="7467599" cy="5581650"/>
          </a:xfrm>
          <a:prstGeom prst="rect">
            <a:avLst/>
          </a:prstGeom>
        </p:spPr>
      </p:pic>
      <p:sp>
        <p:nvSpPr>
          <p:cNvPr id="27" name="Rectangle 2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8DCEAD-73AE-4BA7-BEC3-A2FB4C13F1BC}"/>
              </a:ext>
            </a:extLst>
          </p:cNvPr>
          <p:cNvSpPr>
            <a:spLocks noGrp="1"/>
          </p:cNvSpPr>
          <p:nvPr>
            <p:ph type="title"/>
          </p:nvPr>
        </p:nvSpPr>
        <p:spPr>
          <a:xfrm>
            <a:off x="7531610" y="365125"/>
            <a:ext cx="3822189" cy="1899912"/>
          </a:xfrm>
        </p:spPr>
        <p:txBody>
          <a:bodyPr>
            <a:normAutofit/>
          </a:bodyPr>
          <a:lstStyle/>
          <a:p>
            <a:r>
              <a:rPr lang="en-GB" sz="4000" b="1" i="0" u="none" strike="noStrike" dirty="0">
                <a:effectLst/>
                <a:latin typeface="Times New Roman" panose="02020603050405020304" pitchFamily="18" charset="0"/>
              </a:rPr>
              <a:t>Log </a:t>
            </a:r>
            <a:r>
              <a:rPr lang="en-GB" sz="4000" b="1" i="0" u="none" strike="noStrike" dirty="0">
                <a:solidFill>
                  <a:srgbClr val="00B0F0"/>
                </a:solidFill>
                <a:effectLst/>
                <a:latin typeface="Times New Roman" panose="02020603050405020304" pitchFamily="18" charset="0"/>
              </a:rPr>
              <a:t>Analyzer</a:t>
            </a:r>
            <a:endParaRPr lang="en-GB" sz="4000" dirty="0">
              <a:solidFill>
                <a:srgbClr val="00B0F0"/>
              </a:solidFill>
            </a:endParaRPr>
          </a:p>
        </p:txBody>
      </p:sp>
      <p:sp>
        <p:nvSpPr>
          <p:cNvPr id="3" name="Content Placeholder 2">
            <a:extLst>
              <a:ext uri="{FF2B5EF4-FFF2-40B4-BE49-F238E27FC236}">
                <a16:creationId xmlns:a16="http://schemas.microsoft.com/office/drawing/2014/main" id="{2298FB2D-C479-4F15-9354-0B31E440C7C5}"/>
              </a:ext>
            </a:extLst>
          </p:cNvPr>
          <p:cNvSpPr>
            <a:spLocks noGrp="1"/>
          </p:cNvSpPr>
          <p:nvPr>
            <p:ph idx="1"/>
          </p:nvPr>
        </p:nvSpPr>
        <p:spPr>
          <a:xfrm>
            <a:off x="7531610" y="2434201"/>
            <a:ext cx="4453244" cy="3742762"/>
          </a:xfrm>
        </p:spPr>
        <p:txBody>
          <a:bodyPr>
            <a:normAutofit/>
          </a:bodyPr>
          <a:lstStyle/>
          <a:p>
            <a:r>
              <a:rPr lang="en-US" sz="2000" b="0" i="0" u="none" strike="noStrike" dirty="0">
                <a:effectLst/>
                <a:latin typeface="Arial" panose="020B0604020202020204" pitchFamily="34" charset="0"/>
              </a:rPr>
              <a:t>It</a:t>
            </a:r>
            <a:r>
              <a:rPr lang="en-US" sz="2000" b="0" i="0" u="none" strike="noStrike" dirty="0">
                <a:effectLst/>
                <a:latin typeface="Times New Roman" panose="02020603050405020304" pitchFamily="18" charset="0"/>
              </a:rPr>
              <a:t> is the process by which computer-generated log messages are filtered, also known as log events.</a:t>
            </a:r>
          </a:p>
          <a:p>
            <a:r>
              <a:rPr lang="en-US" sz="2000" b="0" i="0" u="none" strike="noStrike" dirty="0">
                <a:effectLst/>
                <a:latin typeface="Times New Roman" panose="02020603050405020304" pitchFamily="18" charset="0"/>
              </a:rPr>
              <a:t>Log analyzer provides a valuable system of measurement that paints a clear picture of what has occurred across the structure</a:t>
            </a:r>
            <a:endParaRPr lang="en-GB" sz="2000" dirty="0"/>
          </a:p>
        </p:txBody>
      </p:sp>
    </p:spTree>
    <p:extLst>
      <p:ext uri="{BB962C8B-B14F-4D97-AF65-F5344CB8AC3E}">
        <p14:creationId xmlns:p14="http://schemas.microsoft.com/office/powerpoint/2010/main" val="1155857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descr="Image result for agenda logo">
            <a:extLst>
              <a:ext uri="{FF2B5EF4-FFF2-40B4-BE49-F238E27FC236}">
                <a16:creationId xmlns:a16="http://schemas.microsoft.com/office/drawing/2014/main" id="{3E6CD00E-D9A0-4FF0-9FB4-434902FE799E}"/>
              </a:ext>
            </a:extLst>
          </p:cNvPr>
          <p:cNvPicPr>
            <a:picLocks noChangeAspect="1" noChangeArrowheads="1"/>
          </p:cNvPicPr>
          <p:nvPr/>
        </p:nvPicPr>
        <p:blipFill>
          <a:blip r:embed="rId2">
            <a:clrChange>
              <a:clrFrom>
                <a:srgbClr val="DDDDDD"/>
              </a:clrFrom>
              <a:clrTo>
                <a:srgbClr val="DDDDDD">
                  <a:alpha val="0"/>
                </a:srgbClr>
              </a:clrTo>
            </a:clrChange>
            <a:duotone>
              <a:srgbClr val="00B0F0">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3874877" y="355106"/>
            <a:ext cx="4426203" cy="158236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049C841-34E1-47F1-9B1F-D1D40646462D}"/>
              </a:ext>
            </a:extLst>
          </p:cNvPr>
          <p:cNvSpPr/>
          <p:nvPr/>
        </p:nvSpPr>
        <p:spPr>
          <a:xfrm>
            <a:off x="3074767" y="1937474"/>
            <a:ext cx="513108" cy="535471"/>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3" name="TextBox 22">
            <a:extLst>
              <a:ext uri="{FF2B5EF4-FFF2-40B4-BE49-F238E27FC236}">
                <a16:creationId xmlns:a16="http://schemas.microsoft.com/office/drawing/2014/main" id="{8E1062FC-CCF6-45C7-8F29-177CDFB8A32D}"/>
              </a:ext>
            </a:extLst>
          </p:cNvPr>
          <p:cNvSpPr txBox="1"/>
          <p:nvPr/>
        </p:nvSpPr>
        <p:spPr>
          <a:xfrm>
            <a:off x="3130674" y="1964831"/>
            <a:ext cx="362572" cy="369332"/>
          </a:xfrm>
          <a:prstGeom prst="rect">
            <a:avLst/>
          </a:prstGeom>
          <a:noFill/>
        </p:spPr>
        <p:txBody>
          <a:bodyPr wrap="square" rtlCol="0">
            <a:spAutoFit/>
          </a:bodyPr>
          <a:lstStyle/>
          <a:p>
            <a:r>
              <a:rPr lang="en-US" dirty="0">
                <a:solidFill>
                  <a:schemeClr val="accent1">
                    <a:lumMod val="50000"/>
                  </a:schemeClr>
                </a:solidFill>
                <a:latin typeface="Raleway"/>
              </a:rPr>
              <a:t>1</a:t>
            </a:r>
            <a:endParaRPr lang="en-GB" dirty="0">
              <a:solidFill>
                <a:schemeClr val="accent1">
                  <a:lumMod val="50000"/>
                </a:schemeClr>
              </a:solidFill>
              <a:latin typeface="Raleway"/>
            </a:endParaRPr>
          </a:p>
        </p:txBody>
      </p:sp>
      <p:sp>
        <p:nvSpPr>
          <p:cNvPr id="27" name="TextBox 26">
            <a:extLst>
              <a:ext uri="{FF2B5EF4-FFF2-40B4-BE49-F238E27FC236}">
                <a16:creationId xmlns:a16="http://schemas.microsoft.com/office/drawing/2014/main" id="{BD2E40B8-82D7-48BD-B2AA-6C8611F961CF}"/>
              </a:ext>
            </a:extLst>
          </p:cNvPr>
          <p:cNvSpPr txBox="1"/>
          <p:nvPr/>
        </p:nvSpPr>
        <p:spPr>
          <a:xfrm>
            <a:off x="3992687" y="2020543"/>
            <a:ext cx="6105524" cy="369332"/>
          </a:xfrm>
          <a:prstGeom prst="rect">
            <a:avLst/>
          </a:prstGeom>
          <a:noFill/>
        </p:spPr>
        <p:txBody>
          <a:bodyPr wrap="square">
            <a:spAutoFit/>
          </a:bodyPr>
          <a:lstStyle/>
          <a:p>
            <a:r>
              <a:rPr lang="en-GB" sz="1800" b="1" i="0" u="none" strike="noStrike" dirty="0">
                <a:solidFill>
                  <a:schemeClr val="accent1">
                    <a:lumMod val="50000"/>
                  </a:schemeClr>
                </a:solidFill>
                <a:effectLst/>
                <a:latin typeface="Raleway"/>
              </a:rPr>
              <a:t>What is Cyber Security?</a:t>
            </a:r>
            <a:endParaRPr lang="en-GB" b="1" dirty="0">
              <a:solidFill>
                <a:schemeClr val="accent1">
                  <a:lumMod val="50000"/>
                </a:schemeClr>
              </a:solidFill>
              <a:latin typeface="Raleway"/>
            </a:endParaRPr>
          </a:p>
        </p:txBody>
      </p:sp>
      <p:sp>
        <p:nvSpPr>
          <p:cNvPr id="30" name="Rectangle 29">
            <a:extLst>
              <a:ext uri="{FF2B5EF4-FFF2-40B4-BE49-F238E27FC236}">
                <a16:creationId xmlns:a16="http://schemas.microsoft.com/office/drawing/2014/main" id="{9D7D5F61-4B0D-4E6E-828D-1C73AF69CA7C}"/>
              </a:ext>
            </a:extLst>
          </p:cNvPr>
          <p:cNvSpPr/>
          <p:nvPr/>
        </p:nvSpPr>
        <p:spPr>
          <a:xfrm>
            <a:off x="3065864" y="2670899"/>
            <a:ext cx="513108" cy="535471"/>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Raleway"/>
              </a:rPr>
              <a:t>2</a:t>
            </a:r>
            <a:endParaRPr lang="en-GB" dirty="0">
              <a:solidFill>
                <a:schemeClr val="bg1"/>
              </a:solidFill>
              <a:latin typeface="Raleway"/>
            </a:endParaRPr>
          </a:p>
        </p:txBody>
      </p:sp>
      <p:sp>
        <p:nvSpPr>
          <p:cNvPr id="31" name="Rectangle 30">
            <a:extLst>
              <a:ext uri="{FF2B5EF4-FFF2-40B4-BE49-F238E27FC236}">
                <a16:creationId xmlns:a16="http://schemas.microsoft.com/office/drawing/2014/main" id="{F72095FD-F6DB-44D7-ACC6-292FA0E01CCA}"/>
              </a:ext>
            </a:extLst>
          </p:cNvPr>
          <p:cNvSpPr/>
          <p:nvPr/>
        </p:nvSpPr>
        <p:spPr>
          <a:xfrm>
            <a:off x="3057587" y="3404324"/>
            <a:ext cx="513108" cy="535471"/>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75000"/>
                  </a:schemeClr>
                </a:solidFill>
              </a:rPr>
              <a:t>3</a:t>
            </a:r>
            <a:endParaRPr lang="en-GB" dirty="0">
              <a:solidFill>
                <a:schemeClr val="accent2">
                  <a:lumMod val="75000"/>
                </a:schemeClr>
              </a:solidFill>
            </a:endParaRPr>
          </a:p>
        </p:txBody>
      </p:sp>
      <p:sp>
        <p:nvSpPr>
          <p:cNvPr id="32" name="Rectangle 31">
            <a:extLst>
              <a:ext uri="{FF2B5EF4-FFF2-40B4-BE49-F238E27FC236}">
                <a16:creationId xmlns:a16="http://schemas.microsoft.com/office/drawing/2014/main" id="{F6F1D5AE-FB42-4EBA-A68A-9778A95F28AF}"/>
              </a:ext>
            </a:extLst>
          </p:cNvPr>
          <p:cNvSpPr/>
          <p:nvPr/>
        </p:nvSpPr>
        <p:spPr>
          <a:xfrm>
            <a:off x="3065864" y="4137749"/>
            <a:ext cx="513108" cy="535471"/>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GB" dirty="0"/>
          </a:p>
        </p:txBody>
      </p:sp>
      <p:sp>
        <p:nvSpPr>
          <p:cNvPr id="33" name="Rectangle 32">
            <a:extLst>
              <a:ext uri="{FF2B5EF4-FFF2-40B4-BE49-F238E27FC236}">
                <a16:creationId xmlns:a16="http://schemas.microsoft.com/office/drawing/2014/main" id="{E1FFC1D7-FBD7-4654-89C1-9ABED8BC2E4F}"/>
              </a:ext>
            </a:extLst>
          </p:cNvPr>
          <p:cNvSpPr/>
          <p:nvPr/>
        </p:nvSpPr>
        <p:spPr>
          <a:xfrm>
            <a:off x="3057587" y="4871174"/>
            <a:ext cx="513108" cy="535471"/>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5</a:t>
            </a:r>
            <a:endParaRPr lang="en-GB" dirty="0">
              <a:solidFill>
                <a:schemeClr val="tx2">
                  <a:lumMod val="50000"/>
                </a:schemeClr>
              </a:solidFill>
            </a:endParaRPr>
          </a:p>
        </p:txBody>
      </p:sp>
      <p:sp>
        <p:nvSpPr>
          <p:cNvPr id="35" name="TextBox 34">
            <a:extLst>
              <a:ext uri="{FF2B5EF4-FFF2-40B4-BE49-F238E27FC236}">
                <a16:creationId xmlns:a16="http://schemas.microsoft.com/office/drawing/2014/main" id="{52729F26-B38E-43E0-B194-44F2AA83854A}"/>
              </a:ext>
            </a:extLst>
          </p:cNvPr>
          <p:cNvSpPr txBox="1"/>
          <p:nvPr/>
        </p:nvSpPr>
        <p:spPr>
          <a:xfrm>
            <a:off x="3992687" y="2753968"/>
            <a:ext cx="6105524" cy="369332"/>
          </a:xfrm>
          <a:prstGeom prst="rect">
            <a:avLst/>
          </a:prstGeom>
          <a:noFill/>
        </p:spPr>
        <p:txBody>
          <a:bodyPr wrap="square">
            <a:spAutoFit/>
          </a:bodyPr>
          <a:lstStyle/>
          <a:p>
            <a:r>
              <a:rPr lang="en-US" sz="1800" b="1" i="0" u="none" strike="noStrike" dirty="0">
                <a:solidFill>
                  <a:schemeClr val="accent1">
                    <a:lumMod val="75000"/>
                  </a:schemeClr>
                </a:solidFill>
                <a:effectLst/>
                <a:latin typeface="Raleway"/>
              </a:rPr>
              <a:t>Use cases of Cyber Security</a:t>
            </a:r>
            <a:endParaRPr lang="en-GB" b="1" dirty="0">
              <a:solidFill>
                <a:schemeClr val="accent1">
                  <a:lumMod val="75000"/>
                </a:schemeClr>
              </a:solidFill>
              <a:latin typeface="Raleway"/>
            </a:endParaRPr>
          </a:p>
        </p:txBody>
      </p:sp>
      <p:sp>
        <p:nvSpPr>
          <p:cNvPr id="37" name="TextBox 36">
            <a:extLst>
              <a:ext uri="{FF2B5EF4-FFF2-40B4-BE49-F238E27FC236}">
                <a16:creationId xmlns:a16="http://schemas.microsoft.com/office/drawing/2014/main" id="{43E9D016-94FC-4EC0-B123-203F66C800EA}"/>
              </a:ext>
            </a:extLst>
          </p:cNvPr>
          <p:cNvSpPr txBox="1"/>
          <p:nvPr/>
        </p:nvSpPr>
        <p:spPr>
          <a:xfrm>
            <a:off x="3992687" y="3488611"/>
            <a:ext cx="6105524" cy="369332"/>
          </a:xfrm>
          <a:prstGeom prst="rect">
            <a:avLst/>
          </a:prstGeom>
          <a:noFill/>
        </p:spPr>
        <p:txBody>
          <a:bodyPr wrap="square">
            <a:spAutoFit/>
          </a:bodyPr>
          <a:lstStyle/>
          <a:p>
            <a:r>
              <a:rPr lang="en-US" sz="1800" b="1" i="0" u="none" strike="noStrike" dirty="0">
                <a:solidFill>
                  <a:schemeClr val="accent2">
                    <a:lumMod val="75000"/>
                  </a:schemeClr>
                </a:solidFill>
                <a:effectLst/>
                <a:latin typeface="Raleway"/>
              </a:rPr>
              <a:t>Why Cyber Security is a good career choice?</a:t>
            </a:r>
            <a:endParaRPr lang="en-GB" b="1" dirty="0">
              <a:solidFill>
                <a:schemeClr val="accent2">
                  <a:lumMod val="75000"/>
                </a:schemeClr>
              </a:solidFill>
              <a:latin typeface="Raleway"/>
            </a:endParaRPr>
          </a:p>
        </p:txBody>
      </p:sp>
      <p:sp>
        <p:nvSpPr>
          <p:cNvPr id="39" name="TextBox 38">
            <a:extLst>
              <a:ext uri="{FF2B5EF4-FFF2-40B4-BE49-F238E27FC236}">
                <a16:creationId xmlns:a16="http://schemas.microsoft.com/office/drawing/2014/main" id="{D953745D-F280-4A0C-8C00-0AEB5AE6C68A}"/>
              </a:ext>
            </a:extLst>
          </p:cNvPr>
          <p:cNvSpPr txBox="1"/>
          <p:nvPr/>
        </p:nvSpPr>
        <p:spPr>
          <a:xfrm>
            <a:off x="4006975" y="4223254"/>
            <a:ext cx="6105524" cy="369332"/>
          </a:xfrm>
          <a:prstGeom prst="rect">
            <a:avLst/>
          </a:prstGeom>
          <a:noFill/>
        </p:spPr>
        <p:txBody>
          <a:bodyPr wrap="square">
            <a:spAutoFit/>
          </a:bodyPr>
          <a:lstStyle/>
          <a:p>
            <a:r>
              <a:rPr lang="en-GB" sz="1800" b="1" i="0" u="none" strike="noStrike" dirty="0">
                <a:solidFill>
                  <a:schemeClr val="accent1">
                    <a:lumMod val="75000"/>
                  </a:schemeClr>
                </a:solidFill>
                <a:effectLst/>
                <a:latin typeface="Times New Roman" panose="02020603050405020304" pitchFamily="18" charset="0"/>
              </a:rPr>
              <a:t>Cyber Security Projects</a:t>
            </a:r>
            <a:endParaRPr lang="en-GB" b="1" dirty="0">
              <a:solidFill>
                <a:schemeClr val="accent1">
                  <a:lumMod val="75000"/>
                </a:schemeClr>
              </a:solidFill>
            </a:endParaRPr>
          </a:p>
        </p:txBody>
      </p:sp>
      <p:sp>
        <p:nvSpPr>
          <p:cNvPr id="41" name="TextBox 40">
            <a:extLst>
              <a:ext uri="{FF2B5EF4-FFF2-40B4-BE49-F238E27FC236}">
                <a16:creationId xmlns:a16="http://schemas.microsoft.com/office/drawing/2014/main" id="{ACE5F2DF-B41B-43FC-9ABC-CDAF583B011A}"/>
              </a:ext>
            </a:extLst>
          </p:cNvPr>
          <p:cNvSpPr txBox="1"/>
          <p:nvPr/>
        </p:nvSpPr>
        <p:spPr>
          <a:xfrm>
            <a:off x="3992687" y="4956679"/>
            <a:ext cx="6105524" cy="369332"/>
          </a:xfrm>
          <a:prstGeom prst="rect">
            <a:avLst/>
          </a:prstGeom>
          <a:noFill/>
        </p:spPr>
        <p:txBody>
          <a:bodyPr wrap="square">
            <a:spAutoFit/>
          </a:bodyPr>
          <a:lstStyle/>
          <a:p>
            <a:r>
              <a:rPr lang="en-US" sz="1800" b="1" i="0" u="none" strike="noStrike" dirty="0">
                <a:solidFill>
                  <a:schemeClr val="accent2">
                    <a:lumMod val="75000"/>
                  </a:schemeClr>
                </a:solidFill>
                <a:effectLst/>
                <a:latin typeface="Raleway"/>
              </a:rPr>
              <a:t>Cyber Security projects for college students</a:t>
            </a:r>
            <a:endParaRPr lang="en-GB" b="1" dirty="0">
              <a:solidFill>
                <a:schemeClr val="accent2">
                  <a:lumMod val="75000"/>
                </a:schemeClr>
              </a:solidFill>
              <a:latin typeface="Raleway"/>
            </a:endParaRPr>
          </a:p>
        </p:txBody>
      </p:sp>
    </p:spTree>
    <p:extLst>
      <p:ext uri="{BB962C8B-B14F-4D97-AF65-F5344CB8AC3E}">
        <p14:creationId xmlns:p14="http://schemas.microsoft.com/office/powerpoint/2010/main" val="3532461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ackground pattern&#10;&#10;Description automatically generated with medium confidence">
            <a:extLst>
              <a:ext uri="{FF2B5EF4-FFF2-40B4-BE49-F238E27FC236}">
                <a16:creationId xmlns:a16="http://schemas.microsoft.com/office/drawing/2014/main" id="{EE5784CB-8C4A-4F5D-993E-FF1AE42A72AB}"/>
              </a:ext>
            </a:extLst>
          </p:cNvPr>
          <p:cNvPicPr>
            <a:picLocks noChangeAspect="1"/>
          </p:cNvPicPr>
          <p:nvPr/>
        </p:nvPicPr>
        <p:blipFill rotWithShape="1">
          <a:blip r:embed="rId2">
            <a:extLst>
              <a:ext uri="{28A0092B-C50C-407E-A947-70E740481C1C}">
                <a14:useLocalDpi xmlns:a14="http://schemas.microsoft.com/office/drawing/2010/main" val="0"/>
              </a:ext>
            </a:extLst>
          </a:blip>
          <a:srcRect l="205" r="6032"/>
          <a:stretch/>
        </p:blipFill>
        <p:spPr>
          <a:xfrm>
            <a:off x="0" y="266700"/>
            <a:ext cx="8420099" cy="6324600"/>
          </a:xfrm>
          <a:prstGeom prst="rect">
            <a:avLst/>
          </a:prstGeom>
        </p:spPr>
      </p:pic>
      <p:sp>
        <p:nvSpPr>
          <p:cNvPr id="19" name="Rectangle 1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B8B91A-B72A-4734-9B59-08D5E6333AC2}"/>
              </a:ext>
            </a:extLst>
          </p:cNvPr>
          <p:cNvSpPr>
            <a:spLocks noGrp="1"/>
          </p:cNvSpPr>
          <p:nvPr>
            <p:ph type="title"/>
          </p:nvPr>
        </p:nvSpPr>
        <p:spPr>
          <a:xfrm>
            <a:off x="7531610" y="365125"/>
            <a:ext cx="3822189" cy="1899912"/>
          </a:xfrm>
        </p:spPr>
        <p:txBody>
          <a:bodyPr>
            <a:normAutofit/>
          </a:bodyPr>
          <a:lstStyle/>
          <a:p>
            <a:r>
              <a:rPr lang="en-GB" sz="4000" b="1" i="0" u="none" strike="noStrike" dirty="0">
                <a:solidFill>
                  <a:srgbClr val="00B0F0"/>
                </a:solidFill>
                <a:effectLst/>
                <a:latin typeface="Times New Roman" panose="02020603050405020304" pitchFamily="18" charset="0"/>
              </a:rPr>
              <a:t>Anti</a:t>
            </a:r>
            <a:r>
              <a:rPr lang="en-GB" sz="4000" b="1" i="0" u="none" strike="noStrike" dirty="0">
                <a:solidFill>
                  <a:schemeClr val="tx1">
                    <a:lumMod val="95000"/>
                    <a:lumOff val="5000"/>
                  </a:schemeClr>
                </a:solidFill>
                <a:effectLst/>
                <a:latin typeface="Times New Roman" panose="02020603050405020304" pitchFamily="18" charset="0"/>
              </a:rPr>
              <a:t>virus</a:t>
            </a:r>
            <a:r>
              <a:rPr lang="en-GB" sz="4000" b="1" i="0" u="none" strike="noStrike" dirty="0">
                <a:effectLst/>
                <a:latin typeface="Times New Roman" panose="02020603050405020304" pitchFamily="18" charset="0"/>
              </a:rPr>
              <a:t>     </a:t>
            </a:r>
            <a:endParaRPr lang="en-GB" sz="4000" dirty="0"/>
          </a:p>
        </p:txBody>
      </p:sp>
      <p:sp>
        <p:nvSpPr>
          <p:cNvPr id="3" name="Content Placeholder 2">
            <a:extLst>
              <a:ext uri="{FF2B5EF4-FFF2-40B4-BE49-F238E27FC236}">
                <a16:creationId xmlns:a16="http://schemas.microsoft.com/office/drawing/2014/main" id="{C876E52A-487C-45CD-8C33-50B083EF874D}"/>
              </a:ext>
            </a:extLst>
          </p:cNvPr>
          <p:cNvSpPr>
            <a:spLocks noGrp="1"/>
          </p:cNvSpPr>
          <p:nvPr>
            <p:ph idx="1"/>
          </p:nvPr>
        </p:nvSpPr>
        <p:spPr>
          <a:xfrm>
            <a:off x="7531610" y="2434201"/>
            <a:ext cx="3822189" cy="3742762"/>
          </a:xfrm>
        </p:spPr>
        <p:txBody>
          <a:bodyPr>
            <a:normAutofit/>
          </a:bodyPr>
          <a:lstStyle/>
          <a:p>
            <a:r>
              <a:rPr lang="en-US" sz="2000" b="0" i="0" u="none" strike="noStrike" dirty="0">
                <a:effectLst/>
                <a:latin typeface="Times New Roman" panose="02020603050405020304" pitchFamily="18" charset="0"/>
              </a:rPr>
              <a:t>If you have good coding skills and are willing to take up a complex project, then you can even try creating your own antivirus.</a:t>
            </a:r>
          </a:p>
          <a:p>
            <a:r>
              <a:rPr lang="en-US" sz="2000" b="0" i="0" u="none" strike="noStrike" dirty="0">
                <a:effectLst/>
                <a:latin typeface="Times New Roman" panose="02020603050405020304" pitchFamily="18" charset="0"/>
              </a:rPr>
              <a:t>you need to define the methods of safety that you are going to develop and select programs that your software will support.</a:t>
            </a:r>
            <a:endParaRPr lang="en-GB" sz="2000" dirty="0"/>
          </a:p>
        </p:txBody>
      </p:sp>
    </p:spTree>
    <p:extLst>
      <p:ext uri="{BB962C8B-B14F-4D97-AF65-F5344CB8AC3E}">
        <p14:creationId xmlns:p14="http://schemas.microsoft.com/office/powerpoint/2010/main" val="2469473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2208F2-B3F9-450B-B770-2D76B04C5F6B}"/>
              </a:ext>
            </a:extLst>
          </p:cNvPr>
          <p:cNvSpPr>
            <a:spLocks noGrp="1"/>
          </p:cNvSpPr>
          <p:nvPr>
            <p:ph type="title"/>
          </p:nvPr>
        </p:nvSpPr>
        <p:spPr>
          <a:xfrm>
            <a:off x="6513788" y="365125"/>
            <a:ext cx="4840010" cy="1807305"/>
          </a:xfrm>
        </p:spPr>
        <p:txBody>
          <a:bodyPr>
            <a:normAutofit/>
          </a:bodyPr>
          <a:lstStyle/>
          <a:p>
            <a:r>
              <a:rPr lang="en-GB" b="1" i="0" u="none" strike="noStrike" dirty="0">
                <a:effectLst/>
                <a:latin typeface="Times New Roman" panose="02020603050405020304" pitchFamily="18" charset="0"/>
              </a:rPr>
              <a:t>Malware </a:t>
            </a:r>
            <a:r>
              <a:rPr lang="en-GB" b="1" i="0" u="none" strike="noStrike" dirty="0">
                <a:solidFill>
                  <a:srgbClr val="00B0F0"/>
                </a:solidFill>
                <a:effectLst/>
                <a:latin typeface="Times New Roman" panose="02020603050405020304" pitchFamily="18" charset="0"/>
              </a:rPr>
              <a:t>Analysis Sandbox</a:t>
            </a:r>
            <a:endParaRPr lang="en-GB" dirty="0">
              <a:solidFill>
                <a:srgbClr val="00B0F0"/>
              </a:solidFill>
            </a:endParaRPr>
          </a:p>
        </p:txBody>
      </p:sp>
      <p:pic>
        <p:nvPicPr>
          <p:cNvPr id="5" name="Picture 4" descr="A picture containing icon&#10;&#10;Description automatically generated">
            <a:extLst>
              <a:ext uri="{FF2B5EF4-FFF2-40B4-BE49-F238E27FC236}">
                <a16:creationId xmlns:a16="http://schemas.microsoft.com/office/drawing/2014/main" id="{E4BEEB66-F849-4F6C-B655-C0A080D3ED35}"/>
              </a:ext>
            </a:extLst>
          </p:cNvPr>
          <p:cNvPicPr>
            <a:picLocks noChangeAspect="1"/>
          </p:cNvPicPr>
          <p:nvPr/>
        </p:nvPicPr>
        <p:blipFill rotWithShape="1">
          <a:blip r:embed="rId2">
            <a:extLst>
              <a:ext uri="{28A0092B-C50C-407E-A947-70E740481C1C}">
                <a14:useLocalDpi xmlns:a14="http://schemas.microsoft.com/office/drawing/2010/main" val="0"/>
              </a:ext>
            </a:extLst>
          </a:blip>
          <a:srcRect l="7418" r="339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BE06BFBC-042C-46B9-BBE4-23C730BD2937}"/>
              </a:ext>
            </a:extLst>
          </p:cNvPr>
          <p:cNvSpPr>
            <a:spLocks noGrp="1"/>
          </p:cNvSpPr>
          <p:nvPr>
            <p:ph idx="1"/>
          </p:nvPr>
        </p:nvSpPr>
        <p:spPr>
          <a:xfrm>
            <a:off x="6513788" y="2333297"/>
            <a:ext cx="4840010" cy="3843666"/>
          </a:xfrm>
        </p:spPr>
        <p:txBody>
          <a:bodyPr>
            <a:normAutofit/>
          </a:bodyPr>
          <a:lstStyle/>
          <a:p>
            <a:r>
              <a:rPr lang="en-US" sz="2000" b="0" i="0" u="none" strike="noStrike" dirty="0">
                <a:effectLst/>
                <a:latin typeface="Times New Roman" panose="02020603050405020304" pitchFamily="18" charset="0"/>
              </a:rPr>
              <a:t>You can throw any file at it and the software will provide a detailed report outlining the behavior of the file.</a:t>
            </a:r>
          </a:p>
          <a:p>
            <a:pPr rtl="0">
              <a:spcBef>
                <a:spcPts val="1200"/>
              </a:spcBef>
              <a:spcAft>
                <a:spcPts val="1200"/>
              </a:spcAft>
            </a:pPr>
            <a:r>
              <a:rPr lang="en-GB" sz="2000" b="0" i="0" u="none" strike="noStrike" dirty="0">
                <a:effectLst/>
                <a:latin typeface="Times New Roman" panose="02020603050405020304" pitchFamily="18" charset="0"/>
              </a:rPr>
              <a:t>It can Study various  malicious files (, office documents, executables, emails, etc) as well as mischievous websites under Windows, Linux, macOS, and Android virtualized environments.</a:t>
            </a:r>
          </a:p>
          <a:p>
            <a:endParaRPr lang="en-US" sz="2000" b="0" i="0" u="none" strike="noStrike" dirty="0">
              <a:effectLst/>
              <a:latin typeface="Times New Roman" panose="02020603050405020304" pitchFamily="18" charset="0"/>
            </a:endParaRPr>
          </a:p>
          <a:p>
            <a:endParaRPr lang="en-GB" sz="2000" dirty="0"/>
          </a:p>
        </p:txBody>
      </p:sp>
    </p:spTree>
    <p:extLst>
      <p:ext uri="{BB962C8B-B14F-4D97-AF65-F5344CB8AC3E}">
        <p14:creationId xmlns:p14="http://schemas.microsoft.com/office/powerpoint/2010/main" val="732811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5706F-13E6-493B-A768-775D17A62050}"/>
              </a:ext>
            </a:extLst>
          </p:cNvPr>
          <p:cNvSpPr>
            <a:spLocks noGrp="1"/>
          </p:cNvSpPr>
          <p:nvPr>
            <p:ph type="title"/>
          </p:nvPr>
        </p:nvSpPr>
        <p:spPr>
          <a:xfrm>
            <a:off x="6417733" y="490537"/>
            <a:ext cx="5291663" cy="1628775"/>
          </a:xfrm>
        </p:spPr>
        <p:txBody>
          <a:bodyPr anchor="b">
            <a:normAutofit/>
          </a:bodyPr>
          <a:lstStyle/>
          <a:p>
            <a:r>
              <a:rPr lang="en-US" sz="3700" b="1" i="0" u="none" strike="noStrike" dirty="0">
                <a:effectLst/>
                <a:latin typeface="Times New Roman" panose="02020603050405020304" pitchFamily="18" charset="0"/>
              </a:rPr>
              <a:t>A secure erasure </a:t>
            </a:r>
            <a:r>
              <a:rPr lang="en-US" sz="3700" b="1" i="0" u="none" strike="noStrike" dirty="0">
                <a:solidFill>
                  <a:srgbClr val="00B0F0"/>
                </a:solidFill>
                <a:effectLst/>
                <a:latin typeface="Times New Roman" panose="02020603050405020304" pitchFamily="18" charset="0"/>
              </a:rPr>
              <a:t>code-based cloud storage system</a:t>
            </a:r>
            <a:endParaRPr lang="en-GB" sz="3700" dirty="0">
              <a:solidFill>
                <a:srgbClr val="00B0F0"/>
              </a:solidFill>
            </a:endParaRPr>
          </a:p>
        </p:txBody>
      </p:sp>
      <p:pic>
        <p:nvPicPr>
          <p:cNvPr id="7" name="Picture 6" descr="A picture containing text, vector graphics&#10;&#10;Description automatically generated">
            <a:extLst>
              <a:ext uri="{FF2B5EF4-FFF2-40B4-BE49-F238E27FC236}">
                <a16:creationId xmlns:a16="http://schemas.microsoft.com/office/drawing/2014/main" id="{DE22D57A-7B05-4FD0-98A7-E3266BB71A95}"/>
              </a:ext>
            </a:extLst>
          </p:cNvPr>
          <p:cNvPicPr>
            <a:picLocks noChangeAspect="1"/>
          </p:cNvPicPr>
          <p:nvPr/>
        </p:nvPicPr>
        <p:blipFill rotWithShape="1">
          <a:blip r:embed="rId2">
            <a:extLst>
              <a:ext uri="{28A0092B-C50C-407E-A947-70E740481C1C}">
                <a14:useLocalDpi xmlns:a14="http://schemas.microsoft.com/office/drawing/2010/main" val="0"/>
              </a:ext>
            </a:extLst>
          </a:blip>
          <a:srcRect r="11090"/>
          <a:stretch/>
        </p:blipFill>
        <p:spPr>
          <a:xfrm>
            <a:off x="2"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sp>
        <p:nvSpPr>
          <p:cNvPr id="3" name="Content Placeholder 2">
            <a:extLst>
              <a:ext uri="{FF2B5EF4-FFF2-40B4-BE49-F238E27FC236}">
                <a16:creationId xmlns:a16="http://schemas.microsoft.com/office/drawing/2014/main" id="{7A115BC5-1E2C-48E2-BA96-6F477485BFB8}"/>
              </a:ext>
            </a:extLst>
          </p:cNvPr>
          <p:cNvSpPr>
            <a:spLocks noGrp="1"/>
          </p:cNvSpPr>
          <p:nvPr>
            <p:ph idx="1"/>
          </p:nvPr>
        </p:nvSpPr>
        <p:spPr>
          <a:xfrm>
            <a:off x="6417734" y="2614612"/>
            <a:ext cx="5291663" cy="3752849"/>
          </a:xfrm>
        </p:spPr>
        <p:txBody>
          <a:bodyPr>
            <a:normAutofit/>
          </a:bodyPr>
          <a:lstStyle/>
          <a:p>
            <a:r>
              <a:rPr lang="en-US" sz="1800" dirty="0">
                <a:latin typeface="Times New Roman" panose="02020603050405020304" pitchFamily="18" charset="0"/>
              </a:rPr>
              <a:t>I</a:t>
            </a:r>
            <a:r>
              <a:rPr lang="en-US" sz="1800" b="0" i="0" u="none" strike="noStrike" dirty="0">
                <a:effectLst/>
                <a:latin typeface="Times New Roman" panose="02020603050405020304" pitchFamily="18" charset="0"/>
              </a:rPr>
              <a:t>t supports multiple functions. It provides a threshold proxy re-encryption scheme and combines it with a decentralized erasure code such that a reliable distributed storage system is created.</a:t>
            </a:r>
          </a:p>
          <a:p>
            <a:pPr rtl="0">
              <a:spcBef>
                <a:spcPts val="1200"/>
              </a:spcBef>
              <a:spcAft>
                <a:spcPts val="1200"/>
              </a:spcAft>
            </a:pPr>
            <a:r>
              <a:rPr lang="en-US" sz="1800" b="0" i="0" u="none" strike="noStrike" dirty="0">
                <a:effectLst/>
                <a:latin typeface="Times New Roman" panose="02020603050405020304" pitchFamily="18" charset="0"/>
              </a:rPr>
              <a:t> It fully integrates encrypting, encoding, and forwarding.</a:t>
            </a:r>
            <a:endParaRPr lang="en-US" sz="1800" b="0" dirty="0">
              <a:effectLst/>
            </a:endParaRPr>
          </a:p>
          <a:p>
            <a:pPr marL="0" indent="0">
              <a:buNone/>
            </a:pPr>
            <a:br>
              <a:rPr lang="en-US" sz="1800" dirty="0"/>
            </a:br>
            <a:endParaRPr lang="en-GB" sz="1800" dirty="0"/>
          </a:p>
        </p:txBody>
      </p:sp>
    </p:spTree>
    <p:extLst>
      <p:ext uri="{BB962C8B-B14F-4D97-AF65-F5344CB8AC3E}">
        <p14:creationId xmlns:p14="http://schemas.microsoft.com/office/powerpoint/2010/main" val="1290402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15B2CB-9D84-43A0-8B2D-36202280A53B}"/>
              </a:ext>
            </a:extLst>
          </p:cNvPr>
          <p:cNvSpPr>
            <a:spLocks noGrp="1"/>
          </p:cNvSpPr>
          <p:nvPr>
            <p:ph type="title"/>
          </p:nvPr>
        </p:nvSpPr>
        <p:spPr>
          <a:xfrm>
            <a:off x="1848465" y="3298722"/>
            <a:ext cx="8495070" cy="1784402"/>
          </a:xfrm>
        </p:spPr>
        <p:txBody>
          <a:bodyPr vert="horz" lIns="91440" tIns="45720" rIns="91440" bIns="45720" rtlCol="0" anchor="b">
            <a:normAutofit/>
          </a:bodyPr>
          <a:lstStyle/>
          <a:p>
            <a:pPr algn="ctr"/>
            <a:r>
              <a:rPr lang="en-US" sz="6000" b="1" i="0" u="none" strike="noStrike" kern="1200">
                <a:solidFill>
                  <a:srgbClr val="FFFFFF"/>
                </a:solidFill>
                <a:effectLst/>
                <a:latin typeface="+mj-lt"/>
                <a:ea typeface="+mj-ea"/>
                <a:cs typeface="+mj-cs"/>
              </a:rPr>
              <a:t>Cyber Security projects for college students</a:t>
            </a:r>
            <a:endParaRPr lang="en-US" sz="6000" kern="1200">
              <a:solidFill>
                <a:srgbClr val="FFFFFF"/>
              </a:solidFill>
              <a:latin typeface="+mj-lt"/>
              <a:ea typeface="+mj-ea"/>
              <a:cs typeface="+mj-cs"/>
            </a:endParaRPr>
          </a:p>
        </p:txBody>
      </p:sp>
      <p:sp>
        <p:nvSpPr>
          <p:cNvPr id="22" name="Oval 10">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3" name="Graphic 5" descr="Computer">
            <a:extLst>
              <a:ext uri="{FF2B5EF4-FFF2-40B4-BE49-F238E27FC236}">
                <a16:creationId xmlns:a16="http://schemas.microsoft.com/office/drawing/2014/main" id="{AEF0C194-CA40-4BA1-87D6-D5428D7C24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2932281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386BAB-45CD-40E7-80D0-BB1D79AB71FD}"/>
              </a:ext>
            </a:extLst>
          </p:cNvPr>
          <p:cNvSpPr>
            <a:spLocks noGrp="1"/>
          </p:cNvSpPr>
          <p:nvPr>
            <p:ph type="title"/>
          </p:nvPr>
        </p:nvSpPr>
        <p:spPr>
          <a:xfrm>
            <a:off x="7239014" y="525982"/>
            <a:ext cx="4282983" cy="1200361"/>
          </a:xfrm>
        </p:spPr>
        <p:txBody>
          <a:bodyPr anchor="b">
            <a:normAutofit/>
          </a:bodyPr>
          <a:lstStyle/>
          <a:p>
            <a:r>
              <a:rPr lang="en-GB" sz="3600" b="1" i="0" u="none" strike="noStrike" dirty="0">
                <a:effectLst/>
                <a:latin typeface="Times New Roman" panose="02020603050405020304" pitchFamily="18" charset="0"/>
              </a:rPr>
              <a:t>Encryption </a:t>
            </a:r>
            <a:r>
              <a:rPr lang="en-GB" sz="3600" b="1" i="0" u="none" strike="noStrike" dirty="0">
                <a:solidFill>
                  <a:srgbClr val="00B0F0"/>
                </a:solidFill>
                <a:effectLst/>
                <a:latin typeface="Times New Roman" panose="02020603050405020304" pitchFamily="18" charset="0"/>
              </a:rPr>
              <a:t>Software</a:t>
            </a:r>
            <a:endParaRPr lang="en-GB" sz="3600" dirty="0">
              <a:solidFill>
                <a:srgbClr val="00B0F0"/>
              </a:solidFill>
            </a:endParaRPr>
          </a:p>
        </p:txBody>
      </p:sp>
      <p:sp>
        <p:nvSpPr>
          <p:cNvPr id="19" name="Rectangle 1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con&#10;&#10;Description automatically generated">
            <a:extLst>
              <a:ext uri="{FF2B5EF4-FFF2-40B4-BE49-F238E27FC236}">
                <a16:creationId xmlns:a16="http://schemas.microsoft.com/office/drawing/2014/main" id="{F46998C8-4FE0-4B44-B9C0-4C61D14FED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441249"/>
            <a:ext cx="5628018" cy="3742631"/>
          </a:xfrm>
          <a:prstGeom prst="rect">
            <a:avLst/>
          </a:prstGeom>
        </p:spPr>
      </p:pic>
      <p:sp>
        <p:nvSpPr>
          <p:cNvPr id="16" name="Rectangle 1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35AE254-F723-4F94-B485-666F83C43DA7}"/>
              </a:ext>
            </a:extLst>
          </p:cNvPr>
          <p:cNvSpPr>
            <a:spLocks noGrp="1"/>
          </p:cNvSpPr>
          <p:nvPr>
            <p:ph idx="1"/>
          </p:nvPr>
        </p:nvSpPr>
        <p:spPr>
          <a:xfrm>
            <a:off x="7239012" y="2031101"/>
            <a:ext cx="4282984" cy="3511943"/>
          </a:xfrm>
        </p:spPr>
        <p:txBody>
          <a:bodyPr anchor="ctr">
            <a:normAutofit/>
          </a:bodyPr>
          <a:lstStyle/>
          <a:p>
            <a:r>
              <a:rPr lang="en-US" sz="1800" b="0" i="0" u="none" strike="noStrike" dirty="0">
                <a:effectLst/>
                <a:latin typeface="Times New Roman" panose="02020603050405020304" pitchFamily="18" charset="0"/>
              </a:rPr>
              <a:t>Encryption is a massive part of cybersecurity. </a:t>
            </a:r>
          </a:p>
          <a:p>
            <a:r>
              <a:rPr lang="en-US" sz="1800" b="0" i="0" u="none" strike="noStrike" dirty="0">
                <a:effectLst/>
                <a:latin typeface="Times New Roman" panose="02020603050405020304" pitchFamily="18" charset="0"/>
              </a:rPr>
              <a:t>This is one of the generally welcomed cyber security project ideas .</a:t>
            </a:r>
          </a:p>
          <a:p>
            <a:endParaRPr lang="en-GB" sz="1800" dirty="0"/>
          </a:p>
        </p:txBody>
      </p:sp>
      <p:sp>
        <p:nvSpPr>
          <p:cNvPr id="18" name="Rectangle 1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5093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B408DF-F668-4D0F-AE9B-4DB260FD3A94}"/>
              </a:ext>
            </a:extLst>
          </p:cNvPr>
          <p:cNvSpPr>
            <a:spLocks noGrp="1"/>
          </p:cNvSpPr>
          <p:nvPr>
            <p:ph type="title"/>
          </p:nvPr>
        </p:nvSpPr>
        <p:spPr>
          <a:xfrm>
            <a:off x="7239014" y="525982"/>
            <a:ext cx="4282983" cy="1200361"/>
          </a:xfrm>
        </p:spPr>
        <p:txBody>
          <a:bodyPr anchor="b">
            <a:normAutofit/>
          </a:bodyPr>
          <a:lstStyle/>
          <a:p>
            <a:pPr rtl="0">
              <a:spcBef>
                <a:spcPts val="1200"/>
              </a:spcBef>
              <a:spcAft>
                <a:spcPts val="0"/>
              </a:spcAft>
            </a:pPr>
            <a:br>
              <a:rPr lang="en-GB" sz="2000" b="1" dirty="0">
                <a:latin typeface="Times New Roman" panose="02020603050405020304" pitchFamily="18" charset="0"/>
              </a:rPr>
            </a:br>
            <a:r>
              <a:rPr lang="en-GB" sz="2000" b="1" i="0" u="none" strike="noStrike" dirty="0">
                <a:effectLst/>
                <a:latin typeface="Times New Roman" panose="02020603050405020304" pitchFamily="18" charset="0"/>
              </a:rPr>
              <a:t>Caesar </a:t>
            </a:r>
            <a:r>
              <a:rPr lang="en-GB" sz="2000" b="1" i="0" u="none" strike="noStrike" dirty="0">
                <a:solidFill>
                  <a:srgbClr val="00B0F0"/>
                </a:solidFill>
                <a:effectLst/>
                <a:latin typeface="Times New Roman" panose="02020603050405020304" pitchFamily="18" charset="0"/>
              </a:rPr>
              <a:t>Code Decoder</a:t>
            </a:r>
            <a:br>
              <a:rPr lang="en-GB" sz="2000" b="0" dirty="0">
                <a:effectLst/>
              </a:rPr>
            </a:br>
            <a:br>
              <a:rPr lang="en-GB" sz="2000" dirty="0"/>
            </a:br>
            <a:endParaRPr lang="en-GB" sz="2000" dirty="0"/>
          </a:p>
        </p:txBody>
      </p:sp>
      <p:sp>
        <p:nvSpPr>
          <p:cNvPr id="12" name="Rectangle 1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10;&#10;Description automatically generated">
            <a:extLst>
              <a:ext uri="{FF2B5EF4-FFF2-40B4-BE49-F238E27FC236}">
                <a16:creationId xmlns:a16="http://schemas.microsoft.com/office/drawing/2014/main" id="{5F63399C-35EB-408B-B44E-3C880B3ED5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448284"/>
            <a:ext cx="5628018" cy="3728561"/>
          </a:xfrm>
          <a:prstGeom prst="rect">
            <a:avLst/>
          </a:prstGeom>
        </p:spPr>
      </p:pic>
      <p:sp>
        <p:nvSpPr>
          <p:cNvPr id="16" name="Rectangle 1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E83F6F9-23C2-4F47-B37A-E15F272D186D}"/>
              </a:ext>
            </a:extLst>
          </p:cNvPr>
          <p:cNvSpPr>
            <a:spLocks noGrp="1"/>
          </p:cNvSpPr>
          <p:nvPr>
            <p:ph idx="1"/>
          </p:nvPr>
        </p:nvSpPr>
        <p:spPr>
          <a:xfrm>
            <a:off x="7239012" y="2031101"/>
            <a:ext cx="4282984" cy="3511943"/>
          </a:xfrm>
        </p:spPr>
        <p:txBody>
          <a:bodyPr anchor="ctr">
            <a:normAutofit/>
          </a:bodyPr>
          <a:lstStyle/>
          <a:p>
            <a:r>
              <a:rPr lang="en-US" sz="1800" b="0" i="0" u="none" strike="noStrike" dirty="0">
                <a:effectLst/>
                <a:latin typeface="Times New Roman" panose="02020603050405020304" pitchFamily="18" charset="0"/>
              </a:rPr>
              <a:t>Project related to cybersecurity</a:t>
            </a:r>
          </a:p>
          <a:p>
            <a:r>
              <a:rPr lang="en-US" sz="1800" b="0" i="0" u="none" strike="noStrike" dirty="0">
                <a:effectLst/>
                <a:latin typeface="Times New Roman" panose="02020603050405020304" pitchFamily="18" charset="0"/>
              </a:rPr>
              <a:t>In this project have  to develop an application to crack a Caesar code. </a:t>
            </a:r>
          </a:p>
          <a:p>
            <a:endParaRPr lang="en-GB" sz="1800" dirty="0"/>
          </a:p>
        </p:txBody>
      </p:sp>
      <p:sp>
        <p:nvSpPr>
          <p:cNvPr id="18" name="Rectangle 1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6182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52586F56-64ED-467E-B61A-A5E540F14D5F}"/>
              </a:ext>
            </a:extLst>
          </p:cNvPr>
          <p:cNvPicPr>
            <a:picLocks noChangeAspect="1"/>
          </p:cNvPicPr>
          <p:nvPr/>
        </p:nvPicPr>
        <p:blipFill rotWithShape="1">
          <a:blip r:embed="rId2">
            <a:extLst>
              <a:ext uri="{28A0092B-C50C-407E-A947-70E740481C1C}">
                <a14:useLocalDpi xmlns:a14="http://schemas.microsoft.com/office/drawing/2010/main" val="0"/>
              </a:ext>
            </a:extLst>
          </a:blip>
          <a:srcRect r="21336"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p:nvSpPr>
          <p:cNvPr id="2" name="Title 1">
            <a:extLst>
              <a:ext uri="{FF2B5EF4-FFF2-40B4-BE49-F238E27FC236}">
                <a16:creationId xmlns:a16="http://schemas.microsoft.com/office/drawing/2014/main" id="{31F219FE-3F75-42C9-B72A-14463CF4BB2D}"/>
              </a:ext>
            </a:extLst>
          </p:cNvPr>
          <p:cNvSpPr>
            <a:spLocks noGrp="1"/>
          </p:cNvSpPr>
          <p:nvPr>
            <p:ph type="title"/>
          </p:nvPr>
        </p:nvSpPr>
        <p:spPr>
          <a:xfrm>
            <a:off x="186431" y="1349405"/>
            <a:ext cx="4563485" cy="2977091"/>
          </a:xfrm>
        </p:spPr>
        <p:txBody>
          <a:bodyPr vert="horz" lIns="91440" tIns="45720" rIns="91440" bIns="45720" rtlCol="0" anchor="b">
            <a:normAutofit/>
          </a:bodyPr>
          <a:lstStyle/>
          <a:p>
            <a:r>
              <a:rPr lang="en-US" sz="4800" b="1" dirty="0"/>
              <a:t>WHAT IS </a:t>
            </a:r>
            <a:br>
              <a:rPr lang="en-US" sz="4800" b="1" dirty="0"/>
            </a:br>
            <a:r>
              <a:rPr lang="en-US" sz="4800" b="1" dirty="0">
                <a:solidFill>
                  <a:srgbClr val="00B0F0"/>
                </a:solidFill>
              </a:rPr>
              <a:t>CYBER SECURITY ?</a:t>
            </a:r>
          </a:p>
        </p:txBody>
      </p:sp>
      <p:sp>
        <p:nvSpPr>
          <p:cNvPr id="6" name="Rectangle 5">
            <a:extLst>
              <a:ext uri="{FF2B5EF4-FFF2-40B4-BE49-F238E27FC236}">
                <a16:creationId xmlns:a16="http://schemas.microsoft.com/office/drawing/2014/main" id="{47131262-8FB2-4F77-9E30-535D65AE9396}"/>
              </a:ext>
            </a:extLst>
          </p:cNvPr>
          <p:cNvSpPr/>
          <p:nvPr/>
        </p:nvSpPr>
        <p:spPr>
          <a:xfrm>
            <a:off x="6462943" y="5877017"/>
            <a:ext cx="5601809" cy="60368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46030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F78AA-3EF0-437B-BF52-D7063522B1B0}"/>
              </a:ext>
            </a:extLst>
          </p:cNvPr>
          <p:cNvSpPr>
            <a:spLocks noGrp="1"/>
          </p:cNvSpPr>
          <p:nvPr>
            <p:ph type="title"/>
          </p:nvPr>
        </p:nvSpPr>
        <p:spPr>
          <a:xfrm>
            <a:off x="1043631" y="873940"/>
            <a:ext cx="4928291" cy="1035781"/>
          </a:xfrm>
        </p:spPr>
        <p:txBody>
          <a:bodyPr anchor="ctr">
            <a:normAutofit/>
          </a:bodyPr>
          <a:lstStyle/>
          <a:p>
            <a:r>
              <a:rPr lang="en-US" sz="3600" dirty="0">
                <a:latin typeface="Bembo" panose="02020502050201020203" pitchFamily="18" charset="0"/>
              </a:rPr>
              <a:t>Cyber Security</a:t>
            </a:r>
            <a:endParaRPr lang="en-GB" sz="3600" dirty="0">
              <a:latin typeface="Bembo" panose="02020502050201020203" pitchFamily="18" charset="0"/>
            </a:endParaRPr>
          </a:p>
        </p:txBody>
      </p:sp>
      <p:pic>
        <p:nvPicPr>
          <p:cNvPr id="6" name="Picture 5" descr="A picture containing text, clipart&#10;&#10;Description automatically generated">
            <a:extLst>
              <a:ext uri="{FF2B5EF4-FFF2-40B4-BE49-F238E27FC236}">
                <a16:creationId xmlns:a16="http://schemas.microsoft.com/office/drawing/2014/main" id="{E1C53934-D00C-47C6-AA4E-317BC7DC246B}"/>
              </a:ext>
            </a:extLst>
          </p:cNvPr>
          <p:cNvPicPr>
            <a:picLocks noChangeAspect="1"/>
          </p:cNvPicPr>
          <p:nvPr/>
        </p:nvPicPr>
        <p:blipFill rotWithShape="1">
          <a:blip r:embed="rId2">
            <a:extLst>
              <a:ext uri="{28A0092B-C50C-407E-A947-70E740481C1C}">
                <a14:useLocalDpi xmlns:a14="http://schemas.microsoft.com/office/drawing/2010/main" val="0"/>
              </a:ext>
            </a:extLst>
          </a:blip>
          <a:srcRect l="20180" r="21665" b="-1"/>
          <a:stretch/>
        </p:blipFill>
        <p:spPr>
          <a:xfrm>
            <a:off x="6788383" y="613147"/>
            <a:ext cx="4565417" cy="5593443"/>
          </a:xfrm>
          <a:prstGeom prst="rect">
            <a:avLst/>
          </a:prstGeom>
        </p:spPr>
      </p:pic>
      <p:sp>
        <p:nvSpPr>
          <p:cNvPr id="40" name="Rectangle 39">
            <a:extLst>
              <a:ext uri="{FF2B5EF4-FFF2-40B4-BE49-F238E27FC236}">
                <a16:creationId xmlns:a16="http://schemas.microsoft.com/office/drawing/2014/main" id="{F1D4E24D-1E7D-4ACF-AFAF-83090BDFE0F4}"/>
              </a:ext>
            </a:extLst>
          </p:cNvPr>
          <p:cNvSpPr/>
          <p:nvPr/>
        </p:nvSpPr>
        <p:spPr>
          <a:xfrm>
            <a:off x="640080" y="2595742"/>
            <a:ext cx="5590787" cy="243789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800" b="0" i="0" u="none" strike="noStrike" dirty="0">
                <a:effectLst/>
              </a:rPr>
              <a:t>Cyber security refers to the organization of technologies, procedures, and methods designed to prevent networks, devices, programs, and data from attack, damage, malwares, viruses, hacking, data thefts or unauthorized access.</a:t>
            </a:r>
            <a:endParaRPr lang="en-GB" sz="1800" dirty="0"/>
          </a:p>
        </p:txBody>
      </p:sp>
    </p:spTree>
    <p:extLst>
      <p:ext uri="{BB962C8B-B14F-4D97-AF65-F5344CB8AC3E}">
        <p14:creationId xmlns:p14="http://schemas.microsoft.com/office/powerpoint/2010/main" val="539771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6CC1DCC-C709-4E55-9D82-533A42ABFA07}"/>
              </a:ext>
            </a:extLst>
          </p:cNvPr>
          <p:cNvPicPr>
            <a:picLocks noChangeAspect="1"/>
          </p:cNvPicPr>
          <p:nvPr/>
        </p:nvPicPr>
        <p:blipFill rotWithShape="1">
          <a:blip r:embed="rId2">
            <a:extLst>
              <a:ext uri="{28A0092B-C50C-407E-A947-70E740481C1C}">
                <a14:useLocalDpi xmlns:a14="http://schemas.microsoft.com/office/drawing/2010/main" val="0"/>
              </a:ext>
            </a:extLst>
          </a:blip>
          <a:srcRect r="21633"/>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p:nvSpPr>
          <p:cNvPr id="9" name="Title 8">
            <a:extLst>
              <a:ext uri="{FF2B5EF4-FFF2-40B4-BE49-F238E27FC236}">
                <a16:creationId xmlns:a16="http://schemas.microsoft.com/office/drawing/2014/main" id="{7D10EAB9-7110-428E-94FB-EC27F62C5275}"/>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dirty="0"/>
              <a:t>Use Cases Of</a:t>
            </a:r>
            <a:r>
              <a:rPr lang="en-US" sz="4800" dirty="0"/>
              <a:t> </a:t>
            </a:r>
            <a:r>
              <a:rPr lang="en-US" sz="4800" dirty="0">
                <a:solidFill>
                  <a:srgbClr val="00B0F0"/>
                </a:solidFill>
              </a:rPr>
              <a:t>Cyber Security</a:t>
            </a:r>
          </a:p>
        </p:txBody>
      </p:sp>
      <p:sp>
        <p:nvSpPr>
          <p:cNvPr id="13" name="Rectangle 12">
            <a:extLst>
              <a:ext uri="{FF2B5EF4-FFF2-40B4-BE49-F238E27FC236}">
                <a16:creationId xmlns:a16="http://schemas.microsoft.com/office/drawing/2014/main" id="{D8F07CB3-B51F-40F6-A592-54505E3FBD3D}"/>
              </a:ext>
            </a:extLst>
          </p:cNvPr>
          <p:cNvSpPr/>
          <p:nvPr/>
        </p:nvSpPr>
        <p:spPr>
          <a:xfrm>
            <a:off x="477982" y="625683"/>
            <a:ext cx="906936" cy="146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3811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4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9">
            <a:extLst>
              <a:ext uri="{FF2B5EF4-FFF2-40B4-BE49-F238E27FC236}">
                <a16:creationId xmlns:a16="http://schemas.microsoft.com/office/drawing/2014/main" id="{B0B8DCBA-FEED-46EF-A140-35B904015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23" name="Rectangle 2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597923-0E62-4604-A471-94F8F18A282D}"/>
              </a:ext>
            </a:extLst>
          </p:cNvPr>
          <p:cNvSpPr>
            <a:spLocks noGrp="1"/>
          </p:cNvSpPr>
          <p:nvPr>
            <p:ph type="title"/>
          </p:nvPr>
        </p:nvSpPr>
        <p:spPr>
          <a:xfrm>
            <a:off x="907913" y="781236"/>
            <a:ext cx="5064009" cy="1128486"/>
          </a:xfrm>
        </p:spPr>
        <p:txBody>
          <a:bodyPr vert="horz" lIns="91440" tIns="45720" rIns="91440" bIns="45720" rtlCol="0" anchor="ctr">
            <a:normAutofit/>
          </a:bodyPr>
          <a:lstStyle/>
          <a:p>
            <a:r>
              <a:rPr lang="en-US" sz="3300" dirty="0">
                <a:latin typeface="Bembo" panose="02020502050201020203" pitchFamily="18" charset="0"/>
              </a:rPr>
              <a:t>1. </a:t>
            </a:r>
            <a:r>
              <a:rPr lang="en-US" sz="3300" i="0" u="none" strike="noStrike" dirty="0">
                <a:effectLst/>
                <a:latin typeface="Bembo" panose="02020502050201020203" pitchFamily="18" charset="0"/>
              </a:rPr>
              <a:t>Network Threat Identification</a:t>
            </a:r>
            <a:endParaRPr lang="en-US" sz="3300" dirty="0">
              <a:latin typeface="Bembo" panose="02020502050201020203" pitchFamily="18" charset="0"/>
            </a:endParaRPr>
          </a:p>
        </p:txBody>
      </p:sp>
      <p:sp>
        <p:nvSpPr>
          <p:cNvPr id="15" name="Rectangle 14">
            <a:extLst>
              <a:ext uri="{FF2B5EF4-FFF2-40B4-BE49-F238E27FC236}">
                <a16:creationId xmlns:a16="http://schemas.microsoft.com/office/drawing/2014/main" id="{AB62A33E-51BA-4642-8322-9D68BC5CD50D}"/>
              </a:ext>
            </a:extLst>
          </p:cNvPr>
          <p:cNvSpPr/>
          <p:nvPr/>
        </p:nvSpPr>
        <p:spPr>
          <a:xfrm>
            <a:off x="640079" y="2494441"/>
            <a:ext cx="5590787" cy="2716749"/>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fontScale="92500" lnSpcReduction="20000"/>
          </a:bodyPr>
          <a:lstStyle/>
          <a:p>
            <a:pPr indent="-228600" defTabSz="914400">
              <a:lnSpc>
                <a:spcPct val="90000"/>
              </a:lnSpc>
              <a:spcBef>
                <a:spcPts val="1200"/>
              </a:spcBef>
              <a:spcAft>
                <a:spcPts val="1200"/>
              </a:spcAft>
              <a:buFont typeface="Arial" panose="020B0604020202020204" pitchFamily="34" charset="0"/>
              <a:buChar char="•"/>
            </a:pPr>
            <a:endParaRPr lang="en-US" b="0" i="0" u="none" strike="noStrike" dirty="0">
              <a:solidFill>
                <a:schemeClr val="bg1"/>
              </a:solidFill>
              <a:effectLst/>
            </a:endParaRPr>
          </a:p>
          <a:p>
            <a:pPr indent="-228600" defTabSz="914400">
              <a:lnSpc>
                <a:spcPct val="90000"/>
              </a:lnSpc>
              <a:spcBef>
                <a:spcPts val="1200"/>
              </a:spcBef>
              <a:spcAft>
                <a:spcPts val="1200"/>
              </a:spcAft>
              <a:buFont typeface="Arial" panose="020B0604020202020204" pitchFamily="34" charset="0"/>
              <a:buChar char="•"/>
            </a:pPr>
            <a:r>
              <a:rPr lang="en-US" b="0" i="0" u="none" strike="noStrike" dirty="0">
                <a:solidFill>
                  <a:schemeClr val="bg1"/>
                </a:solidFill>
                <a:effectLst/>
              </a:rPr>
              <a:t>Cyber security is very essential for every organization or business.</a:t>
            </a:r>
            <a:endParaRPr lang="en-US" b="0" dirty="0">
              <a:solidFill>
                <a:schemeClr val="bg1"/>
              </a:solidFill>
              <a:effectLst/>
            </a:endParaRPr>
          </a:p>
          <a:p>
            <a:pPr indent="-228600" defTabSz="914400">
              <a:lnSpc>
                <a:spcPct val="90000"/>
              </a:lnSpc>
              <a:spcBef>
                <a:spcPts val="1200"/>
              </a:spcBef>
              <a:spcAft>
                <a:spcPts val="1200"/>
              </a:spcAft>
              <a:buFont typeface="Arial" panose="020B0604020202020204" pitchFamily="34" charset="0"/>
              <a:buChar char="•"/>
            </a:pPr>
            <a:r>
              <a:rPr lang="en-US" b="0" i="0" u="none" strike="noStrike" dirty="0">
                <a:solidFill>
                  <a:schemeClr val="bg1"/>
                </a:solidFill>
                <a:effectLst/>
              </a:rPr>
              <a:t>The main objective of cyber security is to safeguard all organizational resources from both external and internal threats as well as interruptions caused due to natural disasters.</a:t>
            </a:r>
            <a:endParaRPr lang="en-US" b="0" dirty="0">
              <a:solidFill>
                <a:schemeClr val="bg1"/>
              </a:solidFill>
              <a:effectLst/>
            </a:endParaRPr>
          </a:p>
          <a:p>
            <a:pPr defTabSz="914400">
              <a:lnSpc>
                <a:spcPct val="90000"/>
              </a:lnSpc>
            </a:pPr>
            <a:br>
              <a:rPr lang="en-US" dirty="0">
                <a:solidFill>
                  <a:schemeClr val="bg1"/>
                </a:solidFill>
              </a:rPr>
            </a:br>
            <a:endParaRPr lang="en-US" dirty="0">
              <a:solidFill>
                <a:schemeClr val="bg1"/>
              </a:solidFill>
            </a:endParaRPr>
          </a:p>
          <a:p>
            <a:pPr defTabSz="914400">
              <a:lnSpc>
                <a:spcPct val="90000"/>
              </a:lnSpc>
            </a:pPr>
            <a:endParaRPr lang="en-US" dirty="0">
              <a:solidFill>
                <a:schemeClr val="bg1"/>
              </a:solidFill>
            </a:endParaRPr>
          </a:p>
        </p:txBody>
      </p:sp>
      <p:pic>
        <p:nvPicPr>
          <p:cNvPr id="7" name="Content Placeholder 6" descr="A picture containing text, toy, several&#10;&#10;Description automatically generated">
            <a:extLst>
              <a:ext uri="{FF2B5EF4-FFF2-40B4-BE49-F238E27FC236}">
                <a16:creationId xmlns:a16="http://schemas.microsoft.com/office/drawing/2014/main" id="{8C3CC891-80AA-4CED-900C-8C145AEF3E3E}"/>
              </a:ext>
            </a:extLst>
          </p:cNvPr>
          <p:cNvPicPr>
            <a:picLocks noChangeAspect="1"/>
          </p:cNvPicPr>
          <p:nvPr/>
        </p:nvPicPr>
        <p:blipFill rotWithShape="1">
          <a:blip r:embed="rId2">
            <a:extLst>
              <a:ext uri="{28A0092B-C50C-407E-A947-70E740481C1C}">
                <a14:useLocalDpi xmlns:a14="http://schemas.microsoft.com/office/drawing/2010/main" val="0"/>
              </a:ext>
            </a:extLst>
          </a:blip>
          <a:srcRect l="9229" r="9152" b="3"/>
          <a:stretch/>
        </p:blipFill>
        <p:spPr>
          <a:xfrm>
            <a:off x="6788383" y="613147"/>
            <a:ext cx="4565417" cy="5593443"/>
          </a:xfrm>
          <a:prstGeom prst="rect">
            <a:avLst/>
          </a:prstGeom>
        </p:spPr>
      </p:pic>
      <p:cxnSp>
        <p:nvCxnSpPr>
          <p:cNvPr id="29" name="Straight Connector 2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477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1888D7-C644-4ABF-B2AD-072D42C8C1BB}"/>
              </a:ext>
            </a:extLst>
          </p:cNvPr>
          <p:cNvSpPr>
            <a:spLocks noGrp="1"/>
          </p:cNvSpPr>
          <p:nvPr>
            <p:ph type="title"/>
          </p:nvPr>
        </p:nvSpPr>
        <p:spPr>
          <a:xfrm>
            <a:off x="589560" y="856180"/>
            <a:ext cx="4560584" cy="1128068"/>
          </a:xfrm>
        </p:spPr>
        <p:txBody>
          <a:bodyPr anchor="ctr">
            <a:normAutofit/>
          </a:bodyPr>
          <a:lstStyle/>
          <a:p>
            <a:r>
              <a:rPr lang="en-US" sz="4000"/>
              <a:t>Example</a:t>
            </a:r>
            <a:endParaRPr lang="en-GB" sz="4000"/>
          </a:p>
        </p:txBody>
      </p:sp>
      <p:grpSp>
        <p:nvGrpSpPr>
          <p:cNvPr id="70" name="Group 6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64" name="Rectangle 6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Rectangle 6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6FA7CA-7976-49DF-ACBB-257558F88890}"/>
              </a:ext>
            </a:extLst>
          </p:cNvPr>
          <p:cNvSpPr>
            <a:spLocks noGrp="1"/>
          </p:cNvSpPr>
          <p:nvPr>
            <p:ph idx="1"/>
          </p:nvPr>
        </p:nvSpPr>
        <p:spPr>
          <a:xfrm>
            <a:off x="590719" y="2330505"/>
            <a:ext cx="4559425" cy="3979585"/>
          </a:xfrm>
        </p:spPr>
        <p:txBody>
          <a:bodyPr anchor="ctr">
            <a:normAutofit/>
          </a:bodyPr>
          <a:lstStyle/>
          <a:p>
            <a:r>
              <a:rPr lang="en-US" sz="1900" b="0" i="0" u="none" strike="noStrike" dirty="0" err="1">
                <a:effectLst/>
                <a:latin typeface="Bembo" panose="02020502050201020203" pitchFamily="18" charset="0"/>
              </a:rPr>
              <a:t>Versive</a:t>
            </a:r>
            <a:r>
              <a:rPr lang="en-US" sz="1900" b="0" i="0" u="none" strike="noStrike" dirty="0">
                <a:effectLst/>
                <a:latin typeface="Bembo" panose="02020502050201020203" pitchFamily="18" charset="0"/>
              </a:rPr>
              <a:t>, the AI vendor offers cybersecurity software which uses dissonant detection to detect vulnerable security threats. The organization says its software helps banks and financial institutions to identify adversary detection and security threats.</a:t>
            </a:r>
          </a:p>
          <a:p>
            <a:pPr marL="0" indent="0">
              <a:buNone/>
            </a:pPr>
            <a:br>
              <a:rPr lang="en-US" sz="1900" dirty="0">
                <a:latin typeface="Bembo" panose="02020502050201020203" pitchFamily="18" charset="0"/>
              </a:rPr>
            </a:br>
            <a:endParaRPr lang="en-GB" sz="1900" dirty="0">
              <a:latin typeface="Bembo" panose="02020502050201020203" pitchFamily="18" charset="0"/>
            </a:endParaRPr>
          </a:p>
        </p:txBody>
      </p:sp>
      <p:sp>
        <p:nvSpPr>
          <p:cNvPr id="69" name="Rectangle 6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iagram&#10;&#10;Description automatically generated">
            <a:extLst>
              <a:ext uri="{FF2B5EF4-FFF2-40B4-BE49-F238E27FC236}">
                <a16:creationId xmlns:a16="http://schemas.microsoft.com/office/drawing/2014/main" id="{93A1E066-96E0-48D5-9EF2-50F105197C7F}"/>
              </a:ext>
            </a:extLst>
          </p:cNvPr>
          <p:cNvPicPr>
            <a:picLocks noChangeAspect="1"/>
          </p:cNvPicPr>
          <p:nvPr/>
        </p:nvPicPr>
        <p:blipFill rotWithShape="1">
          <a:blip r:embed="rId2">
            <a:extLst>
              <a:ext uri="{28A0092B-C50C-407E-A947-70E740481C1C}">
                <a14:useLocalDpi xmlns:a14="http://schemas.microsoft.com/office/drawing/2010/main" val="0"/>
              </a:ext>
            </a:extLst>
          </a:blip>
          <a:srcRect l="17730" r="2840" b="2"/>
          <a:stretch/>
        </p:blipFill>
        <p:spPr>
          <a:xfrm>
            <a:off x="5873189" y="799352"/>
            <a:ext cx="5530009" cy="5259296"/>
          </a:xfrm>
          <a:prstGeom prst="rect">
            <a:avLst/>
          </a:prstGeom>
        </p:spPr>
      </p:pic>
    </p:spTree>
    <p:extLst>
      <p:ext uri="{BB962C8B-B14F-4D97-AF65-F5344CB8AC3E}">
        <p14:creationId xmlns:p14="http://schemas.microsoft.com/office/powerpoint/2010/main" val="2796927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0">
            <a:extLst>
              <a:ext uri="{FF2B5EF4-FFF2-40B4-BE49-F238E27FC236}">
                <a16:creationId xmlns:a16="http://schemas.microsoft.com/office/drawing/2014/main" id="{F5A5F1D7-F0D0-4687-9BD3-CA6A0714C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6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64" name="Rectangle 6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6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Rectangle 6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226331-225D-4259-9A10-F666DD1FA643}"/>
              </a:ext>
            </a:extLst>
          </p:cNvPr>
          <p:cNvSpPr>
            <a:spLocks noGrp="1"/>
          </p:cNvSpPr>
          <p:nvPr>
            <p:ph type="title"/>
          </p:nvPr>
        </p:nvSpPr>
        <p:spPr>
          <a:xfrm>
            <a:off x="1043631" y="873940"/>
            <a:ext cx="4928291" cy="1035781"/>
          </a:xfrm>
        </p:spPr>
        <p:txBody>
          <a:bodyPr anchor="ctr">
            <a:normAutofit/>
          </a:bodyPr>
          <a:lstStyle/>
          <a:p>
            <a:r>
              <a:rPr lang="en-GB" sz="3300" i="0" u="none" strike="noStrike">
                <a:effectLst/>
                <a:latin typeface="Bembo" panose="02020502050201020203" pitchFamily="18" charset="0"/>
              </a:rPr>
              <a:t> User Behaviour Modelling </a:t>
            </a:r>
            <a:endParaRPr lang="en-GB" sz="3300">
              <a:latin typeface="Bembo" panose="02020502050201020203" pitchFamily="18" charset="0"/>
            </a:endParaRPr>
          </a:p>
        </p:txBody>
      </p:sp>
      <p:sp>
        <p:nvSpPr>
          <p:cNvPr id="6" name="Content Placeholder 5">
            <a:extLst>
              <a:ext uri="{FF2B5EF4-FFF2-40B4-BE49-F238E27FC236}">
                <a16:creationId xmlns:a16="http://schemas.microsoft.com/office/drawing/2014/main" id="{87CC78CD-B100-45D4-826E-F5BE98F3F2AA}"/>
              </a:ext>
            </a:extLst>
          </p:cNvPr>
          <p:cNvSpPr>
            <a:spLocks noGrp="1"/>
          </p:cNvSpPr>
          <p:nvPr>
            <p:ph idx="1"/>
          </p:nvPr>
        </p:nvSpPr>
        <p:spPr>
          <a:xfrm>
            <a:off x="640081" y="2524722"/>
            <a:ext cx="5590786" cy="2590204"/>
          </a:xfrm>
          <a:prstGeom prst="rect">
            <a:avLst/>
          </a:prstGeom>
        </p:spPr>
        <p:style>
          <a:lnRef idx="3">
            <a:schemeClr val="lt1"/>
          </a:lnRef>
          <a:fillRef idx="1">
            <a:schemeClr val="accent5"/>
          </a:fillRef>
          <a:effectRef idx="1">
            <a:schemeClr val="accent5"/>
          </a:effectRef>
          <a:fontRef idx="minor">
            <a:schemeClr val="lt1"/>
          </a:fontRef>
        </p:style>
        <p:txBody>
          <a:bodyPr vert="horz" lIns="91440" tIns="45720" rIns="91440" bIns="45720" rtlCol="0" anchor="ctr">
            <a:normAutofit/>
          </a:bodyPr>
          <a:lstStyle/>
          <a:p>
            <a:pPr marL="0" indent="0" defTabSz="914400">
              <a:buNone/>
            </a:pPr>
            <a:r>
              <a:rPr lang="en-US" sz="1800" b="0" i="0" u="none" strike="noStrike" dirty="0">
                <a:effectLst/>
                <a:latin typeface="+mj-lt"/>
              </a:rPr>
              <a:t>Hackers who have taken a client’s authorizations can access an organization network through genuine approaches and are very difficult to stop and detect. </a:t>
            </a:r>
          </a:p>
          <a:p>
            <a:pPr marL="0" indent="0" defTabSz="914400">
              <a:buNone/>
            </a:pPr>
            <a:r>
              <a:rPr lang="en-US" sz="1800" b="0" i="0" u="none" strike="noStrike" dirty="0">
                <a:effectLst/>
                <a:latin typeface="+mj-lt"/>
              </a:rPr>
              <a:t>Thus, a risk management system can be used to detect changes in those methods and to determine password patterns of unambiguous customer behavior</a:t>
            </a:r>
            <a:endParaRPr lang="en-US" sz="1800" dirty="0">
              <a:latin typeface="+mj-lt"/>
            </a:endParaRPr>
          </a:p>
        </p:txBody>
      </p:sp>
      <p:pic>
        <p:nvPicPr>
          <p:cNvPr id="41" name="Picture 40" descr="A picture containing text, whiteboard&#10;&#10;Description automatically generated">
            <a:extLst>
              <a:ext uri="{FF2B5EF4-FFF2-40B4-BE49-F238E27FC236}">
                <a16:creationId xmlns:a16="http://schemas.microsoft.com/office/drawing/2014/main" id="{F6A8B8E5-AA82-4B3B-B87D-51EF7A431930}"/>
              </a:ext>
            </a:extLst>
          </p:cNvPr>
          <p:cNvPicPr>
            <a:picLocks noChangeAspect="1"/>
          </p:cNvPicPr>
          <p:nvPr/>
        </p:nvPicPr>
        <p:blipFill rotWithShape="1">
          <a:blip r:embed="rId2">
            <a:extLst>
              <a:ext uri="{28A0092B-C50C-407E-A947-70E740481C1C}">
                <a14:useLocalDpi xmlns:a14="http://schemas.microsoft.com/office/drawing/2010/main" val="0"/>
              </a:ext>
            </a:extLst>
          </a:blip>
          <a:srcRect t="10373" r="4" b="1383"/>
          <a:stretch/>
        </p:blipFill>
        <p:spPr>
          <a:xfrm>
            <a:off x="6986502" y="1689281"/>
            <a:ext cx="4565417" cy="2679192"/>
          </a:xfrm>
          <a:prstGeom prst="rect">
            <a:avLst/>
          </a:prstGeom>
        </p:spPr>
      </p:pic>
      <p:cxnSp>
        <p:nvCxnSpPr>
          <p:cNvPr id="70" name="Straight Connector 6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190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D6F4D7-ED50-407A-B672-6D418E7BA990}"/>
              </a:ext>
            </a:extLst>
          </p:cNvPr>
          <p:cNvSpPr>
            <a:spLocks noGrp="1"/>
          </p:cNvSpPr>
          <p:nvPr>
            <p:ph type="title"/>
          </p:nvPr>
        </p:nvSpPr>
        <p:spPr>
          <a:xfrm>
            <a:off x="589560" y="856180"/>
            <a:ext cx="4560584" cy="1128068"/>
          </a:xfrm>
        </p:spPr>
        <p:txBody>
          <a:bodyPr anchor="ctr">
            <a:normAutofit/>
          </a:bodyPr>
          <a:lstStyle/>
          <a:p>
            <a:r>
              <a:rPr lang="en-US" sz="4000"/>
              <a:t>Example</a:t>
            </a:r>
            <a:endParaRPr lang="en-GB" sz="4000"/>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7AB5ED-D9C1-48C1-8C85-4DDA14D15542}"/>
              </a:ext>
            </a:extLst>
          </p:cNvPr>
          <p:cNvSpPr>
            <a:spLocks noGrp="1"/>
          </p:cNvSpPr>
          <p:nvPr>
            <p:ph idx="1"/>
          </p:nvPr>
        </p:nvSpPr>
        <p:spPr>
          <a:xfrm>
            <a:off x="590719" y="2330505"/>
            <a:ext cx="4559425" cy="3979585"/>
          </a:xfrm>
        </p:spPr>
        <p:txBody>
          <a:bodyPr anchor="ctr">
            <a:normAutofit/>
          </a:bodyPr>
          <a:lstStyle/>
          <a:p>
            <a:pPr rtl="0">
              <a:spcBef>
                <a:spcPts val="1200"/>
              </a:spcBef>
              <a:spcAft>
                <a:spcPts val="1200"/>
              </a:spcAft>
            </a:pPr>
            <a:r>
              <a:rPr lang="en-US" sz="1700" b="0" i="0" u="none" strike="noStrike" dirty="0">
                <a:effectLst/>
                <a:latin typeface="Times New Roman" panose="02020603050405020304" pitchFamily="18" charset="0"/>
              </a:rPr>
              <a:t>A pioneer AI vendor called ‘Darktrace’ has provided Cybersecurity software.</a:t>
            </a:r>
            <a:endParaRPr lang="en-US" sz="1700" b="0" dirty="0">
              <a:effectLst/>
            </a:endParaRPr>
          </a:p>
          <a:p>
            <a:pPr rtl="0">
              <a:spcBef>
                <a:spcPts val="1200"/>
              </a:spcBef>
              <a:spcAft>
                <a:spcPts val="1200"/>
              </a:spcAft>
            </a:pPr>
            <a:r>
              <a:rPr lang="en-US" sz="1700" b="0" i="0" u="none" strike="noStrike" dirty="0">
                <a:effectLst/>
                <a:latin typeface="Times New Roman" panose="02020603050405020304" pitchFamily="18" charset="0"/>
              </a:rPr>
              <a:t>Taking inputs and other training datasets from subject matter experts, the software learns to detect a vital deviation from normal baseline user </a:t>
            </a:r>
            <a:r>
              <a:rPr lang="en-US" sz="1700" b="0" i="0" u="none" strike="noStrike" dirty="0" err="1">
                <a:effectLst/>
                <a:latin typeface="Times New Roman" panose="02020603050405020304" pitchFamily="18" charset="0"/>
              </a:rPr>
              <a:t>behaviour</a:t>
            </a:r>
            <a:r>
              <a:rPr lang="en-US" sz="1700" b="0" i="0" u="none" strike="noStrike" dirty="0">
                <a:effectLst/>
                <a:latin typeface="Times New Roman" panose="02020603050405020304" pitchFamily="18" charset="0"/>
              </a:rPr>
              <a:t> and instantly alerts the company to cyber threats.</a:t>
            </a:r>
            <a:endParaRPr lang="en-US" sz="1700" b="0" dirty="0">
              <a:effectLst/>
            </a:endParaRPr>
          </a:p>
          <a:p>
            <a:endParaRPr lang="en-GB" sz="1700" dirty="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application, Teams&#10;&#10;Description automatically generated">
            <a:extLst>
              <a:ext uri="{FF2B5EF4-FFF2-40B4-BE49-F238E27FC236}">
                <a16:creationId xmlns:a16="http://schemas.microsoft.com/office/drawing/2014/main" id="{218F3536-A88C-43A0-B1AE-A2AF3C1C11C3}"/>
              </a:ext>
            </a:extLst>
          </p:cNvPr>
          <p:cNvPicPr>
            <a:picLocks noChangeAspect="1"/>
          </p:cNvPicPr>
          <p:nvPr/>
        </p:nvPicPr>
        <p:blipFill rotWithShape="1">
          <a:blip r:embed="rId2">
            <a:extLst>
              <a:ext uri="{28A0092B-C50C-407E-A947-70E740481C1C}">
                <a14:useLocalDpi xmlns:a14="http://schemas.microsoft.com/office/drawing/2010/main" val="0"/>
              </a:ext>
            </a:extLst>
          </a:blip>
          <a:srcRect l="6317" r="25083" b="1"/>
          <a:stretch/>
        </p:blipFill>
        <p:spPr>
          <a:xfrm>
            <a:off x="5977788" y="799352"/>
            <a:ext cx="5425410" cy="5259296"/>
          </a:xfrm>
          <a:prstGeom prst="rect">
            <a:avLst/>
          </a:prstGeom>
        </p:spPr>
      </p:pic>
    </p:spTree>
    <p:extLst>
      <p:ext uri="{BB962C8B-B14F-4D97-AF65-F5344CB8AC3E}">
        <p14:creationId xmlns:p14="http://schemas.microsoft.com/office/powerpoint/2010/main" val="28913492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10.xml><?xml version="1.0" encoding="utf-8"?>
<a:theme xmlns:a="http://schemas.openxmlformats.org/drawingml/2006/main" name="5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11.xml><?xml version="1.0" encoding="utf-8"?>
<a:theme xmlns:a="http://schemas.openxmlformats.org/drawingml/2006/main" name="6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12.xml><?xml version="1.0" encoding="utf-8"?>
<a:theme xmlns:a="http://schemas.openxmlformats.org/drawingml/2006/main" name="7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8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2_Theme1">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heme1" id="{DD794DE3-A905-403F-ABF1-D7BDEA083D76}" vid="{0C730197-1DAA-4997-8869-6536315C45B2}"/>
    </a:ext>
  </a:extLst>
</a:theme>
</file>

<file path=ppt/theme/theme15.xml><?xml version="1.0" encoding="utf-8"?>
<a:theme xmlns:a="http://schemas.openxmlformats.org/drawingml/2006/main" name="9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0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18.xml><?xml version="1.0" encoding="utf-8"?>
<a:theme xmlns:a="http://schemas.openxmlformats.org/drawingml/2006/main" name="12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19.xml><?xml version="1.0" encoding="utf-8"?>
<a:theme xmlns:a="http://schemas.openxmlformats.org/drawingml/2006/main" name="13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Theme1">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heme1" id="{DD794DE3-A905-403F-ABF1-D7BDEA083D76}" vid="{0C730197-1DAA-4997-8869-6536315C45B2}"/>
    </a:ext>
  </a:ext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s">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as" id="{0A51AC83-31F2-4169-A0C5-767C53ACAC17}" vid="{CE1677DA-A210-4EEC-8558-5BA1B63F39B7}"/>
    </a:ext>
  </a:extLst>
</a:theme>
</file>

<file path=ppt/theme/theme5.xml><?xml version="1.0" encoding="utf-8"?>
<a:theme xmlns:a="http://schemas.openxmlformats.org/drawingml/2006/main" name="4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6.xml><?xml version="1.0" encoding="utf-8"?>
<a:theme xmlns:a="http://schemas.openxmlformats.org/drawingml/2006/main" name="1_Theme1">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heme1" id="{DD794DE3-A905-403F-ABF1-D7BDEA083D76}" vid="{0C730197-1DAA-4997-8869-6536315C45B2}"/>
    </a:ext>
  </a:extLst>
</a:theme>
</file>

<file path=ppt/theme/theme7.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88C29C2933BD94CA182A57B174C1E22" ma:contentTypeVersion="4" ma:contentTypeDescription="Create a new document." ma:contentTypeScope="" ma:versionID="3f5456193a4ea3d424393cae9c75b894">
  <xsd:schema xmlns:xsd="http://www.w3.org/2001/XMLSchema" xmlns:xs="http://www.w3.org/2001/XMLSchema" xmlns:p="http://schemas.microsoft.com/office/2006/metadata/properties" xmlns:ns3="26f0f605-2db1-4ee3-b93b-cb1321289d63" targetNamespace="http://schemas.microsoft.com/office/2006/metadata/properties" ma:root="true" ma:fieldsID="48e43a36bb3aada89a6ab80f7f7d8690" ns3:_="">
    <xsd:import namespace="26f0f605-2db1-4ee3-b93b-cb1321289d6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f0f605-2db1-4ee3-b93b-cb1321289d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E3806AE-9785-4A4D-87F6-C4D3D6856DE4}">
  <ds:schemaRefs>
    <ds:schemaRef ds:uri="http://schemas.microsoft.com/sharepoint/v3/contenttype/forms"/>
  </ds:schemaRefs>
</ds:datastoreItem>
</file>

<file path=customXml/itemProps2.xml><?xml version="1.0" encoding="utf-8"?>
<ds:datastoreItem xmlns:ds="http://schemas.openxmlformats.org/officeDocument/2006/customXml" ds:itemID="{D6F0ED67-D67B-4023-B19E-1EAB17DDB6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6f0f605-2db1-4ee3-b93b-cb1321289d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B3E8433-0056-4F98-A7F6-AFB26F5CBBE0}">
  <ds:schemaRefs>
    <ds:schemaRef ds:uri="http://schemas.microsoft.com/office/2006/metadata/properties"/>
    <ds:schemaRef ds:uri="http://purl.org/dc/dcmitype/"/>
    <ds:schemaRef ds:uri="http://schemas.microsoft.com/office/2006/documentManagement/types"/>
    <ds:schemaRef ds:uri="http://www.w3.org/XML/1998/namespace"/>
    <ds:schemaRef ds:uri="http://purl.org/dc/terms/"/>
    <ds:schemaRef ds:uri="http://purl.org/dc/elements/1.1/"/>
    <ds:schemaRef ds:uri="26f0f605-2db1-4ee3-b93b-cb1321289d63"/>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1469</TotalTime>
  <Words>728</Words>
  <Application>Microsoft Office PowerPoint</Application>
  <PresentationFormat>Widescreen</PresentationFormat>
  <Paragraphs>76</Paragraphs>
  <Slides>25</Slides>
  <Notes>0</Notes>
  <HiddenSlides>0</HiddenSlides>
  <MMClips>0</MMClips>
  <ScaleCrop>false</ScaleCrop>
  <HeadingPairs>
    <vt:vector size="6" baseType="variant">
      <vt:variant>
        <vt:lpstr>Fonts Used</vt:lpstr>
      </vt:variant>
      <vt:variant>
        <vt:i4>8</vt:i4>
      </vt:variant>
      <vt:variant>
        <vt:lpstr>Theme</vt:lpstr>
      </vt:variant>
      <vt:variant>
        <vt:i4>19</vt:i4>
      </vt:variant>
      <vt:variant>
        <vt:lpstr>Slide Titles</vt:lpstr>
      </vt:variant>
      <vt:variant>
        <vt:i4>25</vt:i4>
      </vt:variant>
    </vt:vector>
  </HeadingPairs>
  <TitlesOfParts>
    <vt:vector size="52" baseType="lpstr">
      <vt:lpstr>Arial</vt:lpstr>
      <vt:lpstr>Bembo</vt:lpstr>
      <vt:lpstr>Calibri</vt:lpstr>
      <vt:lpstr>Calibri Light</vt:lpstr>
      <vt:lpstr>Raleway</vt:lpstr>
      <vt:lpstr>Times New Roman</vt:lpstr>
      <vt:lpstr>Trebuchet MS</vt:lpstr>
      <vt:lpstr>Wingdings 3</vt:lpstr>
      <vt:lpstr>Facet</vt:lpstr>
      <vt:lpstr>Theme1</vt:lpstr>
      <vt:lpstr>Office Theme</vt:lpstr>
      <vt:lpstr>as</vt:lpstr>
      <vt:lpstr>4_Office Theme</vt:lpstr>
      <vt:lpstr>1_Theme1</vt:lpstr>
      <vt:lpstr>1_Office Theme</vt:lpstr>
      <vt:lpstr>2_Office Theme</vt:lpstr>
      <vt:lpstr>3_Office Theme</vt:lpstr>
      <vt:lpstr>5_Office Theme</vt:lpstr>
      <vt:lpstr>6_Office Theme</vt:lpstr>
      <vt:lpstr>7_Office Theme</vt:lpstr>
      <vt:lpstr>8_Office Theme</vt:lpstr>
      <vt:lpstr>2_Theme1</vt:lpstr>
      <vt:lpstr>9_Office Theme</vt:lpstr>
      <vt:lpstr>10_Office Theme</vt:lpstr>
      <vt:lpstr>11_Office Theme</vt:lpstr>
      <vt:lpstr>12_Office Theme</vt:lpstr>
      <vt:lpstr>13_Office Theme</vt:lpstr>
      <vt:lpstr>Top 6 Real World  Cyber Security Projects in 2021</vt:lpstr>
      <vt:lpstr>PowerPoint Presentation</vt:lpstr>
      <vt:lpstr>WHAT IS  CYBER SECURITY ?</vt:lpstr>
      <vt:lpstr>Cyber Security</vt:lpstr>
      <vt:lpstr>Use Cases Of Cyber Security</vt:lpstr>
      <vt:lpstr>1. Network Threat Identification</vt:lpstr>
      <vt:lpstr>Example</vt:lpstr>
      <vt:lpstr> User Behaviour Modelling </vt:lpstr>
      <vt:lpstr>Example</vt:lpstr>
      <vt:lpstr> Email Monitoring</vt:lpstr>
      <vt:lpstr>Examle</vt:lpstr>
      <vt:lpstr>Why Cyber Security is a  good career choice ?</vt:lpstr>
      <vt:lpstr>PowerPoint Presentation</vt:lpstr>
      <vt:lpstr>PowerPoint Presentation</vt:lpstr>
      <vt:lpstr>Salary increase of a cyber analyst from 2018-2020</vt:lpstr>
      <vt:lpstr>Cyber Security Projects</vt:lpstr>
      <vt:lpstr>Web Application Firewall</vt:lpstr>
      <vt:lpstr>Website Scraper  </vt:lpstr>
      <vt:lpstr>Log Analyzer</vt:lpstr>
      <vt:lpstr>Antivirus     </vt:lpstr>
      <vt:lpstr>Malware Analysis Sandbox</vt:lpstr>
      <vt:lpstr>A secure erasure code-based cloud storage system</vt:lpstr>
      <vt:lpstr>Cyber Security projects for college students</vt:lpstr>
      <vt:lpstr>Encryption Software</vt:lpstr>
      <vt:lpstr> Caesar Code Decoder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Tewari</dc:creator>
  <cp:lastModifiedBy>Shubham  Tewari</cp:lastModifiedBy>
  <cp:revision>39</cp:revision>
  <dcterms:created xsi:type="dcterms:W3CDTF">2021-06-14T09:15:42Z</dcterms:created>
  <dcterms:modified xsi:type="dcterms:W3CDTF">2021-06-15T09:46:36Z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0x010100C88C29C2933BD94CA182A57B174C1E22</vt:lpwstr>
  </property>
</Properties>
</file>