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69" r:id="rId5"/>
    <p:sldId id="291" r:id="rId6"/>
    <p:sldId id="258" r:id="rId7"/>
    <p:sldId id="259" r:id="rId8"/>
    <p:sldId id="260" r:id="rId9"/>
    <p:sldId id="261" r:id="rId10"/>
    <p:sldId id="262" r:id="rId11"/>
    <p:sldId id="263" r:id="rId12"/>
    <p:sldId id="288" r:id="rId13"/>
    <p:sldId id="289" r:id="rId14"/>
    <p:sldId id="290" r:id="rId15"/>
    <p:sldId id="267" r:id="rId16"/>
    <p:sldId id="278" r:id="rId17"/>
    <p:sldId id="270" r:id="rId18"/>
    <p:sldId id="268" r:id="rId19"/>
    <p:sldId id="272" r:id="rId20"/>
    <p:sldId id="273" r:id="rId21"/>
    <p:sldId id="274" r:id="rId22"/>
    <p:sldId id="277" r:id="rId23"/>
    <p:sldId id="275" r:id="rId24"/>
    <p:sldId id="276" r:id="rId25"/>
    <p:sldId id="280" r:id="rId26"/>
    <p:sldId id="281" r:id="rId27"/>
    <p:sldId id="282" r:id="rId28"/>
    <p:sldId id="286" r:id="rId29"/>
    <p:sldId id="287" r:id="rId30"/>
    <p:sldId id="271" r:id="rId31"/>
    <p:sldId id="284" r:id="rId32"/>
    <p:sldId id="283" r:id="rId33"/>
    <p:sldId id="285" r:id="rId34"/>
    <p:sldId id="292" r:id="rId3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8B5B5-EFC5-44AF-AB08-687C0C7964C8}" v="2214" dt="2023-10-25T11:51:14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まさと 聖徳" userId="eb8cd4e894ac9c05" providerId="LiveId" clId="{0378B5B5-EFC5-44AF-AB08-687C0C7964C8}"/>
    <pc:docChg chg="undo redo custSel addSld delSld modSld sldOrd">
      <pc:chgData name="まさと 聖徳" userId="eb8cd4e894ac9c05" providerId="LiveId" clId="{0378B5B5-EFC5-44AF-AB08-687C0C7964C8}" dt="2023-10-25T11:51:27.812" v="14520" actId="6549"/>
      <pc:docMkLst>
        <pc:docMk/>
      </pc:docMkLst>
      <pc:sldChg chg="modSp mod">
        <pc:chgData name="まさと 聖徳" userId="eb8cd4e894ac9c05" providerId="LiveId" clId="{0378B5B5-EFC5-44AF-AB08-687C0C7964C8}" dt="2023-10-25T11:51:27.812" v="14520" actId="6549"/>
        <pc:sldMkLst>
          <pc:docMk/>
          <pc:sldMk cId="3596197779" sldId="256"/>
        </pc:sldMkLst>
        <pc:spChg chg="mod">
          <ac:chgData name="まさと 聖徳" userId="eb8cd4e894ac9c05" providerId="LiveId" clId="{0378B5B5-EFC5-44AF-AB08-687C0C7964C8}" dt="2023-10-25T11:51:27.812" v="14520" actId="6549"/>
          <ac:spMkLst>
            <pc:docMk/>
            <pc:sldMk cId="3596197779" sldId="256"/>
            <ac:spMk id="2" creationId="{6DD157E4-05FF-D7FB-3AE5-92658AA339BD}"/>
          </ac:spMkLst>
        </pc:spChg>
        <pc:spChg chg="mod">
          <ac:chgData name="まさと 聖徳" userId="eb8cd4e894ac9c05" providerId="LiveId" clId="{0378B5B5-EFC5-44AF-AB08-687C0C7964C8}" dt="2023-10-24T01:32:03.879" v="81"/>
          <ac:spMkLst>
            <pc:docMk/>
            <pc:sldMk cId="3596197779" sldId="256"/>
            <ac:spMk id="3" creationId="{A0DA103A-0D39-8AB6-7AD1-BA1FB271E5FC}"/>
          </ac:spMkLst>
        </pc:spChg>
      </pc:sldChg>
      <pc:sldChg chg="addSp delSp modSp new mod">
        <pc:chgData name="まさと 聖徳" userId="eb8cd4e894ac9c05" providerId="LiveId" clId="{0378B5B5-EFC5-44AF-AB08-687C0C7964C8}" dt="2023-10-24T07:00:20.465" v="4212"/>
        <pc:sldMkLst>
          <pc:docMk/>
          <pc:sldMk cId="3993336727" sldId="257"/>
        </pc:sldMkLst>
        <pc:spChg chg="mod">
          <ac:chgData name="まさと 聖徳" userId="eb8cd4e894ac9c05" providerId="LiveId" clId="{0378B5B5-EFC5-44AF-AB08-687C0C7964C8}" dt="2023-10-24T01:32:15.902" v="94"/>
          <ac:spMkLst>
            <pc:docMk/>
            <pc:sldMk cId="3993336727" sldId="257"/>
            <ac:spMk id="2" creationId="{410FF092-1B12-8BCD-EAEF-8033ABC1BC7A}"/>
          </ac:spMkLst>
        </pc:spChg>
        <pc:spChg chg="mod">
          <ac:chgData name="まさと 聖徳" userId="eb8cd4e894ac9c05" providerId="LiveId" clId="{0378B5B5-EFC5-44AF-AB08-687C0C7964C8}" dt="2023-10-24T01:33:04.899" v="185" actId="5793"/>
          <ac:spMkLst>
            <pc:docMk/>
            <pc:sldMk cId="3993336727" sldId="257"/>
            <ac:spMk id="3" creationId="{6C786108-8FD5-D8C1-3029-9584ABF278FA}"/>
          </ac:spMkLst>
        </pc:spChg>
        <pc:spChg chg="add del mod">
          <ac:chgData name="まさと 聖徳" userId="eb8cd4e894ac9c05" providerId="LiveId" clId="{0378B5B5-EFC5-44AF-AB08-687C0C7964C8}" dt="2023-10-24T07:00:20.465" v="4212"/>
          <ac:spMkLst>
            <pc:docMk/>
            <pc:sldMk cId="3993336727" sldId="257"/>
            <ac:spMk id="4" creationId="{A4CA1F25-43B3-C490-4396-F6F333B35FCE}"/>
          </ac:spMkLst>
        </pc:spChg>
      </pc:sldChg>
      <pc:sldChg chg="modSp new mod">
        <pc:chgData name="まさと 聖徳" userId="eb8cd4e894ac9c05" providerId="LiveId" clId="{0378B5B5-EFC5-44AF-AB08-687C0C7964C8}" dt="2023-10-24T02:29:58.137" v="1895" actId="5793"/>
        <pc:sldMkLst>
          <pc:docMk/>
          <pc:sldMk cId="919576113" sldId="258"/>
        </pc:sldMkLst>
        <pc:spChg chg="mod">
          <ac:chgData name="まさと 聖徳" userId="eb8cd4e894ac9c05" providerId="LiveId" clId="{0378B5B5-EFC5-44AF-AB08-687C0C7964C8}" dt="2023-10-24T01:35:33.185" v="218"/>
          <ac:spMkLst>
            <pc:docMk/>
            <pc:sldMk cId="919576113" sldId="258"/>
            <ac:spMk id="2" creationId="{B0D6F796-9B0D-3D57-DBE1-48C8E3E91CA3}"/>
          </ac:spMkLst>
        </pc:spChg>
        <pc:spChg chg="mod">
          <ac:chgData name="まさと 聖徳" userId="eb8cd4e894ac9c05" providerId="LiveId" clId="{0378B5B5-EFC5-44AF-AB08-687C0C7964C8}" dt="2023-10-24T02:29:58.137" v="1895" actId="5793"/>
          <ac:spMkLst>
            <pc:docMk/>
            <pc:sldMk cId="919576113" sldId="258"/>
            <ac:spMk id="3" creationId="{46822EC1-921C-73FA-B3F0-3BE45BE31900}"/>
          </ac:spMkLst>
        </pc:spChg>
      </pc:sldChg>
      <pc:sldChg chg="addSp delSp modSp new mod">
        <pc:chgData name="まさと 聖徳" userId="eb8cd4e894ac9c05" providerId="LiveId" clId="{0378B5B5-EFC5-44AF-AB08-687C0C7964C8}" dt="2023-10-24T14:44:48.365" v="4501" actId="20577"/>
        <pc:sldMkLst>
          <pc:docMk/>
          <pc:sldMk cId="1161883076" sldId="259"/>
        </pc:sldMkLst>
        <pc:spChg chg="mod">
          <ac:chgData name="まさと 聖徳" userId="eb8cd4e894ac9c05" providerId="LiveId" clId="{0378B5B5-EFC5-44AF-AB08-687C0C7964C8}" dt="2023-10-24T14:44:48.365" v="4501" actId="20577"/>
          <ac:spMkLst>
            <pc:docMk/>
            <pc:sldMk cId="1161883076" sldId="259"/>
            <ac:spMk id="2" creationId="{F4BA2CF6-91E4-4636-A8AA-AA12523EC89F}"/>
          </ac:spMkLst>
        </pc:spChg>
        <pc:spChg chg="del">
          <ac:chgData name="まさと 聖徳" userId="eb8cd4e894ac9c05" providerId="LiveId" clId="{0378B5B5-EFC5-44AF-AB08-687C0C7964C8}" dt="2023-10-24T01:43:26.054" v="721" actId="3680"/>
          <ac:spMkLst>
            <pc:docMk/>
            <pc:sldMk cId="1161883076" sldId="259"/>
            <ac:spMk id="3" creationId="{E7BF805C-6DE0-7054-80BF-919CC1AB60E1}"/>
          </ac:spMkLst>
        </pc:spChg>
        <pc:graphicFrameChg chg="add mod ord modGraphic">
          <ac:chgData name="まさと 聖徳" userId="eb8cd4e894ac9c05" providerId="LiveId" clId="{0378B5B5-EFC5-44AF-AB08-687C0C7964C8}" dt="2023-10-24T01:47:22.273" v="994"/>
          <ac:graphicFrameMkLst>
            <pc:docMk/>
            <pc:sldMk cId="1161883076" sldId="259"/>
            <ac:graphicFrameMk id="4" creationId="{70ADA0E9-2934-15CC-1680-3B3B61C01CC8}"/>
          </ac:graphicFrameMkLst>
        </pc:graphicFrameChg>
      </pc:sldChg>
      <pc:sldChg chg="addSp delSp modSp new mod">
        <pc:chgData name="まさと 聖徳" userId="eb8cd4e894ac9c05" providerId="LiveId" clId="{0378B5B5-EFC5-44AF-AB08-687C0C7964C8}" dt="2023-10-25T08:48:09.975" v="10595" actId="20577"/>
        <pc:sldMkLst>
          <pc:docMk/>
          <pc:sldMk cId="489982459" sldId="260"/>
        </pc:sldMkLst>
        <pc:spChg chg="mod">
          <ac:chgData name="まさと 聖徳" userId="eb8cd4e894ac9c05" providerId="LiveId" clId="{0378B5B5-EFC5-44AF-AB08-687C0C7964C8}" dt="2023-10-24T01:58:51.575" v="1187"/>
          <ac:spMkLst>
            <pc:docMk/>
            <pc:sldMk cId="489982459" sldId="260"/>
            <ac:spMk id="2" creationId="{08617655-7D4D-FA0F-EC97-7874D0EF8E76}"/>
          </ac:spMkLst>
        </pc:spChg>
        <pc:spChg chg="add mod">
          <ac:chgData name="まさと 聖徳" userId="eb8cd4e894ac9c05" providerId="LiveId" clId="{0378B5B5-EFC5-44AF-AB08-687C0C7964C8}" dt="2023-10-25T08:47:06.677" v="10566" actId="1036"/>
          <ac:spMkLst>
            <pc:docMk/>
            <pc:sldMk cId="489982459" sldId="260"/>
            <ac:spMk id="3" creationId="{4F552CB3-BD43-C8F7-03E4-043F9320C844}"/>
          </ac:spMkLst>
        </pc:spChg>
        <pc:spChg chg="del mod">
          <ac:chgData name="まさと 聖徳" userId="eb8cd4e894ac9c05" providerId="LiveId" clId="{0378B5B5-EFC5-44AF-AB08-687C0C7964C8}" dt="2023-10-24T01:47:46.702" v="1008" actId="478"/>
          <ac:spMkLst>
            <pc:docMk/>
            <pc:sldMk cId="489982459" sldId="260"/>
            <ac:spMk id="3" creationId="{E91C12B8-7981-5F66-46CB-F7B3D4E46764}"/>
          </ac:spMkLst>
        </pc:spChg>
        <pc:spChg chg="add del mod">
          <ac:chgData name="まさと 聖徳" userId="eb8cd4e894ac9c05" providerId="LiveId" clId="{0378B5B5-EFC5-44AF-AB08-687C0C7964C8}" dt="2023-10-24T02:10:30.529" v="1452" actId="478"/>
          <ac:spMkLst>
            <pc:docMk/>
            <pc:sldMk cId="489982459" sldId="260"/>
            <ac:spMk id="4" creationId="{3C0A1D40-F901-02C5-6BA5-1644147B24D9}"/>
          </ac:spMkLst>
        </pc:spChg>
        <pc:spChg chg="add mod">
          <ac:chgData name="まさと 聖徳" userId="eb8cd4e894ac9c05" providerId="LiveId" clId="{0378B5B5-EFC5-44AF-AB08-687C0C7964C8}" dt="2023-10-25T08:38:44.141" v="10438" actId="1076"/>
          <ac:spMkLst>
            <pc:docMk/>
            <pc:sldMk cId="489982459" sldId="260"/>
            <ac:spMk id="7" creationId="{7CE48708-2822-DD0C-82EB-6706914DEDD7}"/>
          </ac:spMkLst>
        </pc:spChg>
        <pc:spChg chg="add del mod">
          <ac:chgData name="まさと 聖徳" userId="eb8cd4e894ac9c05" providerId="LiveId" clId="{0378B5B5-EFC5-44AF-AB08-687C0C7964C8}" dt="2023-10-24T02:04:42.470" v="1384" actId="478"/>
          <ac:spMkLst>
            <pc:docMk/>
            <pc:sldMk cId="489982459" sldId="260"/>
            <ac:spMk id="8" creationId="{280F7EC2-6370-4B25-E570-D5923A472466}"/>
          </ac:spMkLst>
        </pc:spChg>
        <pc:spChg chg="add del mod">
          <ac:chgData name="まさと 聖徳" userId="eb8cd4e894ac9c05" providerId="LiveId" clId="{0378B5B5-EFC5-44AF-AB08-687C0C7964C8}" dt="2023-10-24T02:00:41.120" v="1244" actId="478"/>
          <ac:spMkLst>
            <pc:docMk/>
            <pc:sldMk cId="489982459" sldId="260"/>
            <ac:spMk id="9" creationId="{0DE38305-66D2-981C-21C7-0E228D711CCF}"/>
          </ac:spMkLst>
        </pc:spChg>
        <pc:spChg chg="add del mod">
          <ac:chgData name="まさと 聖徳" userId="eb8cd4e894ac9c05" providerId="LiveId" clId="{0378B5B5-EFC5-44AF-AB08-687C0C7964C8}" dt="2023-10-24T02:09:06.969" v="1426" actId="478"/>
          <ac:spMkLst>
            <pc:docMk/>
            <pc:sldMk cId="489982459" sldId="260"/>
            <ac:spMk id="10" creationId="{16B08A77-4E0F-5965-C8E5-7D699AFF3FA2}"/>
          </ac:spMkLst>
        </pc:spChg>
        <pc:spChg chg="add mod">
          <ac:chgData name="まさと 聖徳" userId="eb8cd4e894ac9c05" providerId="LiveId" clId="{0378B5B5-EFC5-44AF-AB08-687C0C7964C8}" dt="2023-10-25T08:38:36.952" v="10437" actId="1076"/>
          <ac:spMkLst>
            <pc:docMk/>
            <pc:sldMk cId="489982459" sldId="260"/>
            <ac:spMk id="11" creationId="{4D1A64F0-BA26-AF3E-4CA3-C986D1C1E6EB}"/>
          </ac:spMkLst>
        </pc:spChg>
        <pc:spChg chg="add mod">
          <ac:chgData name="まさと 聖徳" userId="eb8cd4e894ac9c05" providerId="LiveId" clId="{0378B5B5-EFC5-44AF-AB08-687C0C7964C8}" dt="2023-10-25T08:39:48.986" v="10452" actId="1076"/>
          <ac:spMkLst>
            <pc:docMk/>
            <pc:sldMk cId="489982459" sldId="260"/>
            <ac:spMk id="12" creationId="{82008987-3E6C-CDAC-E3C3-228AF24532AF}"/>
          </ac:spMkLst>
        </pc:spChg>
        <pc:spChg chg="add mod">
          <ac:chgData name="まさと 聖徳" userId="eb8cd4e894ac9c05" providerId="LiveId" clId="{0378B5B5-EFC5-44AF-AB08-687C0C7964C8}" dt="2023-10-25T08:39:08.168" v="10440" actId="1076"/>
          <ac:spMkLst>
            <pc:docMk/>
            <pc:sldMk cId="489982459" sldId="260"/>
            <ac:spMk id="13" creationId="{D932BFBB-6BEE-E9A2-C127-374917C2E26F}"/>
          </ac:spMkLst>
        </pc:spChg>
        <pc:spChg chg="add mod">
          <ac:chgData name="まさと 聖徳" userId="eb8cd4e894ac9c05" providerId="LiveId" clId="{0378B5B5-EFC5-44AF-AB08-687C0C7964C8}" dt="2023-10-25T08:39:28.007" v="10451" actId="1076"/>
          <ac:spMkLst>
            <pc:docMk/>
            <pc:sldMk cId="489982459" sldId="260"/>
            <ac:spMk id="14" creationId="{24A83ED6-B596-82B6-7384-836D16A2AD31}"/>
          </ac:spMkLst>
        </pc:spChg>
        <pc:spChg chg="add mod">
          <ac:chgData name="まさと 聖徳" userId="eb8cd4e894ac9c05" providerId="LiveId" clId="{0378B5B5-EFC5-44AF-AB08-687C0C7964C8}" dt="2023-10-25T08:41:06.405" v="10473" actId="1076"/>
          <ac:spMkLst>
            <pc:docMk/>
            <pc:sldMk cId="489982459" sldId="260"/>
            <ac:spMk id="15" creationId="{60034E26-E834-4DBF-3B47-1409EC7514E6}"/>
          </ac:spMkLst>
        </pc:spChg>
        <pc:spChg chg="add mod">
          <ac:chgData name="まさと 聖徳" userId="eb8cd4e894ac9c05" providerId="LiveId" clId="{0378B5B5-EFC5-44AF-AB08-687C0C7964C8}" dt="2023-10-25T08:40:32.384" v="10459" actId="1076"/>
          <ac:spMkLst>
            <pc:docMk/>
            <pc:sldMk cId="489982459" sldId="260"/>
            <ac:spMk id="16" creationId="{ECD4D9ED-8508-6DDF-0110-5DA1E974FDAE}"/>
          </ac:spMkLst>
        </pc:spChg>
        <pc:spChg chg="add del mod">
          <ac:chgData name="まさと 聖徳" userId="eb8cd4e894ac9c05" providerId="LiveId" clId="{0378B5B5-EFC5-44AF-AB08-687C0C7964C8}" dt="2023-10-24T02:10:32.968" v="1454"/>
          <ac:spMkLst>
            <pc:docMk/>
            <pc:sldMk cId="489982459" sldId="260"/>
            <ac:spMk id="17" creationId="{4554DBC3-A74F-B1D7-9CA1-BD9403AA011C}"/>
          </ac:spMkLst>
        </pc:spChg>
        <pc:spChg chg="add mod">
          <ac:chgData name="まさと 聖徳" userId="eb8cd4e894ac9c05" providerId="LiveId" clId="{0378B5B5-EFC5-44AF-AB08-687C0C7964C8}" dt="2023-10-25T08:37:55.962" v="10425" actId="1076"/>
          <ac:spMkLst>
            <pc:docMk/>
            <pc:sldMk cId="489982459" sldId="260"/>
            <ac:spMk id="18" creationId="{14C8676C-B10C-5729-CF44-AF51424D2EF4}"/>
          </ac:spMkLst>
        </pc:spChg>
        <pc:spChg chg="add del mod">
          <ac:chgData name="まさと 聖徳" userId="eb8cd4e894ac9c05" providerId="LiveId" clId="{0378B5B5-EFC5-44AF-AB08-687C0C7964C8}" dt="2023-10-25T08:41:48.692" v="10477" actId="478"/>
          <ac:spMkLst>
            <pc:docMk/>
            <pc:sldMk cId="489982459" sldId="260"/>
            <ac:spMk id="19" creationId="{C28C4532-138E-4D26-42AC-397EBD02D2A0}"/>
          </ac:spMkLst>
        </pc:spChg>
        <pc:spChg chg="add mod">
          <ac:chgData name="まさと 聖徳" userId="eb8cd4e894ac9c05" providerId="LiveId" clId="{0378B5B5-EFC5-44AF-AB08-687C0C7964C8}" dt="2023-10-25T08:47:06.677" v="10566" actId="1036"/>
          <ac:spMkLst>
            <pc:docMk/>
            <pc:sldMk cId="489982459" sldId="260"/>
            <ac:spMk id="20" creationId="{4B691182-CC28-0B7D-1C3D-71CCBC559509}"/>
          </ac:spMkLst>
        </pc:spChg>
        <pc:spChg chg="add mod">
          <ac:chgData name="まさと 聖徳" userId="eb8cd4e894ac9c05" providerId="LiveId" clId="{0378B5B5-EFC5-44AF-AB08-687C0C7964C8}" dt="2023-10-25T08:47:06.677" v="10566" actId="1036"/>
          <ac:spMkLst>
            <pc:docMk/>
            <pc:sldMk cId="489982459" sldId="260"/>
            <ac:spMk id="21" creationId="{9BFF4CF6-8529-1155-4322-DEDFE8CF76BD}"/>
          </ac:spMkLst>
        </pc:spChg>
        <pc:spChg chg="add mod">
          <ac:chgData name="まさと 聖徳" userId="eb8cd4e894ac9c05" providerId="LiveId" clId="{0378B5B5-EFC5-44AF-AB08-687C0C7964C8}" dt="2023-10-25T08:47:06.677" v="10566" actId="1036"/>
          <ac:spMkLst>
            <pc:docMk/>
            <pc:sldMk cId="489982459" sldId="260"/>
            <ac:spMk id="22" creationId="{0A29D4A9-65C8-01EB-5EC3-31D7226FDBBA}"/>
          </ac:spMkLst>
        </pc:spChg>
        <pc:spChg chg="add mod">
          <ac:chgData name="まさと 聖徳" userId="eb8cd4e894ac9c05" providerId="LiveId" clId="{0378B5B5-EFC5-44AF-AB08-687C0C7964C8}" dt="2023-10-25T08:47:06.677" v="10566" actId="1036"/>
          <ac:spMkLst>
            <pc:docMk/>
            <pc:sldMk cId="489982459" sldId="260"/>
            <ac:spMk id="23" creationId="{BE1E97B1-03A0-6523-4E6D-E0CFB78017E8}"/>
          </ac:spMkLst>
        </pc:spChg>
        <pc:spChg chg="add mod">
          <ac:chgData name="まさと 聖徳" userId="eb8cd4e894ac9c05" providerId="LiveId" clId="{0378B5B5-EFC5-44AF-AB08-687C0C7964C8}" dt="2023-10-25T08:47:06.677" v="10566" actId="1036"/>
          <ac:spMkLst>
            <pc:docMk/>
            <pc:sldMk cId="489982459" sldId="260"/>
            <ac:spMk id="24" creationId="{09B16B11-5161-9E31-1098-2FEEE87B83A1}"/>
          </ac:spMkLst>
        </pc:spChg>
        <pc:spChg chg="add mod">
          <ac:chgData name="まさと 聖徳" userId="eb8cd4e894ac9c05" providerId="LiveId" clId="{0378B5B5-EFC5-44AF-AB08-687C0C7964C8}" dt="2023-10-25T08:38:02.435" v="10426" actId="1076"/>
          <ac:spMkLst>
            <pc:docMk/>
            <pc:sldMk cId="489982459" sldId="260"/>
            <ac:spMk id="30" creationId="{2752759D-7F29-F83A-6371-7E9D600EE235}"/>
          </ac:spMkLst>
        </pc:spChg>
        <pc:spChg chg="add mod">
          <ac:chgData name="まさと 聖徳" userId="eb8cd4e894ac9c05" providerId="LiveId" clId="{0378B5B5-EFC5-44AF-AB08-687C0C7964C8}" dt="2023-10-25T08:47:06.677" v="10566" actId="1036"/>
          <ac:spMkLst>
            <pc:docMk/>
            <pc:sldMk cId="489982459" sldId="260"/>
            <ac:spMk id="55" creationId="{1BF02169-5A50-B246-CEC6-1D0AB569AA9A}"/>
          </ac:spMkLst>
        </pc:spChg>
        <pc:spChg chg="add mod">
          <ac:chgData name="まさと 聖徳" userId="eb8cd4e894ac9c05" providerId="LiveId" clId="{0378B5B5-EFC5-44AF-AB08-687C0C7964C8}" dt="2023-10-25T08:47:06.677" v="10566" actId="1036"/>
          <ac:spMkLst>
            <pc:docMk/>
            <pc:sldMk cId="489982459" sldId="260"/>
            <ac:spMk id="64" creationId="{F4988D07-D33B-40BC-E296-C698DC597ACA}"/>
          </ac:spMkLst>
        </pc:spChg>
        <pc:spChg chg="add mod">
          <ac:chgData name="まさと 聖徳" userId="eb8cd4e894ac9c05" providerId="LiveId" clId="{0378B5B5-EFC5-44AF-AB08-687C0C7964C8}" dt="2023-10-25T08:47:06.677" v="10566" actId="1036"/>
          <ac:spMkLst>
            <pc:docMk/>
            <pc:sldMk cId="489982459" sldId="260"/>
            <ac:spMk id="66" creationId="{C2CC6ED2-0DFE-FF3A-5A9B-826F29630A82}"/>
          </ac:spMkLst>
        </pc:spChg>
        <pc:spChg chg="add mod">
          <ac:chgData name="まさと 聖徳" userId="eb8cd4e894ac9c05" providerId="LiveId" clId="{0378B5B5-EFC5-44AF-AB08-687C0C7964C8}" dt="2023-10-25T08:47:56.498" v="10589" actId="1076"/>
          <ac:spMkLst>
            <pc:docMk/>
            <pc:sldMk cId="489982459" sldId="260"/>
            <ac:spMk id="71" creationId="{0ADCA742-A3CC-BF5E-0BBD-0A48F120E618}"/>
          </ac:spMkLst>
        </pc:spChg>
        <pc:spChg chg="add mod">
          <ac:chgData name="まさと 聖徳" userId="eb8cd4e894ac9c05" providerId="LiveId" clId="{0378B5B5-EFC5-44AF-AB08-687C0C7964C8}" dt="2023-10-25T08:48:09.975" v="10595" actId="20577"/>
          <ac:spMkLst>
            <pc:docMk/>
            <pc:sldMk cId="489982459" sldId="260"/>
            <ac:spMk id="72" creationId="{500506FF-5521-9455-45D5-2506EACF13A8}"/>
          </ac:spMkLst>
        </pc:spChg>
        <pc:cxnChg chg="add del mod">
          <ac:chgData name="まさと 聖徳" userId="eb8cd4e894ac9c05" providerId="LiveId" clId="{0378B5B5-EFC5-44AF-AB08-687C0C7964C8}" dt="2023-10-24T01:50:08.048" v="1064" actId="11529"/>
          <ac:cxnSpMkLst>
            <pc:docMk/>
            <pc:sldMk cId="489982459" sldId="260"/>
            <ac:cxnSpMk id="6" creationId="{E5EFAB71-EDAC-0F04-4FA1-CEF43E6D5CDD}"/>
          </ac:cxnSpMkLst>
        </pc:cxnChg>
        <pc:cxnChg chg="add mod">
          <ac:chgData name="まさと 聖徳" userId="eb8cd4e894ac9c05" providerId="LiveId" clId="{0378B5B5-EFC5-44AF-AB08-687C0C7964C8}" dt="2023-10-25T08:39:52.362" v="10453" actId="14100"/>
          <ac:cxnSpMkLst>
            <pc:docMk/>
            <pc:sldMk cId="489982459" sldId="260"/>
            <ac:cxnSpMk id="26" creationId="{94466813-AEA6-CD31-3AF2-8DF3CFEAF6FD}"/>
          </ac:cxnSpMkLst>
        </pc:cxnChg>
        <pc:cxnChg chg="add mod">
          <ac:chgData name="まさと 聖徳" userId="eb8cd4e894ac9c05" providerId="LiveId" clId="{0378B5B5-EFC5-44AF-AB08-687C0C7964C8}" dt="2023-10-25T08:40:04.727" v="10454" actId="14100"/>
          <ac:cxnSpMkLst>
            <pc:docMk/>
            <pc:sldMk cId="489982459" sldId="260"/>
            <ac:cxnSpMk id="28" creationId="{971FD426-7C2B-8D2E-1EB9-D3361D5A76DE}"/>
          </ac:cxnSpMkLst>
        </pc:cxnChg>
        <pc:cxnChg chg="add mod">
          <ac:chgData name="まさと 聖徳" userId="eb8cd4e894ac9c05" providerId="LiveId" clId="{0378B5B5-EFC5-44AF-AB08-687C0C7964C8}" dt="2023-10-25T08:39:28.007" v="10451" actId="1076"/>
          <ac:cxnSpMkLst>
            <pc:docMk/>
            <pc:sldMk cId="489982459" sldId="260"/>
            <ac:cxnSpMk id="31" creationId="{708895AA-C7B5-BF1B-E9DA-4E1670EB6C45}"/>
          </ac:cxnSpMkLst>
        </pc:cxnChg>
        <pc:cxnChg chg="add mod">
          <ac:chgData name="まさと 聖徳" userId="eb8cd4e894ac9c05" providerId="LiveId" clId="{0378B5B5-EFC5-44AF-AB08-687C0C7964C8}" dt="2023-10-25T08:42:25.632" v="10490" actId="14100"/>
          <ac:cxnSpMkLst>
            <pc:docMk/>
            <pc:sldMk cId="489982459" sldId="260"/>
            <ac:cxnSpMk id="34" creationId="{7C2DCE68-39E4-B46C-8CBC-66521CBC5937}"/>
          </ac:cxnSpMkLst>
        </pc:cxnChg>
        <pc:cxnChg chg="add del mod">
          <ac:chgData name="まさと 聖徳" userId="eb8cd4e894ac9c05" providerId="LiveId" clId="{0378B5B5-EFC5-44AF-AB08-687C0C7964C8}" dt="2023-10-25T08:40:39.065" v="10460" actId="478"/>
          <ac:cxnSpMkLst>
            <pc:docMk/>
            <pc:sldMk cId="489982459" sldId="260"/>
            <ac:cxnSpMk id="38" creationId="{67784196-D6DB-9992-C8EB-C01DCA6FFD8B}"/>
          </ac:cxnSpMkLst>
        </pc:cxnChg>
        <pc:cxnChg chg="add mod">
          <ac:chgData name="まさと 聖徳" userId="eb8cd4e894ac9c05" providerId="LiveId" clId="{0378B5B5-EFC5-44AF-AB08-687C0C7964C8}" dt="2023-10-25T08:41:42.424" v="10476" actId="1076"/>
          <ac:cxnSpMkLst>
            <pc:docMk/>
            <pc:sldMk cId="489982459" sldId="260"/>
            <ac:cxnSpMk id="42" creationId="{13F13CB3-DD49-193A-C385-9BFD1307B010}"/>
          </ac:cxnSpMkLst>
        </pc:cxnChg>
        <pc:cxnChg chg="add mod">
          <ac:chgData name="まさと 聖徳" userId="eb8cd4e894ac9c05" providerId="LiveId" clId="{0378B5B5-EFC5-44AF-AB08-687C0C7964C8}" dt="2023-10-25T08:47:06.677" v="10566" actId="1036"/>
          <ac:cxnSpMkLst>
            <pc:docMk/>
            <pc:sldMk cId="489982459" sldId="260"/>
            <ac:cxnSpMk id="45" creationId="{74D2D787-AFF6-D416-E5A2-2CA523CA359C}"/>
          </ac:cxnSpMkLst>
        </pc:cxnChg>
        <pc:cxnChg chg="add mod">
          <ac:chgData name="まさと 聖徳" userId="eb8cd4e894ac9c05" providerId="LiveId" clId="{0378B5B5-EFC5-44AF-AB08-687C0C7964C8}" dt="2023-10-25T08:47:06.677" v="10566" actId="1036"/>
          <ac:cxnSpMkLst>
            <pc:docMk/>
            <pc:sldMk cId="489982459" sldId="260"/>
            <ac:cxnSpMk id="48" creationId="{AACE6882-68C1-681C-8B8F-6A34AE0096C4}"/>
          </ac:cxnSpMkLst>
        </pc:cxnChg>
        <pc:cxnChg chg="add mod">
          <ac:chgData name="まさと 聖徳" userId="eb8cd4e894ac9c05" providerId="LiveId" clId="{0378B5B5-EFC5-44AF-AB08-687C0C7964C8}" dt="2023-10-25T08:47:06.677" v="10566" actId="1036"/>
          <ac:cxnSpMkLst>
            <pc:docMk/>
            <pc:sldMk cId="489982459" sldId="260"/>
            <ac:cxnSpMk id="53" creationId="{3C632042-0871-E977-345E-0AAE0ADCA496}"/>
          </ac:cxnSpMkLst>
        </pc:cxnChg>
        <pc:cxnChg chg="add mod">
          <ac:chgData name="まさと 聖徳" userId="eb8cd4e894ac9c05" providerId="LiveId" clId="{0378B5B5-EFC5-44AF-AB08-687C0C7964C8}" dt="2023-10-25T08:47:06.677" v="10566" actId="1036"/>
          <ac:cxnSpMkLst>
            <pc:docMk/>
            <pc:sldMk cId="489982459" sldId="260"/>
            <ac:cxnSpMk id="57" creationId="{EE43A127-0F39-E7E4-87E6-BF1C628E375B}"/>
          </ac:cxnSpMkLst>
        </pc:cxnChg>
        <pc:cxnChg chg="add mod">
          <ac:chgData name="まさと 聖徳" userId="eb8cd4e894ac9c05" providerId="LiveId" clId="{0378B5B5-EFC5-44AF-AB08-687C0C7964C8}" dt="2023-10-25T08:47:06.677" v="10566" actId="1036"/>
          <ac:cxnSpMkLst>
            <pc:docMk/>
            <pc:sldMk cId="489982459" sldId="260"/>
            <ac:cxnSpMk id="65" creationId="{DA61451B-B600-B899-31D4-4AEC3DEF2AD0}"/>
          </ac:cxnSpMkLst>
        </pc:cxnChg>
        <pc:cxnChg chg="add mod">
          <ac:chgData name="まさと 聖徳" userId="eb8cd4e894ac9c05" providerId="LiveId" clId="{0378B5B5-EFC5-44AF-AB08-687C0C7964C8}" dt="2023-10-25T08:47:31.843" v="10579" actId="1036"/>
          <ac:cxnSpMkLst>
            <pc:docMk/>
            <pc:sldMk cId="489982459" sldId="260"/>
            <ac:cxnSpMk id="70" creationId="{E3DAEB5B-26F3-CE78-E89E-A6C515438830}"/>
          </ac:cxnSpMkLst>
        </pc:cxnChg>
      </pc:sldChg>
      <pc:sldChg chg="modSp new mod">
        <pc:chgData name="まさと 聖徳" userId="eb8cd4e894ac9c05" providerId="LiveId" clId="{0378B5B5-EFC5-44AF-AB08-687C0C7964C8}" dt="2023-10-24T02:51:45.184" v="2568" actId="20577"/>
        <pc:sldMkLst>
          <pc:docMk/>
          <pc:sldMk cId="701238859" sldId="261"/>
        </pc:sldMkLst>
        <pc:spChg chg="mod">
          <ac:chgData name="まさと 聖徳" userId="eb8cd4e894ac9c05" providerId="LiveId" clId="{0378B5B5-EFC5-44AF-AB08-687C0C7964C8}" dt="2023-10-24T02:19:46.129" v="1606"/>
          <ac:spMkLst>
            <pc:docMk/>
            <pc:sldMk cId="701238859" sldId="261"/>
            <ac:spMk id="2" creationId="{7FEB3595-DBD3-F187-9B3F-97D26F3DBBE9}"/>
          </ac:spMkLst>
        </pc:spChg>
        <pc:spChg chg="mod">
          <ac:chgData name="まさと 聖徳" userId="eb8cd4e894ac9c05" providerId="LiveId" clId="{0378B5B5-EFC5-44AF-AB08-687C0C7964C8}" dt="2023-10-24T02:51:45.184" v="2568" actId="20577"/>
          <ac:spMkLst>
            <pc:docMk/>
            <pc:sldMk cId="701238859" sldId="261"/>
            <ac:spMk id="3" creationId="{B4FB0C5D-3C77-978B-89BC-131A94AB830E}"/>
          </ac:spMkLst>
        </pc:spChg>
      </pc:sldChg>
      <pc:sldChg chg="modSp new mod">
        <pc:chgData name="まさと 聖徳" userId="eb8cd4e894ac9c05" providerId="LiveId" clId="{0378B5B5-EFC5-44AF-AB08-687C0C7964C8}" dt="2023-10-24T02:57:41.406" v="2787"/>
        <pc:sldMkLst>
          <pc:docMk/>
          <pc:sldMk cId="342838509" sldId="262"/>
        </pc:sldMkLst>
        <pc:spChg chg="mod">
          <ac:chgData name="まさと 聖徳" userId="eb8cd4e894ac9c05" providerId="LiveId" clId="{0378B5B5-EFC5-44AF-AB08-687C0C7964C8}" dt="2023-10-24T02:37:22.523" v="2121"/>
          <ac:spMkLst>
            <pc:docMk/>
            <pc:sldMk cId="342838509" sldId="262"/>
            <ac:spMk id="2" creationId="{D79D0E1D-CF1B-4DBC-3952-38F230808C4B}"/>
          </ac:spMkLst>
        </pc:spChg>
        <pc:spChg chg="mod">
          <ac:chgData name="まさと 聖徳" userId="eb8cd4e894ac9c05" providerId="LiveId" clId="{0378B5B5-EFC5-44AF-AB08-687C0C7964C8}" dt="2023-10-24T02:57:41.406" v="2787"/>
          <ac:spMkLst>
            <pc:docMk/>
            <pc:sldMk cId="342838509" sldId="262"/>
            <ac:spMk id="3" creationId="{F83CEBFE-4B68-A88D-E7E2-74296365ADB2}"/>
          </ac:spMkLst>
        </pc:spChg>
      </pc:sldChg>
      <pc:sldChg chg="addSp delSp modSp new mod">
        <pc:chgData name="まさと 聖徳" userId="eb8cd4e894ac9c05" providerId="LiveId" clId="{0378B5B5-EFC5-44AF-AB08-687C0C7964C8}" dt="2023-10-24T03:30:48.634" v="3549" actId="20577"/>
        <pc:sldMkLst>
          <pc:docMk/>
          <pc:sldMk cId="629417211" sldId="263"/>
        </pc:sldMkLst>
        <pc:spChg chg="mod">
          <ac:chgData name="まさと 聖徳" userId="eb8cd4e894ac9c05" providerId="LiveId" clId="{0378B5B5-EFC5-44AF-AB08-687C0C7964C8}" dt="2023-10-24T02:58:27.690" v="2807" actId="20577"/>
          <ac:spMkLst>
            <pc:docMk/>
            <pc:sldMk cId="629417211" sldId="263"/>
            <ac:spMk id="2" creationId="{F68201AD-86F0-3265-54D4-A85EC728D39A}"/>
          </ac:spMkLst>
        </pc:spChg>
        <pc:spChg chg="mod">
          <ac:chgData name="まさと 聖徳" userId="eb8cd4e894ac9c05" providerId="LiveId" clId="{0378B5B5-EFC5-44AF-AB08-687C0C7964C8}" dt="2023-10-24T03:01:08.263" v="2899"/>
          <ac:spMkLst>
            <pc:docMk/>
            <pc:sldMk cId="629417211" sldId="263"/>
            <ac:spMk id="3" creationId="{37EFE9D2-B011-8887-8073-6DE16FBF8159}"/>
          </ac:spMkLst>
        </pc:spChg>
        <pc:spChg chg="add mod">
          <ac:chgData name="まさと 聖徳" userId="eb8cd4e894ac9c05" providerId="LiveId" clId="{0378B5B5-EFC5-44AF-AB08-687C0C7964C8}" dt="2023-10-24T03:06:55.089" v="3046" actId="1035"/>
          <ac:spMkLst>
            <pc:docMk/>
            <pc:sldMk cId="629417211" sldId="263"/>
            <ac:spMk id="4" creationId="{1952EFEB-21CF-A2D2-644E-D47990DC15AC}"/>
          </ac:spMkLst>
        </pc:spChg>
        <pc:spChg chg="add mod">
          <ac:chgData name="まさと 聖徳" userId="eb8cd4e894ac9c05" providerId="LiveId" clId="{0378B5B5-EFC5-44AF-AB08-687C0C7964C8}" dt="2023-10-24T03:06:55.089" v="3046" actId="1035"/>
          <ac:spMkLst>
            <pc:docMk/>
            <pc:sldMk cId="629417211" sldId="263"/>
            <ac:spMk id="5" creationId="{FAC047E9-D109-DF38-3EB9-3E7EE4CE3C4D}"/>
          </ac:spMkLst>
        </pc:spChg>
        <pc:spChg chg="add del mod">
          <ac:chgData name="まさと 聖徳" userId="eb8cd4e894ac9c05" providerId="LiveId" clId="{0378B5B5-EFC5-44AF-AB08-687C0C7964C8}" dt="2023-10-24T03:03:04.639" v="2966" actId="478"/>
          <ac:spMkLst>
            <pc:docMk/>
            <pc:sldMk cId="629417211" sldId="263"/>
            <ac:spMk id="6" creationId="{D8E33759-DCF5-E0B7-7AA5-CF6878D9B00F}"/>
          </ac:spMkLst>
        </pc:spChg>
        <pc:spChg chg="add mod">
          <ac:chgData name="まさと 聖徳" userId="eb8cd4e894ac9c05" providerId="LiveId" clId="{0378B5B5-EFC5-44AF-AB08-687C0C7964C8}" dt="2023-10-24T03:30:48.634" v="3549" actId="20577"/>
          <ac:spMkLst>
            <pc:docMk/>
            <pc:sldMk cId="629417211" sldId="263"/>
            <ac:spMk id="7" creationId="{CF1288E4-E0DD-800E-8A79-E3522E065ACD}"/>
          </ac:spMkLst>
        </pc:spChg>
        <pc:spChg chg="add mod">
          <ac:chgData name="まさと 聖徳" userId="eb8cd4e894ac9c05" providerId="LiveId" clId="{0378B5B5-EFC5-44AF-AB08-687C0C7964C8}" dt="2023-10-24T03:06:55.089" v="3046" actId="1035"/>
          <ac:spMkLst>
            <pc:docMk/>
            <pc:sldMk cId="629417211" sldId="263"/>
            <ac:spMk id="8" creationId="{73133A3C-9212-71D6-8E7B-E5857937C4D8}"/>
          </ac:spMkLst>
        </pc:spChg>
        <pc:spChg chg="add mod">
          <ac:chgData name="まさと 聖徳" userId="eb8cd4e894ac9c05" providerId="LiveId" clId="{0378B5B5-EFC5-44AF-AB08-687C0C7964C8}" dt="2023-10-24T03:06:55.089" v="3046" actId="1035"/>
          <ac:spMkLst>
            <pc:docMk/>
            <pc:sldMk cId="629417211" sldId="263"/>
            <ac:spMk id="9" creationId="{A4FB3F67-DF49-7F52-7CB3-A683DF31E0FA}"/>
          </ac:spMkLst>
        </pc:spChg>
      </pc:sldChg>
      <pc:sldChg chg="addSp delSp modSp new del mod ord modShow">
        <pc:chgData name="まさと 聖徳" userId="eb8cd4e894ac9c05" providerId="LiveId" clId="{0378B5B5-EFC5-44AF-AB08-687C0C7964C8}" dt="2023-10-25T10:10:15.295" v="13432" actId="47"/>
        <pc:sldMkLst>
          <pc:docMk/>
          <pc:sldMk cId="4236854361" sldId="264"/>
        </pc:sldMkLst>
        <pc:spChg chg="mod">
          <ac:chgData name="まさと 聖徳" userId="eb8cd4e894ac9c05" providerId="LiveId" clId="{0378B5B5-EFC5-44AF-AB08-687C0C7964C8}" dt="2023-10-24T03:29:04.165" v="3439" actId="20577"/>
          <ac:spMkLst>
            <pc:docMk/>
            <pc:sldMk cId="4236854361" sldId="264"/>
            <ac:spMk id="2" creationId="{30D2134E-8DF3-9ACB-7D33-A94667676D22}"/>
          </ac:spMkLst>
        </pc:spChg>
        <pc:spChg chg="mod">
          <ac:chgData name="まさと 聖徳" userId="eb8cd4e894ac9c05" providerId="LiveId" clId="{0378B5B5-EFC5-44AF-AB08-687C0C7964C8}" dt="2023-10-24T13:21:37.125" v="4229" actId="20577"/>
          <ac:spMkLst>
            <pc:docMk/>
            <pc:sldMk cId="4236854361" sldId="264"/>
            <ac:spMk id="3" creationId="{B80FDC5E-2263-F80A-0425-EA2E606120E4}"/>
          </ac:spMkLst>
        </pc:spChg>
        <pc:spChg chg="add del mod">
          <ac:chgData name="まさと 聖徳" userId="eb8cd4e894ac9c05" providerId="LiveId" clId="{0378B5B5-EFC5-44AF-AB08-687C0C7964C8}" dt="2023-10-24T03:17:25.964" v="3274" actId="478"/>
          <ac:spMkLst>
            <pc:docMk/>
            <pc:sldMk cId="4236854361" sldId="264"/>
            <ac:spMk id="4" creationId="{96B999ED-E0F7-843F-76AD-431EAD33D918}"/>
          </ac:spMkLst>
        </pc:spChg>
        <pc:spChg chg="add mod">
          <ac:chgData name="まさと 聖徳" userId="eb8cd4e894ac9c05" providerId="LiveId" clId="{0378B5B5-EFC5-44AF-AB08-687C0C7964C8}" dt="2023-10-24T03:18:37" v="3279" actId="1076"/>
          <ac:spMkLst>
            <pc:docMk/>
            <pc:sldMk cId="4236854361" sldId="264"/>
            <ac:spMk id="5" creationId="{DBE18DBA-59BC-239E-4F7D-617AFF82D9A9}"/>
          </ac:spMkLst>
        </pc:spChg>
        <pc:spChg chg="add mod">
          <ac:chgData name="まさと 聖徳" userId="eb8cd4e894ac9c05" providerId="LiveId" clId="{0378B5B5-EFC5-44AF-AB08-687C0C7964C8}" dt="2023-10-24T03:18:46.568" v="3280" actId="1076"/>
          <ac:spMkLst>
            <pc:docMk/>
            <pc:sldMk cId="4236854361" sldId="264"/>
            <ac:spMk id="6" creationId="{789B896D-E563-4BCF-1260-7ECF12C5DA58}"/>
          </ac:spMkLst>
        </pc:spChg>
        <pc:spChg chg="add mod">
          <ac:chgData name="まさと 聖徳" userId="eb8cd4e894ac9c05" providerId="LiveId" clId="{0378B5B5-EFC5-44AF-AB08-687C0C7964C8}" dt="2023-10-24T03:31:33.257" v="3562" actId="20577"/>
          <ac:spMkLst>
            <pc:docMk/>
            <pc:sldMk cId="4236854361" sldId="264"/>
            <ac:spMk id="7" creationId="{31DEA269-B428-76E1-77A9-CF7311BF80CD}"/>
          </ac:spMkLst>
        </pc:spChg>
        <pc:spChg chg="add mod">
          <ac:chgData name="まさと 聖徳" userId="eb8cd4e894ac9c05" providerId="LiveId" clId="{0378B5B5-EFC5-44AF-AB08-687C0C7964C8}" dt="2023-10-24T03:31:47.641" v="3568" actId="20577"/>
          <ac:spMkLst>
            <pc:docMk/>
            <pc:sldMk cId="4236854361" sldId="264"/>
            <ac:spMk id="8" creationId="{4DD1BCEB-0D66-DAEC-C05B-EE29835A54A9}"/>
          </ac:spMkLst>
        </pc:spChg>
        <pc:spChg chg="add mod">
          <ac:chgData name="まさと 聖徳" userId="eb8cd4e894ac9c05" providerId="LiveId" clId="{0378B5B5-EFC5-44AF-AB08-687C0C7964C8}" dt="2023-10-24T13:22:55.247" v="4257" actId="20577"/>
          <ac:spMkLst>
            <pc:docMk/>
            <pc:sldMk cId="4236854361" sldId="264"/>
            <ac:spMk id="9" creationId="{2FCB96FA-18DF-065C-BBB8-543A77BE32EF}"/>
          </ac:spMkLst>
        </pc:spChg>
        <pc:spChg chg="add mod">
          <ac:chgData name="まさと 聖徳" userId="eb8cd4e894ac9c05" providerId="LiveId" clId="{0378B5B5-EFC5-44AF-AB08-687C0C7964C8}" dt="2023-10-24T03:18:02.015" v="3276" actId="1076"/>
          <ac:spMkLst>
            <pc:docMk/>
            <pc:sldMk cId="4236854361" sldId="264"/>
            <ac:spMk id="10" creationId="{AFA1D49E-C457-E97D-CE6B-B440D7B603D3}"/>
          </ac:spMkLst>
        </pc:spChg>
        <pc:spChg chg="add mod">
          <ac:chgData name="まさと 聖徳" userId="eb8cd4e894ac9c05" providerId="LiveId" clId="{0378B5B5-EFC5-44AF-AB08-687C0C7964C8}" dt="2023-10-24T03:40:18.923" v="3781" actId="255"/>
          <ac:spMkLst>
            <pc:docMk/>
            <pc:sldMk cId="4236854361" sldId="264"/>
            <ac:spMk id="11" creationId="{30483755-9519-1168-E6E9-F2DDF8226C1C}"/>
          </ac:spMkLst>
        </pc:spChg>
        <pc:spChg chg="add mod">
          <ac:chgData name="まさと 聖徳" userId="eb8cd4e894ac9c05" providerId="LiveId" clId="{0378B5B5-EFC5-44AF-AB08-687C0C7964C8}" dt="2023-10-24T03:40:31.616" v="3784" actId="255"/>
          <ac:spMkLst>
            <pc:docMk/>
            <pc:sldMk cId="4236854361" sldId="264"/>
            <ac:spMk id="12" creationId="{7AD54F11-E7D1-8EDB-85B1-50B632570EB8}"/>
          </ac:spMkLst>
        </pc:spChg>
        <pc:spChg chg="add mod">
          <ac:chgData name="まさと 聖徳" userId="eb8cd4e894ac9c05" providerId="LiveId" clId="{0378B5B5-EFC5-44AF-AB08-687C0C7964C8}" dt="2023-10-24T03:21:53.507" v="3343" actId="1076"/>
          <ac:spMkLst>
            <pc:docMk/>
            <pc:sldMk cId="4236854361" sldId="264"/>
            <ac:spMk id="22" creationId="{A6288243-4073-7922-0F69-335490B5A6F8}"/>
          </ac:spMkLst>
        </pc:spChg>
        <pc:spChg chg="add mod">
          <ac:chgData name="まさと 聖徳" userId="eb8cd4e894ac9c05" providerId="LiveId" clId="{0378B5B5-EFC5-44AF-AB08-687C0C7964C8}" dt="2023-10-24T03:32:43.143" v="3584" actId="1076"/>
          <ac:spMkLst>
            <pc:docMk/>
            <pc:sldMk cId="4236854361" sldId="264"/>
            <ac:spMk id="29" creationId="{8FCBF460-4B09-AB36-830E-B5976CC962A1}"/>
          </ac:spMkLst>
        </pc:spChg>
        <pc:spChg chg="add mod">
          <ac:chgData name="まさと 聖徳" userId="eb8cd4e894ac9c05" providerId="LiveId" clId="{0378B5B5-EFC5-44AF-AB08-687C0C7964C8}" dt="2023-10-24T03:32:54.274" v="3586" actId="1076"/>
          <ac:spMkLst>
            <pc:docMk/>
            <pc:sldMk cId="4236854361" sldId="264"/>
            <ac:spMk id="30" creationId="{15995BC5-6782-4C47-DE36-34902FF4BECA}"/>
          </ac:spMkLst>
        </pc:spChg>
        <pc:spChg chg="add mod">
          <ac:chgData name="まさと 聖徳" userId="eb8cd4e894ac9c05" providerId="LiveId" clId="{0378B5B5-EFC5-44AF-AB08-687C0C7964C8}" dt="2023-10-24T03:33:15.114" v="3590" actId="1076"/>
          <ac:spMkLst>
            <pc:docMk/>
            <pc:sldMk cId="4236854361" sldId="264"/>
            <ac:spMk id="31" creationId="{54A947A1-D5D2-E033-7210-8F4489624CE7}"/>
          </ac:spMkLst>
        </pc:spChg>
        <pc:spChg chg="add mod">
          <ac:chgData name="まさと 聖徳" userId="eb8cd4e894ac9c05" providerId="LiveId" clId="{0378B5B5-EFC5-44AF-AB08-687C0C7964C8}" dt="2023-10-24T03:33:29.418" v="3594" actId="1076"/>
          <ac:spMkLst>
            <pc:docMk/>
            <pc:sldMk cId="4236854361" sldId="264"/>
            <ac:spMk id="32" creationId="{6313A1EC-7D4F-3189-D7B2-2245E08FE1B4}"/>
          </ac:spMkLst>
        </pc:spChg>
        <pc:cxnChg chg="add mod">
          <ac:chgData name="まさと 聖徳" userId="eb8cd4e894ac9c05" providerId="LiveId" clId="{0378B5B5-EFC5-44AF-AB08-687C0C7964C8}" dt="2023-10-24T03:19:15.024" v="3283" actId="13822"/>
          <ac:cxnSpMkLst>
            <pc:docMk/>
            <pc:sldMk cId="4236854361" sldId="264"/>
            <ac:cxnSpMk id="14" creationId="{15D02CAB-EEAA-921A-45B7-5A0D5B9C4914}"/>
          </ac:cxnSpMkLst>
        </pc:cxnChg>
        <pc:cxnChg chg="add mod">
          <ac:chgData name="まさと 聖徳" userId="eb8cd4e894ac9c05" providerId="LiveId" clId="{0378B5B5-EFC5-44AF-AB08-687C0C7964C8}" dt="2023-10-24T03:19:27.625" v="3286" actId="14100"/>
          <ac:cxnSpMkLst>
            <pc:docMk/>
            <pc:sldMk cId="4236854361" sldId="264"/>
            <ac:cxnSpMk id="15" creationId="{10A6C495-E90A-FA6F-3EAD-F243EDD45528}"/>
          </ac:cxnSpMkLst>
        </pc:cxnChg>
        <pc:cxnChg chg="add mod">
          <ac:chgData name="まさと 聖徳" userId="eb8cd4e894ac9c05" providerId="LiveId" clId="{0378B5B5-EFC5-44AF-AB08-687C0C7964C8}" dt="2023-10-24T03:19:45.151" v="3289" actId="14100"/>
          <ac:cxnSpMkLst>
            <pc:docMk/>
            <pc:sldMk cId="4236854361" sldId="264"/>
            <ac:cxnSpMk id="18" creationId="{1664F516-FFAD-49DD-CFEB-D403EC4A745C}"/>
          </ac:cxnSpMkLst>
        </pc:cxnChg>
        <pc:cxnChg chg="add mod">
          <ac:chgData name="まさと 聖徳" userId="eb8cd4e894ac9c05" providerId="LiveId" clId="{0378B5B5-EFC5-44AF-AB08-687C0C7964C8}" dt="2023-10-24T03:19:58.377" v="3292" actId="14100"/>
          <ac:cxnSpMkLst>
            <pc:docMk/>
            <pc:sldMk cId="4236854361" sldId="264"/>
            <ac:cxnSpMk id="20" creationId="{94FD584B-AC1F-204F-B9E1-5C4260B21646}"/>
          </ac:cxnSpMkLst>
        </pc:cxnChg>
        <pc:cxnChg chg="add mod">
          <ac:chgData name="まさと 聖徳" userId="eb8cd4e894ac9c05" providerId="LiveId" clId="{0378B5B5-EFC5-44AF-AB08-687C0C7964C8}" dt="2023-10-24T03:22:34.172" v="3345" actId="13822"/>
          <ac:cxnSpMkLst>
            <pc:docMk/>
            <pc:sldMk cId="4236854361" sldId="264"/>
            <ac:cxnSpMk id="24" creationId="{ABC6A96F-1105-B601-6EB9-838AFA18819B}"/>
          </ac:cxnSpMkLst>
        </pc:cxnChg>
        <pc:cxnChg chg="add mod">
          <ac:chgData name="まさと 聖徳" userId="eb8cd4e894ac9c05" providerId="LiveId" clId="{0378B5B5-EFC5-44AF-AB08-687C0C7964C8}" dt="2023-10-24T03:22:46.684" v="3348" actId="1076"/>
          <ac:cxnSpMkLst>
            <pc:docMk/>
            <pc:sldMk cId="4236854361" sldId="264"/>
            <ac:cxnSpMk id="25" creationId="{53229E19-2E22-BCD1-70A2-0A6A04906A30}"/>
          </ac:cxnSpMkLst>
        </pc:cxnChg>
        <pc:cxnChg chg="add mod">
          <ac:chgData name="まさと 聖徳" userId="eb8cd4e894ac9c05" providerId="LiveId" clId="{0378B5B5-EFC5-44AF-AB08-687C0C7964C8}" dt="2023-10-24T03:25:40.293" v="3425" actId="1035"/>
          <ac:cxnSpMkLst>
            <pc:docMk/>
            <pc:sldMk cId="4236854361" sldId="264"/>
            <ac:cxnSpMk id="26" creationId="{6D1A8D02-F278-C838-20EE-569EDBAC492E}"/>
          </ac:cxnSpMkLst>
        </pc:cxnChg>
        <pc:cxnChg chg="add mod">
          <ac:chgData name="まさと 聖徳" userId="eb8cd4e894ac9c05" providerId="LiveId" clId="{0378B5B5-EFC5-44AF-AB08-687C0C7964C8}" dt="2023-10-24T03:25:45.638" v="3431" actId="1036"/>
          <ac:cxnSpMkLst>
            <pc:docMk/>
            <pc:sldMk cId="4236854361" sldId="264"/>
            <ac:cxnSpMk id="28" creationId="{B3F01991-9A08-DE80-B96B-02C22F9B3537}"/>
          </ac:cxnSpMkLst>
        </pc:cxnChg>
      </pc:sldChg>
      <pc:sldChg chg="modSp add del mod">
        <pc:chgData name="まさと 聖徳" userId="eb8cd4e894ac9c05" providerId="LiveId" clId="{0378B5B5-EFC5-44AF-AB08-687C0C7964C8}" dt="2023-10-24T03:32:20.941" v="3581" actId="2696"/>
        <pc:sldMkLst>
          <pc:docMk/>
          <pc:sldMk cId="263431483" sldId="265"/>
        </pc:sldMkLst>
        <pc:spChg chg="mod">
          <ac:chgData name="まさと 聖徳" userId="eb8cd4e894ac9c05" providerId="LiveId" clId="{0378B5B5-EFC5-44AF-AB08-687C0C7964C8}" dt="2023-10-24T03:29:41.814" v="3442" actId="20577"/>
          <ac:spMkLst>
            <pc:docMk/>
            <pc:sldMk cId="263431483" sldId="265"/>
            <ac:spMk id="2" creationId="{30D2134E-8DF3-9ACB-7D33-A94667676D22}"/>
          </ac:spMkLst>
        </pc:spChg>
        <pc:spChg chg="mod">
          <ac:chgData name="まさと 聖徳" userId="eb8cd4e894ac9c05" providerId="LiveId" clId="{0378B5B5-EFC5-44AF-AB08-687C0C7964C8}" dt="2023-10-24T03:30:57.734" v="3551" actId="6549"/>
          <ac:spMkLst>
            <pc:docMk/>
            <pc:sldMk cId="263431483" sldId="265"/>
            <ac:spMk id="3" creationId="{B80FDC5E-2263-F80A-0425-EA2E606120E4}"/>
          </ac:spMkLst>
        </pc:spChg>
        <pc:spChg chg="mod">
          <ac:chgData name="まさと 聖徳" userId="eb8cd4e894ac9c05" providerId="LiveId" clId="{0378B5B5-EFC5-44AF-AB08-687C0C7964C8}" dt="2023-10-24T03:31:10.368" v="3559" actId="20577"/>
          <ac:spMkLst>
            <pc:docMk/>
            <pc:sldMk cId="263431483" sldId="265"/>
            <ac:spMk id="5" creationId="{DBE18DBA-59BC-239E-4F7D-617AFF82D9A9}"/>
          </ac:spMkLst>
        </pc:spChg>
      </pc:sldChg>
      <pc:sldChg chg="modSp add del mod ord modShow">
        <pc:chgData name="まさと 聖徳" userId="eb8cd4e894ac9c05" providerId="LiveId" clId="{0378B5B5-EFC5-44AF-AB08-687C0C7964C8}" dt="2023-10-25T10:10:16.217" v="13433" actId="47"/>
        <pc:sldMkLst>
          <pc:docMk/>
          <pc:sldMk cId="1128085850" sldId="265"/>
        </pc:sldMkLst>
        <pc:spChg chg="mod">
          <ac:chgData name="まさと 聖徳" userId="eb8cd4e894ac9c05" providerId="LiveId" clId="{0378B5B5-EFC5-44AF-AB08-687C0C7964C8}" dt="2023-10-24T03:34:26.346" v="3661"/>
          <ac:spMkLst>
            <pc:docMk/>
            <pc:sldMk cId="1128085850" sldId="265"/>
            <ac:spMk id="2" creationId="{30D2134E-8DF3-9ACB-7D33-A94667676D22}"/>
          </ac:spMkLst>
        </pc:spChg>
        <pc:spChg chg="mod">
          <ac:chgData name="まさと 聖徳" userId="eb8cd4e894ac9c05" providerId="LiveId" clId="{0378B5B5-EFC5-44AF-AB08-687C0C7964C8}" dt="2023-10-24T03:36:30.413" v="3730"/>
          <ac:spMkLst>
            <pc:docMk/>
            <pc:sldMk cId="1128085850" sldId="265"/>
            <ac:spMk id="3" creationId="{B80FDC5E-2263-F80A-0425-EA2E606120E4}"/>
          </ac:spMkLst>
        </pc:spChg>
        <pc:spChg chg="mod">
          <ac:chgData name="まさと 聖徳" userId="eb8cd4e894ac9c05" providerId="LiveId" clId="{0378B5B5-EFC5-44AF-AB08-687C0C7964C8}" dt="2023-10-25T09:08:23.422" v="11821" actId="20577"/>
          <ac:spMkLst>
            <pc:docMk/>
            <pc:sldMk cId="1128085850" sldId="265"/>
            <ac:spMk id="5" creationId="{DBE18DBA-59BC-239E-4F7D-617AFF82D9A9}"/>
          </ac:spMkLst>
        </pc:spChg>
        <pc:spChg chg="mod">
          <ac:chgData name="まさと 聖徳" userId="eb8cd4e894ac9c05" providerId="LiveId" clId="{0378B5B5-EFC5-44AF-AB08-687C0C7964C8}" dt="2023-10-24T03:36:34.340" v="3734" actId="20577"/>
          <ac:spMkLst>
            <pc:docMk/>
            <pc:sldMk cId="1128085850" sldId="265"/>
            <ac:spMk id="6" creationId="{789B896D-E563-4BCF-1260-7ECF12C5DA58}"/>
          </ac:spMkLst>
        </pc:spChg>
        <pc:spChg chg="mod">
          <ac:chgData name="まさと 聖徳" userId="eb8cd4e894ac9c05" providerId="LiveId" clId="{0378B5B5-EFC5-44AF-AB08-687C0C7964C8}" dt="2023-10-24T03:40:41.669" v="3786" actId="20577"/>
          <ac:spMkLst>
            <pc:docMk/>
            <pc:sldMk cId="1128085850" sldId="265"/>
            <ac:spMk id="7" creationId="{31DEA269-B428-76E1-77A9-CF7311BF80CD}"/>
          </ac:spMkLst>
        </pc:spChg>
        <pc:spChg chg="mod">
          <ac:chgData name="まさと 聖徳" userId="eb8cd4e894ac9c05" providerId="LiveId" clId="{0378B5B5-EFC5-44AF-AB08-687C0C7964C8}" dt="2023-10-24T03:40:51.800" v="3790" actId="20577"/>
          <ac:spMkLst>
            <pc:docMk/>
            <pc:sldMk cId="1128085850" sldId="265"/>
            <ac:spMk id="8" creationId="{4DD1BCEB-0D66-DAEC-C05B-EE29835A54A9}"/>
          </ac:spMkLst>
        </pc:spChg>
        <pc:spChg chg="mod">
          <ac:chgData name="まさと 聖徳" userId="eb8cd4e894ac9c05" providerId="LiveId" clId="{0378B5B5-EFC5-44AF-AB08-687C0C7964C8}" dt="2023-10-24T13:22:52.025" v="4255" actId="20577"/>
          <ac:spMkLst>
            <pc:docMk/>
            <pc:sldMk cId="1128085850" sldId="265"/>
            <ac:spMk id="9" creationId="{2FCB96FA-18DF-065C-BBB8-543A77BE32EF}"/>
          </ac:spMkLst>
        </pc:spChg>
        <pc:spChg chg="mod">
          <ac:chgData name="まさと 聖徳" userId="eb8cd4e894ac9c05" providerId="LiveId" clId="{0378B5B5-EFC5-44AF-AB08-687C0C7964C8}" dt="2023-10-24T03:36:40.140" v="3739" actId="20577"/>
          <ac:spMkLst>
            <pc:docMk/>
            <pc:sldMk cId="1128085850" sldId="265"/>
            <ac:spMk id="10" creationId="{AFA1D49E-C457-E97D-CE6B-B440D7B603D3}"/>
          </ac:spMkLst>
        </pc:spChg>
        <pc:spChg chg="mod">
          <ac:chgData name="まさと 聖徳" userId="eb8cd4e894ac9c05" providerId="LiveId" clId="{0378B5B5-EFC5-44AF-AB08-687C0C7964C8}" dt="2023-10-24T03:40:48.829" v="3788" actId="20577"/>
          <ac:spMkLst>
            <pc:docMk/>
            <pc:sldMk cId="1128085850" sldId="265"/>
            <ac:spMk id="11" creationId="{30483755-9519-1168-E6E9-F2DDF8226C1C}"/>
          </ac:spMkLst>
        </pc:spChg>
        <pc:spChg chg="mod">
          <ac:chgData name="まさと 聖徳" userId="eb8cd4e894ac9c05" providerId="LiveId" clId="{0378B5B5-EFC5-44AF-AB08-687C0C7964C8}" dt="2023-10-24T03:40:54.895" v="3792" actId="20577"/>
          <ac:spMkLst>
            <pc:docMk/>
            <pc:sldMk cId="1128085850" sldId="265"/>
            <ac:spMk id="12" creationId="{7AD54F11-E7D1-8EDB-85B1-50B632570EB8}"/>
          </ac:spMkLst>
        </pc:spChg>
        <pc:cxnChg chg="mod">
          <ac:chgData name="まさと 聖徳" userId="eb8cd4e894ac9c05" providerId="LiveId" clId="{0378B5B5-EFC5-44AF-AB08-687C0C7964C8}" dt="2023-10-24T03:34:37.060" v="3670" actId="1076"/>
          <ac:cxnSpMkLst>
            <pc:docMk/>
            <pc:sldMk cId="1128085850" sldId="265"/>
            <ac:cxnSpMk id="14" creationId="{15D02CAB-EEAA-921A-45B7-5A0D5B9C4914}"/>
          </ac:cxnSpMkLst>
        </pc:cxnChg>
        <pc:cxnChg chg="mod">
          <ac:chgData name="まさと 聖徳" userId="eb8cd4e894ac9c05" providerId="LiveId" clId="{0378B5B5-EFC5-44AF-AB08-687C0C7964C8}" dt="2023-10-24T03:36:36.075" v="3735" actId="1076"/>
          <ac:cxnSpMkLst>
            <pc:docMk/>
            <pc:sldMk cId="1128085850" sldId="265"/>
            <ac:cxnSpMk id="15" creationId="{10A6C495-E90A-FA6F-3EAD-F243EDD45528}"/>
          </ac:cxnSpMkLst>
        </pc:cxnChg>
      </pc:sldChg>
      <pc:sldChg chg="modSp add del mod ord modShow">
        <pc:chgData name="まさと 聖徳" userId="eb8cd4e894ac9c05" providerId="LiveId" clId="{0378B5B5-EFC5-44AF-AB08-687C0C7964C8}" dt="2023-10-25T10:10:16.827" v="13434" actId="47"/>
        <pc:sldMkLst>
          <pc:docMk/>
          <pc:sldMk cId="1454049928" sldId="266"/>
        </pc:sldMkLst>
        <pc:spChg chg="mod">
          <ac:chgData name="まさと 聖徳" userId="eb8cd4e894ac9c05" providerId="LiveId" clId="{0378B5B5-EFC5-44AF-AB08-687C0C7964C8}" dt="2023-10-24T03:42:04.448" v="3795" actId="20577"/>
          <ac:spMkLst>
            <pc:docMk/>
            <pc:sldMk cId="1454049928" sldId="266"/>
            <ac:spMk id="2" creationId="{30D2134E-8DF3-9ACB-7D33-A94667676D22}"/>
          </ac:spMkLst>
        </pc:spChg>
        <pc:spChg chg="mod">
          <ac:chgData name="まさと 聖徳" userId="eb8cd4e894ac9c05" providerId="LiveId" clId="{0378B5B5-EFC5-44AF-AB08-687C0C7964C8}" dt="2023-10-24T03:43:29.406" v="3957"/>
          <ac:spMkLst>
            <pc:docMk/>
            <pc:sldMk cId="1454049928" sldId="266"/>
            <ac:spMk id="3" creationId="{B80FDC5E-2263-F80A-0425-EA2E606120E4}"/>
          </ac:spMkLst>
        </pc:spChg>
        <pc:spChg chg="mod">
          <ac:chgData name="まさと 聖徳" userId="eb8cd4e894ac9c05" providerId="LiveId" clId="{0378B5B5-EFC5-44AF-AB08-687C0C7964C8}" dt="2023-10-24T03:42:48.498" v="3901" actId="20577"/>
          <ac:spMkLst>
            <pc:docMk/>
            <pc:sldMk cId="1454049928" sldId="266"/>
            <ac:spMk id="5" creationId="{DBE18DBA-59BC-239E-4F7D-617AFF82D9A9}"/>
          </ac:spMkLst>
        </pc:spChg>
        <pc:spChg chg="mod">
          <ac:chgData name="まさと 聖徳" userId="eb8cd4e894ac9c05" providerId="LiveId" clId="{0378B5B5-EFC5-44AF-AB08-687C0C7964C8}" dt="2023-10-24T03:43:45.720" v="3968" actId="20577"/>
          <ac:spMkLst>
            <pc:docMk/>
            <pc:sldMk cId="1454049928" sldId="266"/>
            <ac:spMk id="6" creationId="{789B896D-E563-4BCF-1260-7ECF12C5DA58}"/>
          </ac:spMkLst>
        </pc:spChg>
        <pc:spChg chg="mod">
          <ac:chgData name="まさと 聖徳" userId="eb8cd4e894ac9c05" providerId="LiveId" clId="{0378B5B5-EFC5-44AF-AB08-687C0C7964C8}" dt="2023-10-24T03:44:44.371" v="4007" actId="20577"/>
          <ac:spMkLst>
            <pc:docMk/>
            <pc:sldMk cId="1454049928" sldId="266"/>
            <ac:spMk id="7" creationId="{31DEA269-B428-76E1-77A9-CF7311BF80CD}"/>
          </ac:spMkLst>
        </pc:spChg>
        <pc:spChg chg="mod">
          <ac:chgData name="まさと 聖徳" userId="eb8cd4e894ac9c05" providerId="LiveId" clId="{0378B5B5-EFC5-44AF-AB08-687C0C7964C8}" dt="2023-10-24T03:47:49.346" v="4016" actId="20577"/>
          <ac:spMkLst>
            <pc:docMk/>
            <pc:sldMk cId="1454049928" sldId="266"/>
            <ac:spMk id="8" creationId="{4DD1BCEB-0D66-DAEC-C05B-EE29835A54A9}"/>
          </ac:spMkLst>
        </pc:spChg>
        <pc:spChg chg="mod">
          <ac:chgData name="まさと 聖徳" userId="eb8cd4e894ac9c05" providerId="LiveId" clId="{0378B5B5-EFC5-44AF-AB08-687C0C7964C8}" dt="2023-10-24T13:22:57.703" v="4258" actId="20577"/>
          <ac:spMkLst>
            <pc:docMk/>
            <pc:sldMk cId="1454049928" sldId="266"/>
            <ac:spMk id="9" creationId="{2FCB96FA-18DF-065C-BBB8-543A77BE32EF}"/>
          </ac:spMkLst>
        </pc:spChg>
        <pc:spChg chg="mod">
          <ac:chgData name="まさと 聖徳" userId="eb8cd4e894ac9c05" providerId="LiveId" clId="{0378B5B5-EFC5-44AF-AB08-687C0C7964C8}" dt="2023-10-24T03:43:49.831" v="3971" actId="20577"/>
          <ac:spMkLst>
            <pc:docMk/>
            <pc:sldMk cId="1454049928" sldId="266"/>
            <ac:spMk id="10" creationId="{AFA1D49E-C457-E97D-CE6B-B440D7B603D3}"/>
          </ac:spMkLst>
        </pc:spChg>
        <pc:spChg chg="mod">
          <ac:chgData name="まさと 聖徳" userId="eb8cd4e894ac9c05" providerId="LiveId" clId="{0378B5B5-EFC5-44AF-AB08-687C0C7964C8}" dt="2023-10-24T03:44:40.071" v="4005" actId="255"/>
          <ac:spMkLst>
            <pc:docMk/>
            <pc:sldMk cId="1454049928" sldId="266"/>
            <ac:spMk id="11" creationId="{30483755-9519-1168-E6E9-F2DDF8226C1C}"/>
          </ac:spMkLst>
        </pc:spChg>
        <pc:spChg chg="mod">
          <ac:chgData name="まさと 聖徳" userId="eb8cd4e894ac9c05" providerId="LiveId" clId="{0378B5B5-EFC5-44AF-AB08-687C0C7964C8}" dt="2023-10-24T03:48:04.269" v="4025" actId="255"/>
          <ac:spMkLst>
            <pc:docMk/>
            <pc:sldMk cId="1454049928" sldId="266"/>
            <ac:spMk id="12" creationId="{7AD54F11-E7D1-8EDB-85B1-50B632570EB8}"/>
          </ac:spMkLst>
        </pc:spChg>
        <pc:cxnChg chg="mod">
          <ac:chgData name="まさと 聖徳" userId="eb8cd4e894ac9c05" providerId="LiveId" clId="{0378B5B5-EFC5-44AF-AB08-687C0C7964C8}" dt="2023-10-24T03:48:29.946" v="4035" actId="14100"/>
          <ac:cxnSpMkLst>
            <pc:docMk/>
            <pc:sldMk cId="1454049928" sldId="266"/>
            <ac:cxnSpMk id="14" creationId="{15D02CAB-EEAA-921A-45B7-5A0D5B9C4914}"/>
          </ac:cxnSpMkLst>
        </pc:cxnChg>
        <pc:cxnChg chg="mod">
          <ac:chgData name="まさと 聖徳" userId="eb8cd4e894ac9c05" providerId="LiveId" clId="{0378B5B5-EFC5-44AF-AB08-687C0C7964C8}" dt="2023-10-24T03:48:38.569" v="4038" actId="14100"/>
          <ac:cxnSpMkLst>
            <pc:docMk/>
            <pc:sldMk cId="1454049928" sldId="266"/>
            <ac:cxnSpMk id="15" creationId="{10A6C495-E90A-FA6F-3EAD-F243EDD45528}"/>
          </ac:cxnSpMkLst>
        </pc:cxnChg>
        <pc:cxnChg chg="mod">
          <ac:chgData name="まさと 聖徳" userId="eb8cd4e894ac9c05" providerId="LiveId" clId="{0378B5B5-EFC5-44AF-AB08-687C0C7964C8}" dt="2023-10-24T03:48:32.201" v="4036" actId="14100"/>
          <ac:cxnSpMkLst>
            <pc:docMk/>
            <pc:sldMk cId="1454049928" sldId="266"/>
            <ac:cxnSpMk id="24" creationId="{ABC6A96F-1105-B601-6EB9-838AFA18819B}"/>
          </ac:cxnSpMkLst>
        </pc:cxnChg>
        <pc:cxnChg chg="mod">
          <ac:chgData name="まさと 聖徳" userId="eb8cd4e894ac9c05" providerId="LiveId" clId="{0378B5B5-EFC5-44AF-AB08-687C0C7964C8}" dt="2023-10-24T03:48:34.549" v="4037" actId="14100"/>
          <ac:cxnSpMkLst>
            <pc:docMk/>
            <pc:sldMk cId="1454049928" sldId="266"/>
            <ac:cxnSpMk id="25" creationId="{53229E19-2E22-BCD1-70A2-0A6A04906A30}"/>
          </ac:cxnSpMkLst>
        </pc:cxnChg>
      </pc:sldChg>
      <pc:sldChg chg="addSp modSp new mod">
        <pc:chgData name="まさと 聖徳" userId="eb8cd4e894ac9c05" providerId="LiveId" clId="{0378B5B5-EFC5-44AF-AB08-687C0C7964C8}" dt="2023-10-24T04:06:18.883" v="4176" actId="1076"/>
        <pc:sldMkLst>
          <pc:docMk/>
          <pc:sldMk cId="2176515335" sldId="267"/>
        </pc:sldMkLst>
        <pc:spChg chg="mod">
          <ac:chgData name="まさと 聖徳" userId="eb8cd4e894ac9c05" providerId="LiveId" clId="{0378B5B5-EFC5-44AF-AB08-687C0C7964C8}" dt="2023-10-24T03:51:15.362" v="4053" actId="20577"/>
          <ac:spMkLst>
            <pc:docMk/>
            <pc:sldMk cId="2176515335" sldId="267"/>
            <ac:spMk id="2" creationId="{C15D1D98-7470-B7BC-0FFA-BEA155E683A2}"/>
          </ac:spMkLst>
        </pc:spChg>
        <pc:spChg chg="mod">
          <ac:chgData name="まさと 聖徳" userId="eb8cd4e894ac9c05" providerId="LiveId" clId="{0378B5B5-EFC5-44AF-AB08-687C0C7964C8}" dt="2023-10-24T03:51:37.321" v="4113"/>
          <ac:spMkLst>
            <pc:docMk/>
            <pc:sldMk cId="2176515335" sldId="267"/>
            <ac:spMk id="3" creationId="{0A1E87E2-EB68-5169-7BB5-707F09010EFC}"/>
          </ac:spMkLst>
        </pc:spChg>
        <pc:spChg chg="add mod">
          <ac:chgData name="まさと 聖徳" userId="eb8cd4e894ac9c05" providerId="LiveId" clId="{0378B5B5-EFC5-44AF-AB08-687C0C7964C8}" dt="2023-10-24T04:06:18.883" v="4176" actId="1076"/>
          <ac:spMkLst>
            <pc:docMk/>
            <pc:sldMk cId="2176515335" sldId="267"/>
            <ac:spMk id="4" creationId="{0CC0B01D-B1B5-F2AC-4211-60F951A961F4}"/>
          </ac:spMkLst>
        </pc:spChg>
        <pc:spChg chg="add mod">
          <ac:chgData name="まさと 聖徳" userId="eb8cd4e894ac9c05" providerId="LiveId" clId="{0378B5B5-EFC5-44AF-AB08-687C0C7964C8}" dt="2023-10-24T04:06:18.883" v="4176" actId="1076"/>
          <ac:spMkLst>
            <pc:docMk/>
            <pc:sldMk cId="2176515335" sldId="267"/>
            <ac:spMk id="5" creationId="{915094B2-53AB-80E1-E9E0-9FF874EB4658}"/>
          </ac:spMkLst>
        </pc:spChg>
        <pc:spChg chg="add mod">
          <ac:chgData name="まさと 聖徳" userId="eb8cd4e894ac9c05" providerId="LiveId" clId="{0378B5B5-EFC5-44AF-AB08-687C0C7964C8}" dt="2023-10-24T04:06:18.883" v="4176" actId="1076"/>
          <ac:spMkLst>
            <pc:docMk/>
            <pc:sldMk cId="2176515335" sldId="267"/>
            <ac:spMk id="6" creationId="{0ABA0815-A2AC-B2C9-7C0A-565C526FC1DB}"/>
          </ac:spMkLst>
        </pc:spChg>
        <pc:spChg chg="add mod">
          <ac:chgData name="まさと 聖徳" userId="eb8cd4e894ac9c05" providerId="LiveId" clId="{0378B5B5-EFC5-44AF-AB08-687C0C7964C8}" dt="2023-10-24T04:06:18.883" v="4176" actId="1076"/>
          <ac:spMkLst>
            <pc:docMk/>
            <pc:sldMk cId="2176515335" sldId="267"/>
            <ac:spMk id="7" creationId="{52BFBB6F-BFBF-8CFB-98C5-5A4E1A638882}"/>
          </ac:spMkLst>
        </pc:spChg>
        <pc:spChg chg="add mod">
          <ac:chgData name="まさと 聖徳" userId="eb8cd4e894ac9c05" providerId="LiveId" clId="{0378B5B5-EFC5-44AF-AB08-687C0C7964C8}" dt="2023-10-24T04:06:18.883" v="4176" actId="1076"/>
          <ac:spMkLst>
            <pc:docMk/>
            <pc:sldMk cId="2176515335" sldId="267"/>
            <ac:spMk id="8" creationId="{171E2E96-334B-9ECE-4B30-F91EED45B4C4}"/>
          </ac:spMkLst>
        </pc:spChg>
        <pc:spChg chg="add mod ord">
          <ac:chgData name="まさと 聖徳" userId="eb8cd4e894ac9c05" providerId="LiveId" clId="{0378B5B5-EFC5-44AF-AB08-687C0C7964C8}" dt="2023-10-24T04:06:18.883" v="4176" actId="1076"/>
          <ac:spMkLst>
            <pc:docMk/>
            <pc:sldMk cId="2176515335" sldId="267"/>
            <ac:spMk id="9" creationId="{9E5417CE-9F6A-3684-AC3B-70A17C0CEB51}"/>
          </ac:spMkLst>
        </pc:spChg>
        <pc:spChg chg="add mod">
          <ac:chgData name="まさと 聖徳" userId="eb8cd4e894ac9c05" providerId="LiveId" clId="{0378B5B5-EFC5-44AF-AB08-687C0C7964C8}" dt="2023-10-24T04:06:18.883" v="4176" actId="1076"/>
          <ac:spMkLst>
            <pc:docMk/>
            <pc:sldMk cId="2176515335" sldId="267"/>
            <ac:spMk id="10" creationId="{D1DCF4A0-A13F-E08C-7659-8D87ED5B381A}"/>
          </ac:spMkLst>
        </pc:spChg>
      </pc:sldChg>
      <pc:sldChg chg="addSp delSp modSp new mod">
        <pc:chgData name="まさと 聖徳" userId="eb8cd4e894ac9c05" providerId="LiveId" clId="{0378B5B5-EFC5-44AF-AB08-687C0C7964C8}" dt="2023-10-25T08:34:23.269" v="10383" actId="13822"/>
        <pc:sldMkLst>
          <pc:docMk/>
          <pc:sldMk cId="165341040" sldId="268"/>
        </pc:sldMkLst>
        <pc:spChg chg="mod">
          <ac:chgData name="まさと 聖徳" userId="eb8cd4e894ac9c05" providerId="LiveId" clId="{0378B5B5-EFC5-44AF-AB08-687C0C7964C8}" dt="2023-10-24T07:00:08.886" v="4210"/>
          <ac:spMkLst>
            <pc:docMk/>
            <pc:sldMk cId="165341040" sldId="268"/>
            <ac:spMk id="2" creationId="{062D13CE-B6A5-382B-87A0-167BC219CEC5}"/>
          </ac:spMkLst>
        </pc:spChg>
        <pc:spChg chg="del">
          <ac:chgData name="まさと 聖徳" userId="eb8cd4e894ac9c05" providerId="LiveId" clId="{0378B5B5-EFC5-44AF-AB08-687C0C7964C8}" dt="2023-10-24T13:23:09.278" v="4259" actId="478"/>
          <ac:spMkLst>
            <pc:docMk/>
            <pc:sldMk cId="165341040" sldId="268"/>
            <ac:spMk id="3" creationId="{5392AB1F-BA56-FB19-E1E5-64D925D1EB59}"/>
          </ac:spMkLst>
        </pc:spChg>
        <pc:spChg chg="add mod">
          <ac:chgData name="まさと 聖徳" userId="eb8cd4e894ac9c05" providerId="LiveId" clId="{0378B5B5-EFC5-44AF-AB08-687C0C7964C8}" dt="2023-10-25T08:33:16.310" v="10364" actId="1076"/>
          <ac:spMkLst>
            <pc:docMk/>
            <pc:sldMk cId="165341040" sldId="268"/>
            <ac:spMk id="3" creationId="{7F897346-9631-A7F2-78EB-D42671327AEA}"/>
          </ac:spMkLst>
        </pc:spChg>
        <pc:spChg chg="add mod">
          <ac:chgData name="まさと 聖徳" userId="eb8cd4e894ac9c05" providerId="LiveId" clId="{0378B5B5-EFC5-44AF-AB08-687C0C7964C8}" dt="2023-10-24T14:59:25.145" v="4745" actId="20577"/>
          <ac:spMkLst>
            <pc:docMk/>
            <pc:sldMk cId="165341040" sldId="268"/>
            <ac:spMk id="4" creationId="{BA0EAD1D-85F5-C8E4-D0BE-555FBF0CEE5B}"/>
          </ac:spMkLst>
        </pc:spChg>
        <pc:spChg chg="add mod">
          <ac:chgData name="まさと 聖徳" userId="eb8cd4e894ac9c05" providerId="LiveId" clId="{0378B5B5-EFC5-44AF-AB08-687C0C7964C8}" dt="2023-10-25T08:32:31.471" v="10358" actId="1076"/>
          <ac:spMkLst>
            <pc:docMk/>
            <pc:sldMk cId="165341040" sldId="268"/>
            <ac:spMk id="5" creationId="{7363C1F0-7954-E132-4485-C8A32D72697F}"/>
          </ac:spMkLst>
        </pc:spChg>
        <pc:spChg chg="add del mod">
          <ac:chgData name="まさと 聖徳" userId="eb8cd4e894ac9c05" providerId="LiveId" clId="{0378B5B5-EFC5-44AF-AB08-687C0C7964C8}" dt="2023-10-24T13:25:22.457" v="4305" actId="478"/>
          <ac:spMkLst>
            <pc:docMk/>
            <pc:sldMk cId="165341040" sldId="268"/>
            <ac:spMk id="6" creationId="{430D512D-6610-AF70-AC21-C742D341E06B}"/>
          </ac:spMkLst>
        </pc:spChg>
        <pc:spChg chg="add mod">
          <ac:chgData name="まさと 聖徳" userId="eb8cd4e894ac9c05" providerId="LiveId" clId="{0378B5B5-EFC5-44AF-AB08-687C0C7964C8}" dt="2023-10-25T08:32:54.171" v="10362" actId="1076"/>
          <ac:spMkLst>
            <pc:docMk/>
            <pc:sldMk cId="165341040" sldId="268"/>
            <ac:spMk id="7" creationId="{123DAF1C-80FA-2714-C807-1A6234CBE2BD}"/>
          </ac:spMkLst>
        </pc:spChg>
        <pc:spChg chg="add mod">
          <ac:chgData name="まさと 聖徳" userId="eb8cd4e894ac9c05" providerId="LiveId" clId="{0378B5B5-EFC5-44AF-AB08-687C0C7964C8}" dt="2023-10-25T08:32:23.746" v="10357" actId="1076"/>
          <ac:spMkLst>
            <pc:docMk/>
            <pc:sldMk cId="165341040" sldId="268"/>
            <ac:spMk id="8" creationId="{1437E1D7-E67E-1C12-BA4D-E0C0FF57C696}"/>
          </ac:spMkLst>
        </pc:spChg>
        <pc:spChg chg="add mod">
          <ac:chgData name="まさと 聖徳" userId="eb8cd4e894ac9c05" providerId="LiveId" clId="{0378B5B5-EFC5-44AF-AB08-687C0C7964C8}" dt="2023-10-24T14:59:28.601" v="4746" actId="20577"/>
          <ac:spMkLst>
            <pc:docMk/>
            <pc:sldMk cId="165341040" sldId="268"/>
            <ac:spMk id="9" creationId="{E24CD75B-3752-EEE9-25D6-83F6AAF9BCB0}"/>
          </ac:spMkLst>
        </pc:spChg>
        <pc:spChg chg="add mod">
          <ac:chgData name="まさと 聖徳" userId="eb8cd4e894ac9c05" providerId="LiveId" clId="{0378B5B5-EFC5-44AF-AB08-687C0C7964C8}" dt="2023-10-25T08:33:28.253" v="10365" actId="1076"/>
          <ac:spMkLst>
            <pc:docMk/>
            <pc:sldMk cId="165341040" sldId="268"/>
            <ac:spMk id="10" creationId="{1C1E57CD-D0E8-DCDE-19E2-75B3FA3FA5FD}"/>
          </ac:spMkLst>
        </pc:spChg>
        <pc:spChg chg="add mod">
          <ac:chgData name="まさと 聖徳" userId="eb8cd4e894ac9c05" providerId="LiveId" clId="{0378B5B5-EFC5-44AF-AB08-687C0C7964C8}" dt="2023-10-24T14:43:43.662" v="4482" actId="1035"/>
          <ac:spMkLst>
            <pc:docMk/>
            <pc:sldMk cId="165341040" sldId="268"/>
            <ac:spMk id="11" creationId="{DC11B5B2-F3BE-CD71-80C8-5178C47A515D}"/>
          </ac:spMkLst>
        </pc:spChg>
        <pc:spChg chg="add mod">
          <ac:chgData name="まさと 聖徳" userId="eb8cd4e894ac9c05" providerId="LiveId" clId="{0378B5B5-EFC5-44AF-AB08-687C0C7964C8}" dt="2023-10-24T14:47:30.930" v="4508" actId="1076"/>
          <ac:spMkLst>
            <pc:docMk/>
            <pc:sldMk cId="165341040" sldId="268"/>
            <ac:spMk id="55" creationId="{ACD0B48F-85D6-5CB1-D930-F24E98502563}"/>
          </ac:spMkLst>
        </pc:spChg>
        <pc:spChg chg="add mod">
          <ac:chgData name="まさと 聖徳" userId="eb8cd4e894ac9c05" providerId="LiveId" clId="{0378B5B5-EFC5-44AF-AB08-687C0C7964C8}" dt="2023-10-24T14:47:46.889" v="4510" actId="1076"/>
          <ac:spMkLst>
            <pc:docMk/>
            <pc:sldMk cId="165341040" sldId="268"/>
            <ac:spMk id="56" creationId="{6841E173-56FF-D816-C3A6-2DA43FABCD36}"/>
          </ac:spMkLst>
        </pc:spChg>
        <pc:spChg chg="add mod">
          <ac:chgData name="まさと 聖徳" userId="eb8cd4e894ac9c05" providerId="LiveId" clId="{0378B5B5-EFC5-44AF-AB08-687C0C7964C8}" dt="2023-10-24T14:47:59.852" v="4512" actId="1076"/>
          <ac:spMkLst>
            <pc:docMk/>
            <pc:sldMk cId="165341040" sldId="268"/>
            <ac:spMk id="57" creationId="{5D81F732-122B-2B35-BFE2-443FE864AB11}"/>
          </ac:spMkLst>
        </pc:spChg>
        <pc:cxnChg chg="add mod">
          <ac:chgData name="まさと 聖徳" userId="eb8cd4e894ac9c05" providerId="LiveId" clId="{0378B5B5-EFC5-44AF-AB08-687C0C7964C8}" dt="2023-10-25T08:32:54.171" v="10362" actId="1076"/>
          <ac:cxnSpMkLst>
            <pc:docMk/>
            <pc:sldMk cId="165341040" sldId="268"/>
            <ac:cxnSpMk id="13" creationId="{969056FE-7931-1112-43C7-0DC73C0498FE}"/>
          </ac:cxnSpMkLst>
        </pc:cxnChg>
        <pc:cxnChg chg="add mod">
          <ac:chgData name="まさと 聖徳" userId="eb8cd4e894ac9c05" providerId="LiveId" clId="{0378B5B5-EFC5-44AF-AB08-687C0C7964C8}" dt="2023-10-25T08:32:44.824" v="10361" actId="14100"/>
          <ac:cxnSpMkLst>
            <pc:docMk/>
            <pc:sldMk cId="165341040" sldId="268"/>
            <ac:cxnSpMk id="14" creationId="{FE63A7A0-5222-A6B6-260D-D87DD59DE836}"/>
          </ac:cxnSpMkLst>
        </pc:cxnChg>
        <pc:cxnChg chg="add mod">
          <ac:chgData name="まさと 聖徳" userId="eb8cd4e894ac9c05" providerId="LiveId" clId="{0378B5B5-EFC5-44AF-AB08-687C0C7964C8}" dt="2023-10-25T08:32:54.171" v="10362" actId="1076"/>
          <ac:cxnSpMkLst>
            <pc:docMk/>
            <pc:sldMk cId="165341040" sldId="268"/>
            <ac:cxnSpMk id="17" creationId="{4445BD4E-E4DB-A12B-57F9-A3F135DD6170}"/>
          </ac:cxnSpMkLst>
        </pc:cxnChg>
        <pc:cxnChg chg="add mod">
          <ac:chgData name="まさと 聖徳" userId="eb8cd4e894ac9c05" providerId="LiveId" clId="{0378B5B5-EFC5-44AF-AB08-687C0C7964C8}" dt="2023-10-25T08:33:16.310" v="10364" actId="1076"/>
          <ac:cxnSpMkLst>
            <pc:docMk/>
            <pc:sldMk cId="165341040" sldId="268"/>
            <ac:cxnSpMk id="18" creationId="{4498475D-9D71-F2EC-05D7-AFC28D1ED339}"/>
          </ac:cxnSpMkLst>
        </pc:cxnChg>
        <pc:cxnChg chg="add mod">
          <ac:chgData name="まさと 聖徳" userId="eb8cd4e894ac9c05" providerId="LiveId" clId="{0378B5B5-EFC5-44AF-AB08-687C0C7964C8}" dt="2023-10-25T08:33:28.253" v="10365" actId="1076"/>
          <ac:cxnSpMkLst>
            <pc:docMk/>
            <pc:sldMk cId="165341040" sldId="268"/>
            <ac:cxnSpMk id="22" creationId="{BBB54CA0-D071-0825-75C8-AF744501EF46}"/>
          </ac:cxnSpMkLst>
        </pc:cxnChg>
        <pc:cxnChg chg="add mod">
          <ac:chgData name="まさと 聖徳" userId="eb8cd4e894ac9c05" providerId="LiveId" clId="{0378B5B5-EFC5-44AF-AB08-687C0C7964C8}" dt="2023-10-25T08:33:28.253" v="10365" actId="1076"/>
          <ac:cxnSpMkLst>
            <pc:docMk/>
            <pc:sldMk cId="165341040" sldId="268"/>
            <ac:cxnSpMk id="28" creationId="{1CD4E48D-67DE-8222-E09A-2B507C754872}"/>
          </ac:cxnSpMkLst>
        </pc:cxnChg>
        <pc:cxnChg chg="add mod">
          <ac:chgData name="まさと 聖徳" userId="eb8cd4e894ac9c05" providerId="LiveId" clId="{0378B5B5-EFC5-44AF-AB08-687C0C7964C8}" dt="2023-10-25T08:33:28.253" v="10365" actId="1076"/>
          <ac:cxnSpMkLst>
            <pc:docMk/>
            <pc:sldMk cId="165341040" sldId="268"/>
            <ac:cxnSpMk id="30" creationId="{2AD7E6DE-1426-81BE-4368-0A1F25DDB1F7}"/>
          </ac:cxnSpMkLst>
        </pc:cxnChg>
        <pc:cxnChg chg="add mod">
          <ac:chgData name="まさと 聖徳" userId="eb8cd4e894ac9c05" providerId="LiveId" clId="{0378B5B5-EFC5-44AF-AB08-687C0C7964C8}" dt="2023-10-25T08:33:28.253" v="10365" actId="1076"/>
          <ac:cxnSpMkLst>
            <pc:docMk/>
            <pc:sldMk cId="165341040" sldId="268"/>
            <ac:cxnSpMk id="33" creationId="{59ED4183-1CEC-BA08-13FF-B8EC21529E3E}"/>
          </ac:cxnSpMkLst>
        </pc:cxnChg>
        <pc:cxnChg chg="add mod">
          <ac:chgData name="まさと 聖徳" userId="eb8cd4e894ac9c05" providerId="LiveId" clId="{0378B5B5-EFC5-44AF-AB08-687C0C7964C8}" dt="2023-10-25T08:33:28.253" v="10365" actId="1076"/>
          <ac:cxnSpMkLst>
            <pc:docMk/>
            <pc:sldMk cId="165341040" sldId="268"/>
            <ac:cxnSpMk id="35" creationId="{89029C8F-A2AC-E43A-8B5D-A0F77080BCA4}"/>
          </ac:cxnSpMkLst>
        </pc:cxnChg>
        <pc:cxnChg chg="add mod">
          <ac:chgData name="まさと 聖徳" userId="eb8cd4e894ac9c05" providerId="LiveId" clId="{0378B5B5-EFC5-44AF-AB08-687C0C7964C8}" dt="2023-10-25T08:33:28.253" v="10365" actId="1076"/>
          <ac:cxnSpMkLst>
            <pc:docMk/>
            <pc:sldMk cId="165341040" sldId="268"/>
            <ac:cxnSpMk id="37" creationId="{37E25800-A691-97B0-ABC3-2A487D21B53B}"/>
          </ac:cxnSpMkLst>
        </pc:cxnChg>
        <pc:cxnChg chg="add del mod">
          <ac:chgData name="まさと 聖徳" userId="eb8cd4e894ac9c05" providerId="LiveId" clId="{0378B5B5-EFC5-44AF-AB08-687C0C7964C8}" dt="2023-10-24T14:41:50.477" v="4442" actId="478"/>
          <ac:cxnSpMkLst>
            <pc:docMk/>
            <pc:sldMk cId="165341040" sldId="268"/>
            <ac:cxnSpMk id="39" creationId="{191C4159-3B11-C94C-579B-EC6BCC6D4D6A}"/>
          </ac:cxnSpMkLst>
        </pc:cxnChg>
        <pc:cxnChg chg="add mod">
          <ac:chgData name="まさと 聖徳" userId="eb8cd4e894ac9c05" providerId="LiveId" clId="{0378B5B5-EFC5-44AF-AB08-687C0C7964C8}" dt="2023-10-25T08:33:36.696" v="10366" actId="1076"/>
          <ac:cxnSpMkLst>
            <pc:docMk/>
            <pc:sldMk cId="165341040" sldId="268"/>
            <ac:cxnSpMk id="47" creationId="{B5D29E27-D4FA-1F7F-EE7A-4AA458E2E770}"/>
          </ac:cxnSpMkLst>
        </pc:cxnChg>
        <pc:cxnChg chg="add mod">
          <ac:chgData name="まさと 聖徳" userId="eb8cd4e894ac9c05" providerId="LiveId" clId="{0378B5B5-EFC5-44AF-AB08-687C0C7964C8}" dt="2023-10-25T08:33:40.463" v="10367" actId="1076"/>
          <ac:cxnSpMkLst>
            <pc:docMk/>
            <pc:sldMk cId="165341040" sldId="268"/>
            <ac:cxnSpMk id="49" creationId="{E5ACFE57-F4D4-7A29-8617-987F3CC683B8}"/>
          </ac:cxnSpMkLst>
        </pc:cxnChg>
        <pc:cxnChg chg="add mod">
          <ac:chgData name="まさと 聖徳" userId="eb8cd4e894ac9c05" providerId="LiveId" clId="{0378B5B5-EFC5-44AF-AB08-687C0C7964C8}" dt="2023-10-25T08:34:10.605" v="10381" actId="14100"/>
          <ac:cxnSpMkLst>
            <pc:docMk/>
            <pc:sldMk cId="165341040" sldId="268"/>
            <ac:cxnSpMk id="50" creationId="{70516FF8-648E-0F58-9ADE-998A662D4883}"/>
          </ac:cxnSpMkLst>
        </pc:cxnChg>
        <pc:cxnChg chg="add mod">
          <ac:chgData name="まさと 聖徳" userId="eb8cd4e894ac9c05" providerId="LiveId" clId="{0378B5B5-EFC5-44AF-AB08-687C0C7964C8}" dt="2023-10-25T08:33:57.317" v="10378" actId="14100"/>
          <ac:cxnSpMkLst>
            <pc:docMk/>
            <pc:sldMk cId="165341040" sldId="268"/>
            <ac:cxnSpMk id="51" creationId="{9D93050A-E2AF-33E7-75D9-285082774E23}"/>
          </ac:cxnSpMkLst>
        </pc:cxnChg>
        <pc:cxnChg chg="add mod">
          <ac:chgData name="まさと 聖徳" userId="eb8cd4e894ac9c05" providerId="LiveId" clId="{0378B5B5-EFC5-44AF-AB08-687C0C7964C8}" dt="2023-10-24T14:43:53.877" v="4484" actId="1076"/>
          <ac:cxnSpMkLst>
            <pc:docMk/>
            <pc:sldMk cId="165341040" sldId="268"/>
            <ac:cxnSpMk id="52" creationId="{FAC61470-5BD9-A7A6-9591-D6664A0BC539}"/>
          </ac:cxnSpMkLst>
        </pc:cxnChg>
        <pc:cxnChg chg="add mod">
          <ac:chgData name="まさと 聖徳" userId="eb8cd4e894ac9c05" providerId="LiveId" clId="{0378B5B5-EFC5-44AF-AB08-687C0C7964C8}" dt="2023-10-24T14:44:00.414" v="4486" actId="1076"/>
          <ac:cxnSpMkLst>
            <pc:docMk/>
            <pc:sldMk cId="165341040" sldId="268"/>
            <ac:cxnSpMk id="53" creationId="{99C52FCE-490A-EF16-41A6-9023352441EB}"/>
          </ac:cxnSpMkLst>
        </pc:cxnChg>
        <pc:cxnChg chg="add mod">
          <ac:chgData name="まさと 聖徳" userId="eb8cd4e894ac9c05" providerId="LiveId" clId="{0378B5B5-EFC5-44AF-AB08-687C0C7964C8}" dt="2023-10-24T14:44:12.586" v="4488" actId="1076"/>
          <ac:cxnSpMkLst>
            <pc:docMk/>
            <pc:sldMk cId="165341040" sldId="268"/>
            <ac:cxnSpMk id="54" creationId="{4EA0C080-5334-F4CC-1C88-23B9F0E35DA2}"/>
          </ac:cxnSpMkLst>
        </pc:cxnChg>
        <pc:cxnChg chg="add mod">
          <ac:chgData name="まさと 聖徳" userId="eb8cd4e894ac9c05" providerId="LiveId" clId="{0378B5B5-EFC5-44AF-AB08-687C0C7964C8}" dt="2023-10-25T08:34:23.269" v="10383" actId="13822"/>
          <ac:cxnSpMkLst>
            <pc:docMk/>
            <pc:sldMk cId="165341040" sldId="268"/>
            <ac:cxnSpMk id="60" creationId="{3046F1B4-0DB1-EDA2-DD50-0EDF5A7F3478}"/>
          </ac:cxnSpMkLst>
        </pc:cxnChg>
      </pc:sldChg>
      <pc:sldChg chg="modSp add mod">
        <pc:chgData name="まさと 聖徳" userId="eb8cd4e894ac9c05" providerId="LiveId" clId="{0378B5B5-EFC5-44AF-AB08-687C0C7964C8}" dt="2023-10-24T07:00:40.866" v="4214" actId="207"/>
        <pc:sldMkLst>
          <pc:docMk/>
          <pc:sldMk cId="769974330" sldId="269"/>
        </pc:sldMkLst>
        <pc:spChg chg="mod">
          <ac:chgData name="まさと 聖徳" userId="eb8cd4e894ac9c05" providerId="LiveId" clId="{0378B5B5-EFC5-44AF-AB08-687C0C7964C8}" dt="2023-10-24T07:00:40.866" v="4214" actId="207"/>
          <ac:spMkLst>
            <pc:docMk/>
            <pc:sldMk cId="769974330" sldId="269"/>
            <ac:spMk id="3" creationId="{6C786108-8FD5-D8C1-3029-9584ABF278FA}"/>
          </ac:spMkLst>
        </pc:spChg>
      </pc:sldChg>
      <pc:sldChg chg="modSp add mod">
        <pc:chgData name="まさと 聖徳" userId="eb8cd4e894ac9c05" providerId="LiveId" clId="{0378B5B5-EFC5-44AF-AB08-687C0C7964C8}" dt="2023-10-24T07:00:56.692" v="4216" actId="207"/>
        <pc:sldMkLst>
          <pc:docMk/>
          <pc:sldMk cId="548397684" sldId="270"/>
        </pc:sldMkLst>
        <pc:spChg chg="mod">
          <ac:chgData name="まさと 聖徳" userId="eb8cd4e894ac9c05" providerId="LiveId" clId="{0378B5B5-EFC5-44AF-AB08-687C0C7964C8}" dt="2023-10-24T07:00:56.692" v="4216" actId="207"/>
          <ac:spMkLst>
            <pc:docMk/>
            <pc:sldMk cId="548397684" sldId="270"/>
            <ac:spMk id="3" creationId="{6C786108-8FD5-D8C1-3029-9584ABF278FA}"/>
          </ac:spMkLst>
        </pc:spChg>
      </pc:sldChg>
      <pc:sldChg chg="modSp add mod">
        <pc:chgData name="まさと 聖徳" userId="eb8cd4e894ac9c05" providerId="LiveId" clId="{0378B5B5-EFC5-44AF-AB08-687C0C7964C8}" dt="2023-10-24T07:01:04.879" v="4218" actId="207"/>
        <pc:sldMkLst>
          <pc:docMk/>
          <pc:sldMk cId="4184216493" sldId="271"/>
        </pc:sldMkLst>
        <pc:spChg chg="mod">
          <ac:chgData name="まさと 聖徳" userId="eb8cd4e894ac9c05" providerId="LiveId" clId="{0378B5B5-EFC5-44AF-AB08-687C0C7964C8}" dt="2023-10-24T07:01:04.879" v="4218" actId="207"/>
          <ac:spMkLst>
            <pc:docMk/>
            <pc:sldMk cId="4184216493" sldId="271"/>
            <ac:spMk id="3" creationId="{6C786108-8FD5-D8C1-3029-9584ABF278FA}"/>
          </ac:spMkLst>
        </pc:spChg>
      </pc:sldChg>
      <pc:sldChg chg="modSp add mod ord">
        <pc:chgData name="まさと 聖徳" userId="eb8cd4e894ac9c05" providerId="LiveId" clId="{0378B5B5-EFC5-44AF-AB08-687C0C7964C8}" dt="2023-10-25T08:52:42.508" v="10697"/>
        <pc:sldMkLst>
          <pc:docMk/>
          <pc:sldMk cId="3880566701" sldId="272"/>
        </pc:sldMkLst>
        <pc:spChg chg="mod">
          <ac:chgData name="まさと 聖徳" userId="eb8cd4e894ac9c05" providerId="LiveId" clId="{0378B5B5-EFC5-44AF-AB08-687C0C7964C8}" dt="2023-10-24T14:55:22.286" v="4522"/>
          <ac:spMkLst>
            <pc:docMk/>
            <pc:sldMk cId="3880566701" sldId="272"/>
            <ac:spMk id="2" creationId="{F4BA2CF6-91E4-4636-A8AA-AA12523EC89F}"/>
          </ac:spMkLst>
        </pc:spChg>
        <pc:graphicFrameChg chg="mod modGraphic">
          <ac:chgData name="まさと 聖徳" userId="eb8cd4e894ac9c05" providerId="LiveId" clId="{0378B5B5-EFC5-44AF-AB08-687C0C7964C8}" dt="2023-10-25T08:52:42.508" v="10697"/>
          <ac:graphicFrameMkLst>
            <pc:docMk/>
            <pc:sldMk cId="3880566701" sldId="272"/>
            <ac:graphicFrameMk id="4" creationId="{70ADA0E9-2934-15CC-1680-3B3B61C01CC8}"/>
          </ac:graphicFrameMkLst>
        </pc:graphicFrameChg>
      </pc:sldChg>
      <pc:sldChg chg="addSp modSp new mod">
        <pc:chgData name="まさと 聖徳" userId="eb8cd4e894ac9c05" providerId="LiveId" clId="{0378B5B5-EFC5-44AF-AB08-687C0C7964C8}" dt="2023-10-25T08:52:58.173" v="10717"/>
        <pc:sldMkLst>
          <pc:docMk/>
          <pc:sldMk cId="360030069" sldId="273"/>
        </pc:sldMkLst>
        <pc:spChg chg="mod">
          <ac:chgData name="まさと 聖徳" userId="eb8cd4e894ac9c05" providerId="LiveId" clId="{0378B5B5-EFC5-44AF-AB08-687C0C7964C8}" dt="2023-10-24T14:59:58.186" v="4818" actId="20577"/>
          <ac:spMkLst>
            <pc:docMk/>
            <pc:sldMk cId="360030069" sldId="273"/>
            <ac:spMk id="2" creationId="{86FA7EF7-0249-0621-18B9-E1FA08DECD24}"/>
          </ac:spMkLst>
        </pc:spChg>
        <pc:spChg chg="mod">
          <ac:chgData name="まさと 聖徳" userId="eb8cd4e894ac9c05" providerId="LiveId" clId="{0378B5B5-EFC5-44AF-AB08-687C0C7964C8}" dt="2023-10-24T15:01:20.021" v="4931"/>
          <ac:spMkLst>
            <pc:docMk/>
            <pc:sldMk cId="360030069" sldId="273"/>
            <ac:spMk id="3" creationId="{98EC0230-EFBE-7F42-93ED-A8527D683795}"/>
          </ac:spMkLst>
        </pc:spChg>
        <pc:graphicFrameChg chg="add mod modGraphic">
          <ac:chgData name="まさと 聖徳" userId="eb8cd4e894ac9c05" providerId="LiveId" clId="{0378B5B5-EFC5-44AF-AB08-687C0C7964C8}" dt="2023-10-25T08:52:58.173" v="10717"/>
          <ac:graphicFrameMkLst>
            <pc:docMk/>
            <pc:sldMk cId="360030069" sldId="273"/>
            <ac:graphicFrameMk id="4" creationId="{B5C34982-CF5C-D1AB-145A-EAB2B9840EAD}"/>
          </ac:graphicFrameMkLst>
        </pc:graphicFrameChg>
      </pc:sldChg>
      <pc:sldChg chg="addSp delSp modSp add mod">
        <pc:chgData name="まさと 聖徳" userId="eb8cd4e894ac9c05" providerId="LiveId" clId="{0378B5B5-EFC5-44AF-AB08-687C0C7964C8}" dt="2023-10-25T02:54:49.930" v="8717"/>
        <pc:sldMkLst>
          <pc:docMk/>
          <pc:sldMk cId="2441317" sldId="274"/>
        </pc:sldMkLst>
        <pc:spChg chg="mod">
          <ac:chgData name="まさと 聖徳" userId="eb8cd4e894ac9c05" providerId="LiveId" clId="{0378B5B5-EFC5-44AF-AB08-687C0C7964C8}" dt="2023-10-24T15:18:02.481" v="5495" actId="20577"/>
          <ac:spMkLst>
            <pc:docMk/>
            <pc:sldMk cId="2441317" sldId="274"/>
            <ac:spMk id="2" creationId="{86FA7EF7-0249-0621-18B9-E1FA08DECD24}"/>
          </ac:spMkLst>
        </pc:spChg>
        <pc:spChg chg="mod">
          <ac:chgData name="まさと 聖徳" userId="eb8cd4e894ac9c05" providerId="LiveId" clId="{0378B5B5-EFC5-44AF-AB08-687C0C7964C8}" dt="2023-10-24T15:43:23.295" v="6334"/>
          <ac:spMkLst>
            <pc:docMk/>
            <pc:sldMk cId="2441317" sldId="274"/>
            <ac:spMk id="3" creationId="{98EC0230-EFBE-7F42-93ED-A8527D683795}"/>
          </ac:spMkLst>
        </pc:spChg>
        <pc:graphicFrameChg chg="del modGraphic">
          <ac:chgData name="まさと 聖徳" userId="eb8cd4e894ac9c05" providerId="LiveId" clId="{0378B5B5-EFC5-44AF-AB08-687C0C7964C8}" dt="2023-10-24T15:31:47.753" v="5914" actId="478"/>
          <ac:graphicFrameMkLst>
            <pc:docMk/>
            <pc:sldMk cId="2441317" sldId="274"/>
            <ac:graphicFrameMk id="4" creationId="{B5C34982-CF5C-D1AB-145A-EAB2B9840EAD}"/>
          </ac:graphicFrameMkLst>
        </pc:graphicFrameChg>
        <pc:graphicFrameChg chg="add del mod modGraphic">
          <ac:chgData name="まさと 聖徳" userId="eb8cd4e894ac9c05" providerId="LiveId" clId="{0378B5B5-EFC5-44AF-AB08-687C0C7964C8}" dt="2023-10-25T02:54:49.930" v="8717"/>
          <ac:graphicFrameMkLst>
            <pc:docMk/>
            <pc:sldMk cId="2441317" sldId="274"/>
            <ac:graphicFrameMk id="5" creationId="{756A3B9A-A258-56F4-3A00-C4D8E51122AB}"/>
          </ac:graphicFrameMkLst>
        </pc:graphicFrameChg>
      </pc:sldChg>
      <pc:sldChg chg="modSp add mod ord">
        <pc:chgData name="まさと 聖徳" userId="eb8cd4e894ac9c05" providerId="LiveId" clId="{0378B5B5-EFC5-44AF-AB08-687C0C7964C8}" dt="2023-10-25T08:53:38.258" v="10739"/>
        <pc:sldMkLst>
          <pc:docMk/>
          <pc:sldMk cId="3341671547" sldId="275"/>
        </pc:sldMkLst>
        <pc:spChg chg="mod">
          <ac:chgData name="まさと 聖徳" userId="eb8cd4e894ac9c05" providerId="LiveId" clId="{0378B5B5-EFC5-44AF-AB08-687C0C7964C8}" dt="2023-10-24T15:41:05.033" v="6227" actId="20577"/>
          <ac:spMkLst>
            <pc:docMk/>
            <pc:sldMk cId="3341671547" sldId="275"/>
            <ac:spMk id="2" creationId="{86FA7EF7-0249-0621-18B9-E1FA08DECD24}"/>
          </ac:spMkLst>
        </pc:spChg>
        <pc:spChg chg="mod">
          <ac:chgData name="まさと 聖徳" userId="eb8cd4e894ac9c05" providerId="LiveId" clId="{0378B5B5-EFC5-44AF-AB08-687C0C7964C8}" dt="2023-10-24T15:41:21.812" v="6244"/>
          <ac:spMkLst>
            <pc:docMk/>
            <pc:sldMk cId="3341671547" sldId="275"/>
            <ac:spMk id="3" creationId="{98EC0230-EFBE-7F42-93ED-A8527D683795}"/>
          </ac:spMkLst>
        </pc:spChg>
        <pc:graphicFrameChg chg="mod modGraphic">
          <ac:chgData name="まさと 聖徳" userId="eb8cd4e894ac9c05" providerId="LiveId" clId="{0378B5B5-EFC5-44AF-AB08-687C0C7964C8}" dt="2023-10-25T08:53:38.258" v="10739"/>
          <ac:graphicFrameMkLst>
            <pc:docMk/>
            <pc:sldMk cId="3341671547" sldId="275"/>
            <ac:graphicFrameMk id="4" creationId="{B5C34982-CF5C-D1AB-145A-EAB2B9840EAD}"/>
          </ac:graphicFrameMkLst>
        </pc:graphicFrameChg>
      </pc:sldChg>
      <pc:sldChg chg="modSp add mod">
        <pc:chgData name="まさと 聖徳" userId="eb8cd4e894ac9c05" providerId="LiveId" clId="{0378B5B5-EFC5-44AF-AB08-687C0C7964C8}" dt="2023-10-25T08:54:09.026" v="10788"/>
        <pc:sldMkLst>
          <pc:docMk/>
          <pc:sldMk cId="650713475" sldId="276"/>
        </pc:sldMkLst>
        <pc:spChg chg="mod">
          <ac:chgData name="まさと 聖徳" userId="eb8cd4e894ac9c05" providerId="LiveId" clId="{0378B5B5-EFC5-44AF-AB08-687C0C7964C8}" dt="2023-10-24T15:55:32.105" v="6437"/>
          <ac:spMkLst>
            <pc:docMk/>
            <pc:sldMk cId="650713475" sldId="276"/>
            <ac:spMk id="3" creationId="{98EC0230-EFBE-7F42-93ED-A8527D683795}"/>
          </ac:spMkLst>
        </pc:spChg>
        <pc:graphicFrameChg chg="mod modGraphic">
          <ac:chgData name="まさと 聖徳" userId="eb8cd4e894ac9c05" providerId="LiveId" clId="{0378B5B5-EFC5-44AF-AB08-687C0C7964C8}" dt="2023-10-25T08:54:09.026" v="10788"/>
          <ac:graphicFrameMkLst>
            <pc:docMk/>
            <pc:sldMk cId="650713475" sldId="276"/>
            <ac:graphicFrameMk id="4" creationId="{B5C34982-CF5C-D1AB-145A-EAB2B9840EAD}"/>
          </ac:graphicFrameMkLst>
        </pc:graphicFrameChg>
      </pc:sldChg>
      <pc:sldChg chg="modSp add mod">
        <pc:chgData name="まさと 聖徳" userId="eb8cd4e894ac9c05" providerId="LiveId" clId="{0378B5B5-EFC5-44AF-AB08-687C0C7964C8}" dt="2023-10-25T02:55:04.460" v="8731"/>
        <pc:sldMkLst>
          <pc:docMk/>
          <pc:sldMk cId="2430634830" sldId="277"/>
        </pc:sldMkLst>
        <pc:spChg chg="mod">
          <ac:chgData name="まさと 聖徳" userId="eb8cd4e894ac9c05" providerId="LiveId" clId="{0378B5B5-EFC5-44AF-AB08-687C0C7964C8}" dt="2023-10-24T16:01:45.018" v="6808" actId="20577"/>
          <ac:spMkLst>
            <pc:docMk/>
            <pc:sldMk cId="2430634830" sldId="277"/>
            <ac:spMk id="2" creationId="{86FA7EF7-0249-0621-18B9-E1FA08DECD24}"/>
          </ac:spMkLst>
        </pc:spChg>
        <pc:spChg chg="mod">
          <ac:chgData name="まさと 聖徳" userId="eb8cd4e894ac9c05" providerId="LiveId" clId="{0378B5B5-EFC5-44AF-AB08-687C0C7964C8}" dt="2023-10-24T16:01:56.997" v="6819"/>
          <ac:spMkLst>
            <pc:docMk/>
            <pc:sldMk cId="2430634830" sldId="277"/>
            <ac:spMk id="3" creationId="{98EC0230-EFBE-7F42-93ED-A8527D683795}"/>
          </ac:spMkLst>
        </pc:spChg>
        <pc:graphicFrameChg chg="mod modGraphic">
          <ac:chgData name="まさと 聖徳" userId="eb8cd4e894ac9c05" providerId="LiveId" clId="{0378B5B5-EFC5-44AF-AB08-687C0C7964C8}" dt="2023-10-25T02:55:04.460" v="8731"/>
          <ac:graphicFrameMkLst>
            <pc:docMk/>
            <pc:sldMk cId="2430634830" sldId="277"/>
            <ac:graphicFrameMk id="5" creationId="{756A3B9A-A258-56F4-3A00-C4D8E51122AB}"/>
          </ac:graphicFrameMkLst>
        </pc:graphicFrameChg>
      </pc:sldChg>
      <pc:sldChg chg="modSp new mod">
        <pc:chgData name="まさと 聖徳" userId="eb8cd4e894ac9c05" providerId="LiveId" clId="{0378B5B5-EFC5-44AF-AB08-687C0C7964C8}" dt="2023-10-25T11:45:48.801" v="14443" actId="20577"/>
        <pc:sldMkLst>
          <pc:docMk/>
          <pc:sldMk cId="2520892382" sldId="278"/>
        </pc:sldMkLst>
        <pc:spChg chg="mod">
          <ac:chgData name="まさと 聖徳" userId="eb8cd4e894ac9c05" providerId="LiveId" clId="{0378B5B5-EFC5-44AF-AB08-687C0C7964C8}" dt="2023-10-25T08:50:51.492" v="10617" actId="6549"/>
          <ac:spMkLst>
            <pc:docMk/>
            <pc:sldMk cId="2520892382" sldId="278"/>
            <ac:spMk id="2" creationId="{079F0D38-8971-D393-734E-3B3EE590B23E}"/>
          </ac:spMkLst>
        </pc:spChg>
        <pc:spChg chg="mod">
          <ac:chgData name="まさと 聖徳" userId="eb8cd4e894ac9c05" providerId="LiveId" clId="{0378B5B5-EFC5-44AF-AB08-687C0C7964C8}" dt="2023-10-25T11:45:48.801" v="14443" actId="20577"/>
          <ac:spMkLst>
            <pc:docMk/>
            <pc:sldMk cId="2520892382" sldId="278"/>
            <ac:spMk id="3" creationId="{EA577E6D-B1D5-71DE-FB60-E27F301016A7}"/>
          </ac:spMkLst>
        </pc:spChg>
      </pc:sldChg>
      <pc:sldChg chg="modSp new mod">
        <pc:chgData name="まさと 聖徳" userId="eb8cd4e894ac9c05" providerId="LiveId" clId="{0378B5B5-EFC5-44AF-AB08-687C0C7964C8}" dt="2023-10-25T10:10:39.464" v="13435" actId="6549"/>
        <pc:sldMkLst>
          <pc:docMk/>
          <pc:sldMk cId="4256184985" sldId="279"/>
        </pc:sldMkLst>
        <pc:spChg chg="mod">
          <ac:chgData name="まさと 聖徳" userId="eb8cd4e894ac9c05" providerId="LiveId" clId="{0378B5B5-EFC5-44AF-AB08-687C0C7964C8}" dt="2023-10-24T16:16:35.105" v="7388"/>
          <ac:spMkLst>
            <pc:docMk/>
            <pc:sldMk cId="4256184985" sldId="279"/>
            <ac:spMk id="2" creationId="{2AC96348-B4EF-A58E-3FC1-4FA60C4D93FD}"/>
          </ac:spMkLst>
        </pc:spChg>
        <pc:spChg chg="mod">
          <ac:chgData name="まさと 聖徳" userId="eb8cd4e894ac9c05" providerId="LiveId" clId="{0378B5B5-EFC5-44AF-AB08-687C0C7964C8}" dt="2023-10-25T10:10:39.464" v="13435" actId="6549"/>
          <ac:spMkLst>
            <pc:docMk/>
            <pc:sldMk cId="4256184985" sldId="279"/>
            <ac:spMk id="3" creationId="{18DE3367-2B99-8EE3-1F37-3E5B5CF178B2}"/>
          </ac:spMkLst>
        </pc:spChg>
      </pc:sldChg>
      <pc:sldChg chg="addSp modSp new mod">
        <pc:chgData name="まさと 聖徳" userId="eb8cd4e894ac9c05" providerId="LiveId" clId="{0378B5B5-EFC5-44AF-AB08-687C0C7964C8}" dt="2023-10-25T08:54:50.750" v="10792" actId="6549"/>
        <pc:sldMkLst>
          <pc:docMk/>
          <pc:sldMk cId="2255466413" sldId="280"/>
        </pc:sldMkLst>
        <pc:spChg chg="mod">
          <ac:chgData name="まさと 聖徳" userId="eb8cd4e894ac9c05" providerId="LiveId" clId="{0378B5B5-EFC5-44AF-AB08-687C0C7964C8}" dt="2023-10-25T02:45:54.948" v="8484"/>
          <ac:spMkLst>
            <pc:docMk/>
            <pc:sldMk cId="2255466413" sldId="280"/>
            <ac:spMk id="2" creationId="{45ED427E-5501-FC79-A90F-FC494A6D9C76}"/>
          </ac:spMkLst>
        </pc:spChg>
        <pc:spChg chg="mod">
          <ac:chgData name="まさと 聖徳" userId="eb8cd4e894ac9c05" providerId="LiveId" clId="{0378B5B5-EFC5-44AF-AB08-687C0C7964C8}" dt="2023-10-25T08:54:50.750" v="10792" actId="6549"/>
          <ac:spMkLst>
            <pc:docMk/>
            <pc:sldMk cId="2255466413" sldId="280"/>
            <ac:spMk id="3" creationId="{564C84E2-7F51-F138-9EFD-7AF724CF6078}"/>
          </ac:spMkLst>
        </pc:spChg>
        <pc:graphicFrameChg chg="add mod modGraphic">
          <ac:chgData name="まさと 聖徳" userId="eb8cd4e894ac9c05" providerId="LiveId" clId="{0378B5B5-EFC5-44AF-AB08-687C0C7964C8}" dt="2023-10-25T02:55:14.838" v="8735" actId="20577"/>
          <ac:graphicFrameMkLst>
            <pc:docMk/>
            <pc:sldMk cId="2255466413" sldId="280"/>
            <ac:graphicFrameMk id="4" creationId="{62D0C1ED-775B-8AD0-A289-911C966CA113}"/>
          </ac:graphicFrameMkLst>
        </pc:graphicFrameChg>
      </pc:sldChg>
      <pc:sldChg chg="modSp add mod">
        <pc:chgData name="まさと 聖徳" userId="eb8cd4e894ac9c05" providerId="LiveId" clId="{0378B5B5-EFC5-44AF-AB08-687C0C7964C8}" dt="2023-10-25T08:54:24.486" v="10790" actId="20577"/>
        <pc:sldMkLst>
          <pc:docMk/>
          <pc:sldMk cId="326735913" sldId="281"/>
        </pc:sldMkLst>
        <pc:spChg chg="mod">
          <ac:chgData name="まさと 聖徳" userId="eb8cd4e894ac9c05" providerId="LiveId" clId="{0378B5B5-EFC5-44AF-AB08-687C0C7964C8}" dt="2023-10-25T02:46:06.260" v="8502"/>
          <ac:spMkLst>
            <pc:docMk/>
            <pc:sldMk cId="326735913" sldId="281"/>
            <ac:spMk id="2" creationId="{45ED427E-5501-FC79-A90F-FC494A6D9C76}"/>
          </ac:spMkLst>
        </pc:spChg>
        <pc:spChg chg="mod">
          <ac:chgData name="まさと 聖徳" userId="eb8cd4e894ac9c05" providerId="LiveId" clId="{0378B5B5-EFC5-44AF-AB08-687C0C7964C8}" dt="2023-10-25T02:45:41.717" v="8465" actId="255"/>
          <ac:spMkLst>
            <pc:docMk/>
            <pc:sldMk cId="326735913" sldId="281"/>
            <ac:spMk id="3" creationId="{564C84E2-7F51-F138-9EFD-7AF724CF6078}"/>
          </ac:spMkLst>
        </pc:spChg>
        <pc:graphicFrameChg chg="mod modGraphic">
          <ac:chgData name="まさと 聖徳" userId="eb8cd4e894ac9c05" providerId="LiveId" clId="{0378B5B5-EFC5-44AF-AB08-687C0C7964C8}" dt="2023-10-25T08:54:24.486" v="10790" actId="20577"/>
          <ac:graphicFrameMkLst>
            <pc:docMk/>
            <pc:sldMk cId="326735913" sldId="281"/>
            <ac:graphicFrameMk id="4" creationId="{62D0C1ED-775B-8AD0-A289-911C966CA113}"/>
          </ac:graphicFrameMkLst>
        </pc:graphicFrameChg>
      </pc:sldChg>
      <pc:sldChg chg="modSp add mod">
        <pc:chgData name="まさと 聖徳" userId="eb8cd4e894ac9c05" providerId="LiveId" clId="{0378B5B5-EFC5-44AF-AB08-687C0C7964C8}" dt="2023-10-25T08:55:30.671" v="10816"/>
        <pc:sldMkLst>
          <pc:docMk/>
          <pc:sldMk cId="619890543" sldId="282"/>
        </pc:sldMkLst>
        <pc:spChg chg="mod">
          <ac:chgData name="まさと 聖徳" userId="eb8cd4e894ac9c05" providerId="LiveId" clId="{0378B5B5-EFC5-44AF-AB08-687C0C7964C8}" dt="2023-10-25T02:49:46.780" v="8528"/>
          <ac:spMkLst>
            <pc:docMk/>
            <pc:sldMk cId="619890543" sldId="282"/>
            <ac:spMk id="2" creationId="{45ED427E-5501-FC79-A90F-FC494A6D9C76}"/>
          </ac:spMkLst>
        </pc:spChg>
        <pc:spChg chg="mod">
          <ac:chgData name="まさと 聖徳" userId="eb8cd4e894ac9c05" providerId="LiveId" clId="{0378B5B5-EFC5-44AF-AB08-687C0C7964C8}" dt="2023-10-25T08:55:03.788" v="10797"/>
          <ac:spMkLst>
            <pc:docMk/>
            <pc:sldMk cId="619890543" sldId="282"/>
            <ac:spMk id="3" creationId="{564C84E2-7F51-F138-9EFD-7AF724CF6078}"/>
          </ac:spMkLst>
        </pc:spChg>
        <pc:graphicFrameChg chg="mod modGraphic">
          <ac:chgData name="まさと 聖徳" userId="eb8cd4e894ac9c05" providerId="LiveId" clId="{0378B5B5-EFC5-44AF-AB08-687C0C7964C8}" dt="2023-10-25T08:55:30.671" v="10816"/>
          <ac:graphicFrameMkLst>
            <pc:docMk/>
            <pc:sldMk cId="619890543" sldId="282"/>
            <ac:graphicFrameMk id="4" creationId="{62D0C1ED-775B-8AD0-A289-911C966CA113}"/>
          </ac:graphicFrameMkLst>
        </pc:graphicFrameChg>
      </pc:sldChg>
      <pc:sldChg chg="addSp modSp new mod">
        <pc:chgData name="まさと 聖徳" userId="eb8cd4e894ac9c05" providerId="LiveId" clId="{0378B5B5-EFC5-44AF-AB08-687C0C7964C8}" dt="2023-10-25T11:37:55.093" v="13982"/>
        <pc:sldMkLst>
          <pc:docMk/>
          <pc:sldMk cId="1636134000" sldId="283"/>
        </pc:sldMkLst>
        <pc:spChg chg="mod">
          <ac:chgData name="まさと 聖徳" userId="eb8cd4e894ac9c05" providerId="LiveId" clId="{0378B5B5-EFC5-44AF-AB08-687C0C7964C8}" dt="2023-10-25T03:00:29.535" v="8948"/>
          <ac:spMkLst>
            <pc:docMk/>
            <pc:sldMk cId="1636134000" sldId="283"/>
            <ac:spMk id="2" creationId="{F1CB29AD-116C-A214-866A-8D6622BABEDF}"/>
          </ac:spMkLst>
        </pc:spChg>
        <pc:spChg chg="mod">
          <ac:chgData name="まさと 聖徳" userId="eb8cd4e894ac9c05" providerId="LiveId" clId="{0378B5B5-EFC5-44AF-AB08-687C0C7964C8}" dt="2023-10-25T03:01:30.239" v="9091"/>
          <ac:spMkLst>
            <pc:docMk/>
            <pc:sldMk cId="1636134000" sldId="283"/>
            <ac:spMk id="3" creationId="{2058FE9C-F081-D756-536A-0677351639EA}"/>
          </ac:spMkLst>
        </pc:spChg>
        <pc:spChg chg="add mod">
          <ac:chgData name="まさと 聖徳" userId="eb8cd4e894ac9c05" providerId="LiveId" clId="{0378B5B5-EFC5-44AF-AB08-687C0C7964C8}" dt="2023-10-25T11:37:55.093" v="13982"/>
          <ac:spMkLst>
            <pc:docMk/>
            <pc:sldMk cId="1636134000" sldId="283"/>
            <ac:spMk id="5" creationId="{D873DD15-6477-7C8E-B18D-60D16D986ACB}"/>
          </ac:spMkLst>
        </pc:spChg>
        <pc:graphicFrameChg chg="add mod modGraphic">
          <ac:chgData name="まさと 聖徳" userId="eb8cd4e894ac9c05" providerId="LiveId" clId="{0378B5B5-EFC5-44AF-AB08-687C0C7964C8}" dt="2023-10-25T10:09:54.951" v="13431"/>
          <ac:graphicFrameMkLst>
            <pc:docMk/>
            <pc:sldMk cId="1636134000" sldId="283"/>
            <ac:graphicFrameMk id="4" creationId="{1A14910D-D8E5-D385-B3CD-14575EF226E1}"/>
          </ac:graphicFrameMkLst>
        </pc:graphicFrameChg>
      </pc:sldChg>
      <pc:sldChg chg="addSp modSp new mod">
        <pc:chgData name="まさと 聖徳" userId="eb8cd4e894ac9c05" providerId="LiveId" clId="{0378B5B5-EFC5-44AF-AB08-687C0C7964C8}" dt="2023-10-25T03:06:27.357" v="9384" actId="1036"/>
        <pc:sldMkLst>
          <pc:docMk/>
          <pc:sldMk cId="1923837208" sldId="284"/>
        </pc:sldMkLst>
        <pc:spChg chg="mod">
          <ac:chgData name="まさと 聖徳" userId="eb8cd4e894ac9c05" providerId="LiveId" clId="{0378B5B5-EFC5-44AF-AB08-687C0C7964C8}" dt="2023-10-25T03:01:51.630" v="9124"/>
          <ac:spMkLst>
            <pc:docMk/>
            <pc:sldMk cId="1923837208" sldId="284"/>
            <ac:spMk id="2" creationId="{CC46820D-1553-EF8B-34D2-1730891A3D7E}"/>
          </ac:spMkLst>
        </pc:spChg>
        <pc:spChg chg="mod">
          <ac:chgData name="まさと 聖徳" userId="eb8cd4e894ac9c05" providerId="LiveId" clId="{0378B5B5-EFC5-44AF-AB08-687C0C7964C8}" dt="2023-10-25T03:04:38.970" v="9351"/>
          <ac:spMkLst>
            <pc:docMk/>
            <pc:sldMk cId="1923837208" sldId="284"/>
            <ac:spMk id="3" creationId="{FEA992C1-1F5C-7A4C-E6B9-BA45E9CD074D}"/>
          </ac:spMkLst>
        </pc:spChg>
        <pc:graphicFrameChg chg="add mod modGraphic">
          <ac:chgData name="まさと 聖徳" userId="eb8cd4e894ac9c05" providerId="LiveId" clId="{0378B5B5-EFC5-44AF-AB08-687C0C7964C8}" dt="2023-10-25T03:05:32.782" v="9366" actId="1076"/>
          <ac:graphicFrameMkLst>
            <pc:docMk/>
            <pc:sldMk cId="1923837208" sldId="284"/>
            <ac:graphicFrameMk id="4" creationId="{93D44B5E-2837-F046-5ED7-DC89DA572E0F}"/>
          </ac:graphicFrameMkLst>
        </pc:graphicFrameChg>
        <pc:graphicFrameChg chg="add mod modGraphic">
          <ac:chgData name="まさと 聖徳" userId="eb8cd4e894ac9c05" providerId="LiveId" clId="{0378B5B5-EFC5-44AF-AB08-687C0C7964C8}" dt="2023-10-25T03:05:45.511" v="9374" actId="20577"/>
          <ac:graphicFrameMkLst>
            <pc:docMk/>
            <pc:sldMk cId="1923837208" sldId="284"/>
            <ac:graphicFrameMk id="5" creationId="{C0F30296-2FFB-9451-53C8-CA3162F0A11E}"/>
          </ac:graphicFrameMkLst>
        </pc:graphicFrameChg>
        <pc:cxnChg chg="add mod">
          <ac:chgData name="まさと 聖徳" userId="eb8cd4e894ac9c05" providerId="LiveId" clId="{0378B5B5-EFC5-44AF-AB08-687C0C7964C8}" dt="2023-10-25T03:06:27.357" v="9384" actId="1036"/>
          <ac:cxnSpMkLst>
            <pc:docMk/>
            <pc:sldMk cId="1923837208" sldId="284"/>
            <ac:cxnSpMk id="7" creationId="{1E66CDD5-CC48-82B7-4762-9A37A33C634E}"/>
          </ac:cxnSpMkLst>
        </pc:cxnChg>
      </pc:sldChg>
      <pc:sldChg chg="modSp new mod">
        <pc:chgData name="まさと 聖徳" userId="eb8cd4e894ac9c05" providerId="LiveId" clId="{0378B5B5-EFC5-44AF-AB08-687C0C7964C8}" dt="2023-10-25T03:17:31.587" v="10290"/>
        <pc:sldMkLst>
          <pc:docMk/>
          <pc:sldMk cId="674023200" sldId="285"/>
        </pc:sldMkLst>
        <pc:spChg chg="mod">
          <ac:chgData name="まさと 聖徳" userId="eb8cd4e894ac9c05" providerId="LiveId" clId="{0378B5B5-EFC5-44AF-AB08-687C0C7964C8}" dt="2023-10-25T03:13:50.673" v="9874"/>
          <ac:spMkLst>
            <pc:docMk/>
            <pc:sldMk cId="674023200" sldId="285"/>
            <ac:spMk id="2" creationId="{D2375C63-EF37-5BE5-327B-F25F6F57EB1A}"/>
          </ac:spMkLst>
        </pc:spChg>
        <pc:spChg chg="mod">
          <ac:chgData name="まさと 聖徳" userId="eb8cd4e894ac9c05" providerId="LiveId" clId="{0378B5B5-EFC5-44AF-AB08-687C0C7964C8}" dt="2023-10-25T03:17:31.587" v="10290"/>
          <ac:spMkLst>
            <pc:docMk/>
            <pc:sldMk cId="674023200" sldId="285"/>
            <ac:spMk id="3" creationId="{535A3935-D7C0-2815-2513-49C44B24391E}"/>
          </ac:spMkLst>
        </pc:spChg>
      </pc:sldChg>
      <pc:sldChg chg="modSp add mod">
        <pc:chgData name="まさと 聖徳" userId="eb8cd4e894ac9c05" providerId="LiveId" clId="{0378B5B5-EFC5-44AF-AB08-687C0C7964C8}" dt="2023-10-25T11:49:58.448" v="14472" actId="20577"/>
        <pc:sldMkLst>
          <pc:docMk/>
          <pc:sldMk cId="3526883809" sldId="286"/>
        </pc:sldMkLst>
        <pc:spChg chg="mod">
          <ac:chgData name="まさと 聖徳" userId="eb8cd4e894ac9c05" providerId="LiveId" clId="{0378B5B5-EFC5-44AF-AB08-687C0C7964C8}" dt="2023-10-25T11:49:58.448" v="14472" actId="20577"/>
          <ac:spMkLst>
            <pc:docMk/>
            <pc:sldMk cId="3526883809" sldId="286"/>
            <ac:spMk id="2" creationId="{45ED427E-5501-FC79-A90F-FC494A6D9C76}"/>
          </ac:spMkLst>
        </pc:spChg>
        <pc:spChg chg="mod">
          <ac:chgData name="まさと 聖徳" userId="eb8cd4e894ac9c05" providerId="LiveId" clId="{0378B5B5-EFC5-44AF-AB08-687C0C7964C8}" dt="2023-10-25T08:56:33.807" v="10928"/>
          <ac:spMkLst>
            <pc:docMk/>
            <pc:sldMk cId="3526883809" sldId="286"/>
            <ac:spMk id="3" creationId="{564C84E2-7F51-F138-9EFD-7AF724CF6078}"/>
          </ac:spMkLst>
        </pc:spChg>
        <pc:graphicFrameChg chg="mod modGraphic">
          <ac:chgData name="まさと 聖徳" userId="eb8cd4e894ac9c05" providerId="LiveId" clId="{0378B5B5-EFC5-44AF-AB08-687C0C7964C8}" dt="2023-10-25T08:56:57.179" v="10932" actId="20577"/>
          <ac:graphicFrameMkLst>
            <pc:docMk/>
            <pc:sldMk cId="3526883809" sldId="286"/>
            <ac:graphicFrameMk id="4" creationId="{62D0C1ED-775B-8AD0-A289-911C966CA113}"/>
          </ac:graphicFrameMkLst>
        </pc:graphicFrameChg>
      </pc:sldChg>
      <pc:sldChg chg="modSp new mod">
        <pc:chgData name="まさと 聖徳" userId="eb8cd4e894ac9c05" providerId="LiveId" clId="{0378B5B5-EFC5-44AF-AB08-687C0C7964C8}" dt="2023-10-25T09:04:18.078" v="11754" actId="255"/>
        <pc:sldMkLst>
          <pc:docMk/>
          <pc:sldMk cId="1084395778" sldId="287"/>
        </pc:sldMkLst>
        <pc:spChg chg="mod">
          <ac:chgData name="まさと 聖徳" userId="eb8cd4e894ac9c05" providerId="LiveId" clId="{0378B5B5-EFC5-44AF-AB08-687C0C7964C8}" dt="2023-10-25T08:57:55.708" v="10947"/>
          <ac:spMkLst>
            <pc:docMk/>
            <pc:sldMk cId="1084395778" sldId="287"/>
            <ac:spMk id="2" creationId="{5FEF32D6-C2AF-27D6-B822-684099B15AC4}"/>
          </ac:spMkLst>
        </pc:spChg>
        <pc:spChg chg="mod">
          <ac:chgData name="まさと 聖徳" userId="eb8cd4e894ac9c05" providerId="LiveId" clId="{0378B5B5-EFC5-44AF-AB08-687C0C7964C8}" dt="2023-10-25T09:04:18.078" v="11754" actId="255"/>
          <ac:spMkLst>
            <pc:docMk/>
            <pc:sldMk cId="1084395778" sldId="287"/>
            <ac:spMk id="3" creationId="{3F374B69-C2EB-0833-F531-03515E6A763C}"/>
          </ac:spMkLst>
        </pc:spChg>
      </pc:sldChg>
      <pc:sldChg chg="addSp delSp modSp add mod">
        <pc:chgData name="まさと 聖徳" userId="eb8cd4e894ac9c05" providerId="LiveId" clId="{0378B5B5-EFC5-44AF-AB08-687C0C7964C8}" dt="2023-10-25T10:07:36.273" v="13383"/>
        <pc:sldMkLst>
          <pc:docMk/>
          <pc:sldMk cId="1630742640" sldId="288"/>
        </pc:sldMkLst>
        <pc:spChg chg="mod">
          <ac:chgData name="まさと 聖徳" userId="eb8cd4e894ac9c05" providerId="LiveId" clId="{0378B5B5-EFC5-44AF-AB08-687C0C7964C8}" dt="2023-10-25T09:40:22.004" v="12467" actId="1076"/>
          <ac:spMkLst>
            <pc:docMk/>
            <pc:sldMk cId="1630742640" sldId="288"/>
            <ac:spMk id="2" creationId="{30D2134E-8DF3-9ACB-7D33-A94667676D22}"/>
          </ac:spMkLst>
        </pc:spChg>
        <pc:spChg chg="mod">
          <ac:chgData name="まさと 聖徳" userId="eb8cd4e894ac9c05" providerId="LiveId" clId="{0378B5B5-EFC5-44AF-AB08-687C0C7964C8}" dt="2023-10-25T10:07:36.273" v="13383"/>
          <ac:spMkLst>
            <pc:docMk/>
            <pc:sldMk cId="1630742640" sldId="288"/>
            <ac:spMk id="3" creationId="{B80FDC5E-2263-F80A-0425-EA2E606120E4}"/>
          </ac:spMkLst>
        </pc:spChg>
        <pc:spChg chg="add mod">
          <ac:chgData name="まさと 聖徳" userId="eb8cd4e894ac9c05" providerId="LiveId" clId="{0378B5B5-EFC5-44AF-AB08-687C0C7964C8}" dt="2023-10-25T09:33:40.782" v="12130" actId="1076"/>
          <ac:spMkLst>
            <pc:docMk/>
            <pc:sldMk cId="1630742640" sldId="288"/>
            <ac:spMk id="4" creationId="{98C4858A-9181-BC60-8A58-AFCC7401075C}"/>
          </ac:spMkLst>
        </pc:spChg>
        <pc:spChg chg="add del mod">
          <ac:chgData name="まさと 聖徳" userId="eb8cd4e894ac9c05" providerId="LiveId" clId="{0378B5B5-EFC5-44AF-AB08-687C0C7964C8}" dt="2023-10-25T09:10:35.579" v="11903" actId="478"/>
          <ac:spMkLst>
            <pc:docMk/>
            <pc:sldMk cId="1630742640" sldId="288"/>
            <ac:spMk id="5" creationId="{DBE18DBA-59BC-239E-4F7D-617AFF82D9A9}"/>
          </ac:spMkLst>
        </pc:spChg>
        <pc:spChg chg="add del mod">
          <ac:chgData name="まさと 聖徳" userId="eb8cd4e894ac9c05" providerId="LiveId" clId="{0378B5B5-EFC5-44AF-AB08-687C0C7964C8}" dt="2023-10-25T09:40:49.207" v="12475" actId="20577"/>
          <ac:spMkLst>
            <pc:docMk/>
            <pc:sldMk cId="1630742640" sldId="288"/>
            <ac:spMk id="6" creationId="{789B896D-E563-4BCF-1260-7ECF12C5DA58}"/>
          </ac:spMkLst>
        </pc:spChg>
        <pc:spChg chg="add del mod">
          <ac:chgData name="まさと 聖徳" userId="eb8cd4e894ac9c05" providerId="LiveId" clId="{0378B5B5-EFC5-44AF-AB08-687C0C7964C8}" dt="2023-10-25T09:16:41.049" v="12030" actId="478"/>
          <ac:spMkLst>
            <pc:docMk/>
            <pc:sldMk cId="1630742640" sldId="288"/>
            <ac:spMk id="7" creationId="{31DEA269-B428-76E1-77A9-CF7311BF80CD}"/>
          </ac:spMkLst>
        </pc:spChg>
        <pc:spChg chg="add del mod">
          <ac:chgData name="まさと 聖徳" userId="eb8cd4e894ac9c05" providerId="LiveId" clId="{0378B5B5-EFC5-44AF-AB08-687C0C7964C8}" dt="2023-10-25T09:16:41.049" v="12030" actId="478"/>
          <ac:spMkLst>
            <pc:docMk/>
            <pc:sldMk cId="1630742640" sldId="288"/>
            <ac:spMk id="8" creationId="{4DD1BCEB-0D66-DAEC-C05B-EE29835A54A9}"/>
          </ac:spMkLst>
        </pc:spChg>
        <pc:spChg chg="add del mod">
          <ac:chgData name="まさと 聖徳" userId="eb8cd4e894ac9c05" providerId="LiveId" clId="{0378B5B5-EFC5-44AF-AB08-687C0C7964C8}" dt="2023-10-25T09:16:43.236" v="12032" actId="478"/>
          <ac:spMkLst>
            <pc:docMk/>
            <pc:sldMk cId="1630742640" sldId="288"/>
            <ac:spMk id="9" creationId="{2FCB96FA-18DF-065C-BBB8-543A77BE32EF}"/>
          </ac:spMkLst>
        </pc:spChg>
        <pc:spChg chg="add del mod">
          <ac:chgData name="まさと 聖徳" userId="eb8cd4e894ac9c05" providerId="LiveId" clId="{0378B5B5-EFC5-44AF-AB08-687C0C7964C8}" dt="2023-10-25T09:16:42.439" v="12031" actId="478"/>
          <ac:spMkLst>
            <pc:docMk/>
            <pc:sldMk cId="1630742640" sldId="288"/>
            <ac:spMk id="10" creationId="{AFA1D49E-C457-E97D-CE6B-B440D7B603D3}"/>
          </ac:spMkLst>
        </pc:spChg>
        <pc:spChg chg="add del mod">
          <ac:chgData name="まさと 聖徳" userId="eb8cd4e894ac9c05" providerId="LiveId" clId="{0378B5B5-EFC5-44AF-AB08-687C0C7964C8}" dt="2023-10-25T09:16:41.049" v="12030" actId="478"/>
          <ac:spMkLst>
            <pc:docMk/>
            <pc:sldMk cId="1630742640" sldId="288"/>
            <ac:spMk id="11" creationId="{30483755-9519-1168-E6E9-F2DDF8226C1C}"/>
          </ac:spMkLst>
        </pc:spChg>
        <pc:spChg chg="del mod">
          <ac:chgData name="まさと 聖徳" userId="eb8cd4e894ac9c05" providerId="LiveId" clId="{0378B5B5-EFC5-44AF-AB08-687C0C7964C8}" dt="2023-10-25T09:16:41.049" v="12030" actId="478"/>
          <ac:spMkLst>
            <pc:docMk/>
            <pc:sldMk cId="1630742640" sldId="288"/>
            <ac:spMk id="12" creationId="{7AD54F11-E7D1-8EDB-85B1-50B632570EB8}"/>
          </ac:spMkLst>
        </pc:spChg>
        <pc:spChg chg="add del mod">
          <ac:chgData name="まさと 聖徳" userId="eb8cd4e894ac9c05" providerId="LiveId" clId="{0378B5B5-EFC5-44AF-AB08-687C0C7964C8}" dt="2023-10-25T09:28:23.020" v="12075" actId="478"/>
          <ac:spMkLst>
            <pc:docMk/>
            <pc:sldMk cId="1630742640" sldId="288"/>
            <ac:spMk id="13" creationId="{8D4BE027-F8C7-0E13-325A-4A10583083CB}"/>
          </ac:spMkLst>
        </pc:spChg>
        <pc:spChg chg="add mod">
          <ac:chgData name="まさと 聖徳" userId="eb8cd4e894ac9c05" providerId="LiveId" clId="{0378B5B5-EFC5-44AF-AB08-687C0C7964C8}" dt="2023-10-25T09:33:40.782" v="12130" actId="1076"/>
          <ac:spMkLst>
            <pc:docMk/>
            <pc:sldMk cId="1630742640" sldId="288"/>
            <ac:spMk id="16" creationId="{DD2856D8-C1F8-C9B1-6703-C97FB6642FA1}"/>
          </ac:spMkLst>
        </pc:spChg>
        <pc:spChg chg="add mod">
          <ac:chgData name="まさと 聖徳" userId="eb8cd4e894ac9c05" providerId="LiveId" clId="{0378B5B5-EFC5-44AF-AB08-687C0C7964C8}" dt="2023-10-25T09:41:05.530" v="12481" actId="1076"/>
          <ac:spMkLst>
            <pc:docMk/>
            <pc:sldMk cId="1630742640" sldId="288"/>
            <ac:spMk id="17" creationId="{C5A31408-170C-43DB-CC76-371C46405C08}"/>
          </ac:spMkLst>
        </pc:spChg>
        <pc:spChg chg="add del mod">
          <ac:chgData name="まさと 聖徳" userId="eb8cd4e894ac9c05" providerId="LiveId" clId="{0378B5B5-EFC5-44AF-AB08-687C0C7964C8}" dt="2023-10-25T09:14:33.537" v="12005" actId="478"/>
          <ac:spMkLst>
            <pc:docMk/>
            <pc:sldMk cId="1630742640" sldId="288"/>
            <ac:spMk id="19" creationId="{181BE25D-CA69-473C-DB4E-D7F5C524EC49}"/>
          </ac:spMkLst>
        </pc:spChg>
        <pc:spChg chg="add del mod">
          <ac:chgData name="まさと 聖徳" userId="eb8cd4e894ac9c05" providerId="LiveId" clId="{0378B5B5-EFC5-44AF-AB08-687C0C7964C8}" dt="2023-10-25T09:40:26.911" v="12469" actId="478"/>
          <ac:spMkLst>
            <pc:docMk/>
            <pc:sldMk cId="1630742640" sldId="288"/>
            <ac:spMk id="21" creationId="{450C1750-E740-F265-C260-CD5112E5B6B2}"/>
          </ac:spMkLst>
        </pc:spChg>
        <pc:spChg chg="add del mod">
          <ac:chgData name="まさと 聖徳" userId="eb8cd4e894ac9c05" providerId="LiveId" clId="{0378B5B5-EFC5-44AF-AB08-687C0C7964C8}" dt="2023-10-25T09:16:41.049" v="12030" actId="478"/>
          <ac:spMkLst>
            <pc:docMk/>
            <pc:sldMk cId="1630742640" sldId="288"/>
            <ac:spMk id="22" creationId="{A6288243-4073-7922-0F69-335490B5A6F8}"/>
          </ac:spMkLst>
        </pc:spChg>
        <pc:spChg chg="add del mod">
          <ac:chgData name="まさと 聖徳" userId="eb8cd4e894ac9c05" providerId="LiveId" clId="{0378B5B5-EFC5-44AF-AB08-687C0C7964C8}" dt="2023-10-25T09:40:56.743" v="12479" actId="20577"/>
          <ac:spMkLst>
            <pc:docMk/>
            <pc:sldMk cId="1630742640" sldId="288"/>
            <ac:spMk id="23" creationId="{C0DA0F13-CCA7-7352-B8CE-1409451EAC63}"/>
          </ac:spMkLst>
        </pc:spChg>
        <pc:spChg chg="add del mod">
          <ac:chgData name="まさと 聖徳" userId="eb8cd4e894ac9c05" providerId="LiveId" clId="{0378B5B5-EFC5-44AF-AB08-687C0C7964C8}" dt="2023-10-25T09:16:41.049" v="12030" actId="478"/>
          <ac:spMkLst>
            <pc:docMk/>
            <pc:sldMk cId="1630742640" sldId="288"/>
            <ac:spMk id="29" creationId="{8FCBF460-4B09-AB36-830E-B5976CC962A1}"/>
          </ac:spMkLst>
        </pc:spChg>
        <pc:spChg chg="add del mod">
          <ac:chgData name="まさと 聖徳" userId="eb8cd4e894ac9c05" providerId="LiveId" clId="{0378B5B5-EFC5-44AF-AB08-687C0C7964C8}" dt="2023-10-25T09:16:41.049" v="12030" actId="478"/>
          <ac:spMkLst>
            <pc:docMk/>
            <pc:sldMk cId="1630742640" sldId="288"/>
            <ac:spMk id="30" creationId="{15995BC5-6782-4C47-DE36-34902FF4BECA}"/>
          </ac:spMkLst>
        </pc:spChg>
        <pc:spChg chg="add del mod">
          <ac:chgData name="まさと 聖徳" userId="eb8cd4e894ac9c05" providerId="LiveId" clId="{0378B5B5-EFC5-44AF-AB08-687C0C7964C8}" dt="2023-10-25T09:16:41.049" v="12030" actId="478"/>
          <ac:spMkLst>
            <pc:docMk/>
            <pc:sldMk cId="1630742640" sldId="288"/>
            <ac:spMk id="31" creationId="{54A947A1-D5D2-E033-7210-8F4489624CE7}"/>
          </ac:spMkLst>
        </pc:spChg>
        <pc:spChg chg="add del mod">
          <ac:chgData name="まさと 聖徳" userId="eb8cd4e894ac9c05" providerId="LiveId" clId="{0378B5B5-EFC5-44AF-AB08-687C0C7964C8}" dt="2023-10-25T09:16:41.049" v="12030" actId="478"/>
          <ac:spMkLst>
            <pc:docMk/>
            <pc:sldMk cId="1630742640" sldId="288"/>
            <ac:spMk id="32" creationId="{6313A1EC-7D4F-3189-D7B2-2245E08FE1B4}"/>
          </ac:spMkLst>
        </pc:spChg>
        <pc:spChg chg="add mod">
          <ac:chgData name="まさと 聖徳" userId="eb8cd4e894ac9c05" providerId="LiveId" clId="{0378B5B5-EFC5-44AF-AB08-687C0C7964C8}" dt="2023-10-25T09:37:49.039" v="12265" actId="20577"/>
          <ac:spMkLst>
            <pc:docMk/>
            <pc:sldMk cId="1630742640" sldId="288"/>
            <ac:spMk id="34" creationId="{590355C9-3A04-216F-7A52-186CB3CBDE4E}"/>
          </ac:spMkLst>
        </pc:spChg>
        <pc:spChg chg="add mod">
          <ac:chgData name="まさと 聖徳" userId="eb8cd4e894ac9c05" providerId="LiveId" clId="{0378B5B5-EFC5-44AF-AB08-687C0C7964C8}" dt="2023-10-25T09:44:41.498" v="12585" actId="20577"/>
          <ac:spMkLst>
            <pc:docMk/>
            <pc:sldMk cId="1630742640" sldId="288"/>
            <ac:spMk id="35" creationId="{EB9AE37C-199B-6091-09DB-6A91BF34892C}"/>
          </ac:spMkLst>
        </pc:spChg>
        <pc:spChg chg="add mod">
          <ac:chgData name="まさと 聖徳" userId="eb8cd4e894ac9c05" providerId="LiveId" clId="{0378B5B5-EFC5-44AF-AB08-687C0C7964C8}" dt="2023-10-25T09:34:15.259" v="12147" actId="1076"/>
          <ac:spMkLst>
            <pc:docMk/>
            <pc:sldMk cId="1630742640" sldId="288"/>
            <ac:spMk id="36" creationId="{0857D872-1234-B312-776A-F6121145A8FD}"/>
          </ac:spMkLst>
        </pc:spChg>
        <pc:spChg chg="add mod">
          <ac:chgData name="まさと 聖徳" userId="eb8cd4e894ac9c05" providerId="LiveId" clId="{0378B5B5-EFC5-44AF-AB08-687C0C7964C8}" dt="2023-10-25T09:36:36.776" v="12197"/>
          <ac:spMkLst>
            <pc:docMk/>
            <pc:sldMk cId="1630742640" sldId="288"/>
            <ac:spMk id="52" creationId="{8756F7B2-8C05-0568-E2E9-95AA9EFB0B66}"/>
          </ac:spMkLst>
        </pc:spChg>
        <pc:spChg chg="add mod">
          <ac:chgData name="まさと 聖徳" userId="eb8cd4e894ac9c05" providerId="LiveId" clId="{0378B5B5-EFC5-44AF-AB08-687C0C7964C8}" dt="2023-10-25T09:41:24.288" v="12489" actId="1035"/>
          <ac:spMkLst>
            <pc:docMk/>
            <pc:sldMk cId="1630742640" sldId="288"/>
            <ac:spMk id="53" creationId="{4BD20466-13A8-9E59-C29F-DE4E532D4D11}"/>
          </ac:spMkLst>
        </pc:spChg>
        <pc:spChg chg="add mod">
          <ac:chgData name="まさと 聖徳" userId="eb8cd4e894ac9c05" providerId="LiveId" clId="{0378B5B5-EFC5-44AF-AB08-687C0C7964C8}" dt="2023-10-25T09:41:48.221" v="12504" actId="1038"/>
          <ac:spMkLst>
            <pc:docMk/>
            <pc:sldMk cId="1630742640" sldId="288"/>
            <ac:spMk id="54" creationId="{29CDAA54-EB8E-8741-0857-AF619DC5C945}"/>
          </ac:spMkLst>
        </pc:spChg>
        <pc:spChg chg="add mod">
          <ac:chgData name="まさと 聖徳" userId="eb8cd4e894ac9c05" providerId="LiveId" clId="{0378B5B5-EFC5-44AF-AB08-687C0C7964C8}" dt="2023-10-25T09:45:43.872" v="12601" actId="14100"/>
          <ac:spMkLst>
            <pc:docMk/>
            <pc:sldMk cId="1630742640" sldId="288"/>
            <ac:spMk id="55" creationId="{60F90646-5AB1-2550-626D-BAA64A1DEFB1}"/>
          </ac:spMkLst>
        </pc:spChg>
        <pc:spChg chg="add mod">
          <ac:chgData name="まさと 聖徳" userId="eb8cd4e894ac9c05" providerId="LiveId" clId="{0378B5B5-EFC5-44AF-AB08-687C0C7964C8}" dt="2023-10-25T09:46:12.330" v="12606" actId="1076"/>
          <ac:spMkLst>
            <pc:docMk/>
            <pc:sldMk cId="1630742640" sldId="288"/>
            <ac:spMk id="56" creationId="{AEC98898-031C-6348-9C6A-4189569F0BAD}"/>
          </ac:spMkLst>
        </pc:spChg>
        <pc:graphicFrameChg chg="add mod ord modGraphic">
          <ac:chgData name="まさと 聖徳" userId="eb8cd4e894ac9c05" providerId="LiveId" clId="{0378B5B5-EFC5-44AF-AB08-687C0C7964C8}" dt="2023-10-25T09:33:40.782" v="12130" actId="1076"/>
          <ac:graphicFrameMkLst>
            <pc:docMk/>
            <pc:sldMk cId="1630742640" sldId="288"/>
            <ac:graphicFrameMk id="27" creationId="{2EDCDA5E-8CF3-8C1F-196A-4B74A2A1C30B}"/>
          </ac:graphicFrameMkLst>
        </pc:graphicFrameChg>
        <pc:graphicFrameChg chg="add mod modGraphic">
          <ac:chgData name="まさと 聖徳" userId="eb8cd4e894ac9c05" providerId="LiveId" clId="{0378B5B5-EFC5-44AF-AB08-687C0C7964C8}" dt="2023-10-25T09:35:05.598" v="12156" actId="1076"/>
          <ac:graphicFrameMkLst>
            <pc:docMk/>
            <pc:sldMk cId="1630742640" sldId="288"/>
            <ac:graphicFrameMk id="33" creationId="{4470F5CA-3292-23B6-76F5-54AE81D41B99}"/>
          </ac:graphicFrameMkLst>
        </pc:graphicFrameChg>
        <pc:cxnChg chg="add del mod">
          <ac:chgData name="まさと 聖徳" userId="eb8cd4e894ac9c05" providerId="LiveId" clId="{0378B5B5-EFC5-44AF-AB08-687C0C7964C8}" dt="2023-10-25T09:16:41.049" v="12030" actId="478"/>
          <ac:cxnSpMkLst>
            <pc:docMk/>
            <pc:sldMk cId="1630742640" sldId="288"/>
            <ac:cxnSpMk id="14" creationId="{15D02CAB-EEAA-921A-45B7-5A0D5B9C4914}"/>
          </ac:cxnSpMkLst>
        </pc:cxnChg>
        <pc:cxnChg chg="add del mod">
          <ac:chgData name="まさと 聖徳" userId="eb8cd4e894ac9c05" providerId="LiveId" clId="{0378B5B5-EFC5-44AF-AB08-687C0C7964C8}" dt="2023-10-25T09:16:33.718" v="12025" actId="478"/>
          <ac:cxnSpMkLst>
            <pc:docMk/>
            <pc:sldMk cId="1630742640" sldId="288"/>
            <ac:cxnSpMk id="15" creationId="{10A6C495-E90A-FA6F-3EAD-F243EDD45528}"/>
          </ac:cxnSpMkLst>
        </pc:cxnChg>
        <pc:cxnChg chg="add del mod">
          <ac:chgData name="まさと 聖徳" userId="eb8cd4e894ac9c05" providerId="LiveId" clId="{0378B5B5-EFC5-44AF-AB08-687C0C7964C8}" dt="2023-10-25T09:16:41.049" v="12030" actId="478"/>
          <ac:cxnSpMkLst>
            <pc:docMk/>
            <pc:sldMk cId="1630742640" sldId="288"/>
            <ac:cxnSpMk id="18" creationId="{1664F516-FFAD-49DD-CFEB-D403EC4A745C}"/>
          </ac:cxnSpMkLst>
        </pc:cxnChg>
        <pc:cxnChg chg="add del mod">
          <ac:chgData name="まさと 聖徳" userId="eb8cd4e894ac9c05" providerId="LiveId" clId="{0378B5B5-EFC5-44AF-AB08-687C0C7964C8}" dt="2023-10-25T09:16:41.049" v="12030" actId="478"/>
          <ac:cxnSpMkLst>
            <pc:docMk/>
            <pc:sldMk cId="1630742640" sldId="288"/>
            <ac:cxnSpMk id="20" creationId="{94FD584B-AC1F-204F-B9E1-5C4260B21646}"/>
          </ac:cxnSpMkLst>
        </pc:cxnChg>
        <pc:cxnChg chg="add del mod">
          <ac:chgData name="まさと 聖徳" userId="eb8cd4e894ac9c05" providerId="LiveId" clId="{0378B5B5-EFC5-44AF-AB08-687C0C7964C8}" dt="2023-10-25T09:16:38.548" v="12029" actId="478"/>
          <ac:cxnSpMkLst>
            <pc:docMk/>
            <pc:sldMk cId="1630742640" sldId="288"/>
            <ac:cxnSpMk id="24" creationId="{ABC6A96F-1105-B601-6EB9-838AFA18819B}"/>
          </ac:cxnSpMkLst>
        </pc:cxnChg>
        <pc:cxnChg chg="add del mod">
          <ac:chgData name="まさと 聖徳" userId="eb8cd4e894ac9c05" providerId="LiveId" clId="{0378B5B5-EFC5-44AF-AB08-687C0C7964C8}" dt="2023-10-25T09:16:34.672" v="12026" actId="478"/>
          <ac:cxnSpMkLst>
            <pc:docMk/>
            <pc:sldMk cId="1630742640" sldId="288"/>
            <ac:cxnSpMk id="25" creationId="{53229E19-2E22-BCD1-70A2-0A6A04906A30}"/>
          </ac:cxnSpMkLst>
        </pc:cxnChg>
        <pc:cxnChg chg="add del mod">
          <ac:chgData name="まさと 聖徳" userId="eb8cd4e894ac9c05" providerId="LiveId" clId="{0378B5B5-EFC5-44AF-AB08-687C0C7964C8}" dt="2023-10-25T09:16:41.049" v="12030" actId="478"/>
          <ac:cxnSpMkLst>
            <pc:docMk/>
            <pc:sldMk cId="1630742640" sldId="288"/>
            <ac:cxnSpMk id="26" creationId="{6D1A8D02-F278-C838-20EE-569EDBAC492E}"/>
          </ac:cxnSpMkLst>
        </pc:cxnChg>
        <pc:cxnChg chg="add del mod">
          <ac:chgData name="まさと 聖徳" userId="eb8cd4e894ac9c05" providerId="LiveId" clId="{0378B5B5-EFC5-44AF-AB08-687C0C7964C8}" dt="2023-10-25T09:16:41.049" v="12030" actId="478"/>
          <ac:cxnSpMkLst>
            <pc:docMk/>
            <pc:sldMk cId="1630742640" sldId="288"/>
            <ac:cxnSpMk id="28" creationId="{B3F01991-9A08-DE80-B96B-02C22F9B3537}"/>
          </ac:cxnSpMkLst>
        </pc:cxnChg>
        <pc:cxnChg chg="add mod">
          <ac:chgData name="まさと 聖徳" userId="eb8cd4e894ac9c05" providerId="LiveId" clId="{0378B5B5-EFC5-44AF-AB08-687C0C7964C8}" dt="2023-10-25T09:34:26.952" v="12149" actId="13822"/>
          <ac:cxnSpMkLst>
            <pc:docMk/>
            <pc:sldMk cId="1630742640" sldId="288"/>
            <ac:cxnSpMk id="38" creationId="{EBCC163B-B789-B950-BE5F-2C62BC210FF0}"/>
          </ac:cxnSpMkLst>
        </pc:cxnChg>
        <pc:cxnChg chg="add mod">
          <ac:chgData name="まさと 聖徳" userId="eb8cd4e894ac9c05" providerId="LiveId" clId="{0378B5B5-EFC5-44AF-AB08-687C0C7964C8}" dt="2023-10-25T09:37:38.489" v="12249" actId="14100"/>
          <ac:cxnSpMkLst>
            <pc:docMk/>
            <pc:sldMk cId="1630742640" sldId="288"/>
            <ac:cxnSpMk id="39" creationId="{3E6984D0-B073-B4A6-17BB-288A5BBC587B}"/>
          </ac:cxnSpMkLst>
        </pc:cxnChg>
        <pc:cxnChg chg="add mod">
          <ac:chgData name="まさと 聖徳" userId="eb8cd4e894ac9c05" providerId="LiveId" clId="{0378B5B5-EFC5-44AF-AB08-687C0C7964C8}" dt="2023-10-25T09:34:52.105" v="12155" actId="1076"/>
          <ac:cxnSpMkLst>
            <pc:docMk/>
            <pc:sldMk cId="1630742640" sldId="288"/>
            <ac:cxnSpMk id="42" creationId="{8F18CFBA-E7EF-E3F0-58C4-385E29965AD6}"/>
          </ac:cxnSpMkLst>
        </pc:cxnChg>
        <pc:cxnChg chg="add mod">
          <ac:chgData name="まさと 聖徳" userId="eb8cd4e894ac9c05" providerId="LiveId" clId="{0378B5B5-EFC5-44AF-AB08-687C0C7964C8}" dt="2023-10-25T09:35:30.586" v="12160" actId="1076"/>
          <ac:cxnSpMkLst>
            <pc:docMk/>
            <pc:sldMk cId="1630742640" sldId="288"/>
            <ac:cxnSpMk id="45" creationId="{B8B7176B-C5AD-EE57-E8FD-CF04C64A2E38}"/>
          </ac:cxnSpMkLst>
        </pc:cxnChg>
        <pc:cxnChg chg="add mod">
          <ac:chgData name="まさと 聖徳" userId="eb8cd4e894ac9c05" providerId="LiveId" clId="{0378B5B5-EFC5-44AF-AB08-687C0C7964C8}" dt="2023-10-25T09:35:43.199" v="12170" actId="1035"/>
          <ac:cxnSpMkLst>
            <pc:docMk/>
            <pc:sldMk cId="1630742640" sldId="288"/>
            <ac:cxnSpMk id="46" creationId="{951961D6-797C-3155-7B2A-FF1B8FDB0FDC}"/>
          </ac:cxnSpMkLst>
        </pc:cxnChg>
        <pc:cxnChg chg="add mod">
          <ac:chgData name="まさと 聖徳" userId="eb8cd4e894ac9c05" providerId="LiveId" clId="{0378B5B5-EFC5-44AF-AB08-687C0C7964C8}" dt="2023-10-25T09:35:52.985" v="12176" actId="1035"/>
          <ac:cxnSpMkLst>
            <pc:docMk/>
            <pc:sldMk cId="1630742640" sldId="288"/>
            <ac:cxnSpMk id="47" creationId="{30F1C0D0-1DDE-D887-25E4-E9B1CCB97177}"/>
          </ac:cxnSpMkLst>
        </pc:cxnChg>
        <pc:cxnChg chg="add mod">
          <ac:chgData name="まさと 聖徳" userId="eb8cd4e894ac9c05" providerId="LiveId" clId="{0378B5B5-EFC5-44AF-AB08-687C0C7964C8}" dt="2023-10-25T09:36:03.647" v="12178" actId="1076"/>
          <ac:cxnSpMkLst>
            <pc:docMk/>
            <pc:sldMk cId="1630742640" sldId="288"/>
            <ac:cxnSpMk id="48" creationId="{6B8C707A-C8A7-75AE-3118-24CDB946D1C2}"/>
          </ac:cxnSpMkLst>
        </pc:cxnChg>
        <pc:cxnChg chg="add mod">
          <ac:chgData name="まさと 聖徳" userId="eb8cd4e894ac9c05" providerId="LiveId" clId="{0378B5B5-EFC5-44AF-AB08-687C0C7964C8}" dt="2023-10-25T09:36:03.647" v="12178" actId="1076"/>
          <ac:cxnSpMkLst>
            <pc:docMk/>
            <pc:sldMk cId="1630742640" sldId="288"/>
            <ac:cxnSpMk id="49" creationId="{79C51E1E-1417-0C97-3D07-01B0E2B79F5E}"/>
          </ac:cxnSpMkLst>
        </pc:cxnChg>
        <pc:cxnChg chg="add mod">
          <ac:chgData name="まさと 聖徳" userId="eb8cd4e894ac9c05" providerId="LiveId" clId="{0378B5B5-EFC5-44AF-AB08-687C0C7964C8}" dt="2023-10-25T09:36:03.647" v="12178" actId="1076"/>
          <ac:cxnSpMkLst>
            <pc:docMk/>
            <pc:sldMk cId="1630742640" sldId="288"/>
            <ac:cxnSpMk id="50" creationId="{B10BA62F-62A7-80A0-8902-BE8366855228}"/>
          </ac:cxnSpMkLst>
        </pc:cxnChg>
        <pc:cxnChg chg="add mod">
          <ac:chgData name="まさと 聖徳" userId="eb8cd4e894ac9c05" providerId="LiveId" clId="{0378B5B5-EFC5-44AF-AB08-687C0C7964C8}" dt="2023-10-25T09:36:03.647" v="12178" actId="1076"/>
          <ac:cxnSpMkLst>
            <pc:docMk/>
            <pc:sldMk cId="1630742640" sldId="288"/>
            <ac:cxnSpMk id="51" creationId="{2FAB402D-43EB-74FE-9AF3-B0A5756B9AC0}"/>
          </ac:cxnSpMkLst>
        </pc:cxnChg>
      </pc:sldChg>
      <pc:sldChg chg="addSp modSp add mod">
        <pc:chgData name="まさと 聖徳" userId="eb8cd4e894ac9c05" providerId="LiveId" clId="{0378B5B5-EFC5-44AF-AB08-687C0C7964C8}" dt="2023-10-25T11:42:55.242" v="14439" actId="20577"/>
        <pc:sldMkLst>
          <pc:docMk/>
          <pc:sldMk cId="2497969710" sldId="289"/>
        </pc:sldMkLst>
        <pc:spChg chg="mod">
          <ac:chgData name="まさと 聖徳" userId="eb8cd4e894ac9c05" providerId="LiveId" clId="{0378B5B5-EFC5-44AF-AB08-687C0C7964C8}" dt="2023-10-25T09:44:05.241" v="12543" actId="20577"/>
          <ac:spMkLst>
            <pc:docMk/>
            <pc:sldMk cId="2497969710" sldId="289"/>
            <ac:spMk id="2" creationId="{30D2134E-8DF3-9ACB-7D33-A94667676D22}"/>
          </ac:spMkLst>
        </pc:spChg>
        <pc:spChg chg="mod">
          <ac:chgData name="まさと 聖徳" userId="eb8cd4e894ac9c05" providerId="LiveId" clId="{0378B5B5-EFC5-44AF-AB08-687C0C7964C8}" dt="2023-10-25T11:42:55.242" v="14439" actId="20577"/>
          <ac:spMkLst>
            <pc:docMk/>
            <pc:sldMk cId="2497969710" sldId="289"/>
            <ac:spMk id="3" creationId="{B80FDC5E-2263-F80A-0425-EA2E606120E4}"/>
          </ac:spMkLst>
        </pc:spChg>
        <pc:spChg chg="mod">
          <ac:chgData name="まさと 聖徳" userId="eb8cd4e894ac9c05" providerId="LiveId" clId="{0378B5B5-EFC5-44AF-AB08-687C0C7964C8}" dt="2023-10-25T09:47:03.666" v="12620" actId="20577"/>
          <ac:spMkLst>
            <pc:docMk/>
            <pc:sldMk cId="2497969710" sldId="289"/>
            <ac:spMk id="4" creationId="{98C4858A-9181-BC60-8A58-AFCC7401075C}"/>
          </ac:spMkLst>
        </pc:spChg>
        <pc:spChg chg="add mod">
          <ac:chgData name="まさと 聖徳" userId="eb8cd4e894ac9c05" providerId="LiveId" clId="{0378B5B5-EFC5-44AF-AB08-687C0C7964C8}" dt="2023-10-25T09:48:20.270" v="12693" actId="20577"/>
          <ac:spMkLst>
            <pc:docMk/>
            <pc:sldMk cId="2497969710" sldId="289"/>
            <ac:spMk id="5" creationId="{E1F6135B-A2AA-976F-F672-E2C71DB2CE65}"/>
          </ac:spMkLst>
        </pc:spChg>
        <pc:spChg chg="mod">
          <ac:chgData name="まさと 聖徳" userId="eb8cd4e894ac9c05" providerId="LiveId" clId="{0378B5B5-EFC5-44AF-AB08-687C0C7964C8}" dt="2023-10-25T09:47:57.039" v="12656" actId="20577"/>
          <ac:spMkLst>
            <pc:docMk/>
            <pc:sldMk cId="2497969710" sldId="289"/>
            <ac:spMk id="6" creationId="{789B896D-E563-4BCF-1260-7ECF12C5DA58}"/>
          </ac:spMkLst>
        </pc:spChg>
        <pc:spChg chg="add mod">
          <ac:chgData name="まさと 聖徳" userId="eb8cd4e894ac9c05" providerId="LiveId" clId="{0378B5B5-EFC5-44AF-AB08-687C0C7964C8}" dt="2023-10-25T09:46:34.428" v="12607"/>
          <ac:spMkLst>
            <pc:docMk/>
            <pc:sldMk cId="2497969710" sldId="289"/>
            <ac:spMk id="7" creationId="{20BD6D3A-F739-C228-2F64-AA0494F2F352}"/>
          </ac:spMkLst>
        </pc:spChg>
        <pc:spChg chg="mod">
          <ac:chgData name="まさと 聖徳" userId="eb8cd4e894ac9c05" providerId="LiveId" clId="{0378B5B5-EFC5-44AF-AB08-687C0C7964C8}" dt="2023-10-25T09:49:12.946" v="12695" actId="20577"/>
          <ac:spMkLst>
            <pc:docMk/>
            <pc:sldMk cId="2497969710" sldId="289"/>
            <ac:spMk id="17" creationId="{C5A31408-170C-43DB-CC76-371C46405C08}"/>
          </ac:spMkLst>
        </pc:spChg>
        <pc:spChg chg="mod">
          <ac:chgData name="まさと 聖徳" userId="eb8cd4e894ac9c05" providerId="LiveId" clId="{0378B5B5-EFC5-44AF-AB08-687C0C7964C8}" dt="2023-10-25T09:49:16.510" v="12697" actId="20577"/>
          <ac:spMkLst>
            <pc:docMk/>
            <pc:sldMk cId="2497969710" sldId="289"/>
            <ac:spMk id="23" creationId="{C0DA0F13-CCA7-7352-B8CE-1409451EAC63}"/>
          </ac:spMkLst>
        </pc:spChg>
        <pc:spChg chg="mod">
          <ac:chgData name="まさと 聖徳" userId="eb8cd4e894ac9c05" providerId="LiveId" clId="{0378B5B5-EFC5-44AF-AB08-687C0C7964C8}" dt="2023-10-25T09:47:44.266" v="12648" actId="20577"/>
          <ac:spMkLst>
            <pc:docMk/>
            <pc:sldMk cId="2497969710" sldId="289"/>
            <ac:spMk id="34" creationId="{590355C9-3A04-216F-7A52-186CB3CBDE4E}"/>
          </ac:spMkLst>
        </pc:spChg>
        <pc:spChg chg="mod">
          <ac:chgData name="まさと 聖徳" userId="eb8cd4e894ac9c05" providerId="LiveId" clId="{0378B5B5-EFC5-44AF-AB08-687C0C7964C8}" dt="2023-10-25T09:47:41.061" v="12644" actId="20577"/>
          <ac:spMkLst>
            <pc:docMk/>
            <pc:sldMk cId="2497969710" sldId="289"/>
            <ac:spMk id="35" creationId="{EB9AE37C-199B-6091-09DB-6A91BF34892C}"/>
          </ac:spMkLst>
        </pc:spChg>
        <pc:spChg chg="mod">
          <ac:chgData name="まさと 聖徳" userId="eb8cd4e894ac9c05" providerId="LiveId" clId="{0378B5B5-EFC5-44AF-AB08-687C0C7964C8}" dt="2023-10-25T09:47:21.910" v="12632" actId="1076"/>
          <ac:spMkLst>
            <pc:docMk/>
            <pc:sldMk cId="2497969710" sldId="289"/>
            <ac:spMk id="36" creationId="{0857D872-1234-B312-776A-F6121145A8FD}"/>
          </ac:spMkLst>
        </pc:spChg>
      </pc:sldChg>
      <pc:sldChg chg="addSp delSp modSp add mod">
        <pc:chgData name="まさと 聖徳" userId="eb8cd4e894ac9c05" providerId="LiveId" clId="{0378B5B5-EFC5-44AF-AB08-687C0C7964C8}" dt="2023-10-25T10:07:51.861" v="13388" actId="20577"/>
        <pc:sldMkLst>
          <pc:docMk/>
          <pc:sldMk cId="3726815190" sldId="290"/>
        </pc:sldMkLst>
        <pc:spChg chg="mod">
          <ac:chgData name="まさと 聖徳" userId="eb8cd4e894ac9c05" providerId="LiveId" clId="{0378B5B5-EFC5-44AF-AB08-687C0C7964C8}" dt="2023-10-25T09:51:03.148" v="12740"/>
          <ac:spMkLst>
            <pc:docMk/>
            <pc:sldMk cId="3726815190" sldId="290"/>
            <ac:spMk id="2" creationId="{30D2134E-8DF3-9ACB-7D33-A94667676D22}"/>
          </ac:spMkLst>
        </pc:spChg>
        <pc:spChg chg="mod ord">
          <ac:chgData name="まさと 聖徳" userId="eb8cd4e894ac9c05" providerId="LiveId" clId="{0378B5B5-EFC5-44AF-AB08-687C0C7964C8}" dt="2023-10-25T10:07:51.861" v="13388" actId="20577"/>
          <ac:spMkLst>
            <pc:docMk/>
            <pc:sldMk cId="3726815190" sldId="290"/>
            <ac:spMk id="3" creationId="{B80FDC5E-2263-F80A-0425-EA2E606120E4}"/>
          </ac:spMkLst>
        </pc:spChg>
        <pc:spChg chg="mod">
          <ac:chgData name="まさと 聖徳" userId="eb8cd4e894ac9c05" providerId="LiveId" clId="{0378B5B5-EFC5-44AF-AB08-687C0C7964C8}" dt="2023-10-25T09:52:17.780" v="12928" actId="20577"/>
          <ac:spMkLst>
            <pc:docMk/>
            <pc:sldMk cId="3726815190" sldId="290"/>
            <ac:spMk id="4" creationId="{98C4858A-9181-BC60-8A58-AFCC7401075C}"/>
          </ac:spMkLst>
        </pc:spChg>
        <pc:spChg chg="mod">
          <ac:chgData name="まさと 聖徳" userId="eb8cd4e894ac9c05" providerId="LiveId" clId="{0378B5B5-EFC5-44AF-AB08-687C0C7964C8}" dt="2023-10-25T09:58:22.140" v="13110" actId="20577"/>
          <ac:spMkLst>
            <pc:docMk/>
            <pc:sldMk cId="3726815190" sldId="290"/>
            <ac:spMk id="5" creationId="{E1F6135B-A2AA-976F-F672-E2C71DB2CE65}"/>
          </ac:spMkLst>
        </pc:spChg>
        <pc:spChg chg="mod">
          <ac:chgData name="まさと 聖徳" userId="eb8cd4e894ac9c05" providerId="LiveId" clId="{0378B5B5-EFC5-44AF-AB08-687C0C7964C8}" dt="2023-10-25T09:58:43.355" v="13115" actId="20577"/>
          <ac:spMkLst>
            <pc:docMk/>
            <pc:sldMk cId="3726815190" sldId="290"/>
            <ac:spMk id="6" creationId="{789B896D-E563-4BCF-1260-7ECF12C5DA58}"/>
          </ac:spMkLst>
        </pc:spChg>
        <pc:spChg chg="add mod">
          <ac:chgData name="まさと 聖徳" userId="eb8cd4e894ac9c05" providerId="LiveId" clId="{0378B5B5-EFC5-44AF-AB08-687C0C7964C8}" dt="2023-10-25T09:54:28.119" v="12988" actId="1036"/>
          <ac:spMkLst>
            <pc:docMk/>
            <pc:sldMk cId="3726815190" sldId="290"/>
            <ac:spMk id="8" creationId="{7E062B5E-A329-F33E-C0BC-61EAC173317B}"/>
          </ac:spMkLst>
        </pc:spChg>
        <pc:spChg chg="mod">
          <ac:chgData name="まさと 聖徳" userId="eb8cd4e894ac9c05" providerId="LiveId" clId="{0378B5B5-EFC5-44AF-AB08-687C0C7964C8}" dt="2023-10-25T10:05:15.737" v="13293" actId="207"/>
          <ac:spMkLst>
            <pc:docMk/>
            <pc:sldMk cId="3726815190" sldId="290"/>
            <ac:spMk id="17" creationId="{C5A31408-170C-43DB-CC76-371C46405C08}"/>
          </ac:spMkLst>
        </pc:spChg>
        <pc:spChg chg="mod">
          <ac:chgData name="まさと 聖徳" userId="eb8cd4e894ac9c05" providerId="LiveId" clId="{0378B5B5-EFC5-44AF-AB08-687C0C7964C8}" dt="2023-10-25T10:05:19.599" v="13294" actId="207"/>
          <ac:spMkLst>
            <pc:docMk/>
            <pc:sldMk cId="3726815190" sldId="290"/>
            <ac:spMk id="23" creationId="{C0DA0F13-CCA7-7352-B8CE-1409451EAC63}"/>
          </ac:spMkLst>
        </pc:spChg>
        <pc:spChg chg="mod">
          <ac:chgData name="まさと 聖徳" userId="eb8cd4e894ac9c05" providerId="LiveId" clId="{0378B5B5-EFC5-44AF-AB08-687C0C7964C8}" dt="2023-10-25T09:57:38.857" v="13095" actId="20577"/>
          <ac:spMkLst>
            <pc:docMk/>
            <pc:sldMk cId="3726815190" sldId="290"/>
            <ac:spMk id="34" creationId="{590355C9-3A04-216F-7A52-186CB3CBDE4E}"/>
          </ac:spMkLst>
        </pc:spChg>
        <pc:spChg chg="mod">
          <ac:chgData name="まさと 聖徳" userId="eb8cd4e894ac9c05" providerId="LiveId" clId="{0378B5B5-EFC5-44AF-AB08-687C0C7964C8}" dt="2023-10-25T09:57:57.346" v="13101" actId="6549"/>
          <ac:spMkLst>
            <pc:docMk/>
            <pc:sldMk cId="3726815190" sldId="290"/>
            <ac:spMk id="35" creationId="{EB9AE37C-199B-6091-09DB-6A91BF34892C}"/>
          </ac:spMkLst>
        </pc:spChg>
        <pc:spChg chg="del">
          <ac:chgData name="まさと 聖徳" userId="eb8cd4e894ac9c05" providerId="LiveId" clId="{0378B5B5-EFC5-44AF-AB08-687C0C7964C8}" dt="2023-10-25T09:53:31.286" v="12963" actId="478"/>
          <ac:spMkLst>
            <pc:docMk/>
            <pc:sldMk cId="3726815190" sldId="290"/>
            <ac:spMk id="36" creationId="{0857D872-1234-B312-776A-F6121145A8FD}"/>
          </ac:spMkLst>
        </pc:spChg>
        <pc:graphicFrameChg chg="del">
          <ac:chgData name="まさと 聖徳" userId="eb8cd4e894ac9c05" providerId="LiveId" clId="{0378B5B5-EFC5-44AF-AB08-687C0C7964C8}" dt="2023-10-25T09:53:16.106" v="12950" actId="478"/>
          <ac:graphicFrameMkLst>
            <pc:docMk/>
            <pc:sldMk cId="3726815190" sldId="290"/>
            <ac:graphicFrameMk id="27" creationId="{2EDCDA5E-8CF3-8C1F-196A-4B74A2A1C30B}"/>
          </ac:graphicFrameMkLst>
        </pc:graphicFrameChg>
        <pc:cxnChg chg="add mod">
          <ac:chgData name="まさと 聖徳" userId="eb8cd4e894ac9c05" providerId="LiveId" clId="{0378B5B5-EFC5-44AF-AB08-687C0C7964C8}" dt="2023-10-25T09:54:49.630" v="12994" actId="1038"/>
          <ac:cxnSpMkLst>
            <pc:docMk/>
            <pc:sldMk cId="3726815190" sldId="290"/>
            <ac:cxnSpMk id="10" creationId="{417AFF61-D15E-2977-5ED0-23A4A5F05D19}"/>
          </ac:cxnSpMkLst>
        </pc:cxnChg>
        <pc:cxnChg chg="add mod">
          <ac:chgData name="まさと 聖徳" userId="eb8cd4e894ac9c05" providerId="LiveId" clId="{0378B5B5-EFC5-44AF-AB08-687C0C7964C8}" dt="2023-10-25T09:55:27.480" v="13001" actId="13822"/>
          <ac:cxnSpMkLst>
            <pc:docMk/>
            <pc:sldMk cId="3726815190" sldId="290"/>
            <ac:cxnSpMk id="18" creationId="{BC4674DB-67C8-FB24-034D-05BEF2642ECB}"/>
          </ac:cxnSpMkLst>
        </pc:cxnChg>
        <pc:cxnChg chg="mod">
          <ac:chgData name="まさと 聖徳" userId="eb8cd4e894ac9c05" providerId="LiveId" clId="{0378B5B5-EFC5-44AF-AB08-687C0C7964C8}" dt="2023-10-25T09:53:16.106" v="12950" actId="478"/>
          <ac:cxnSpMkLst>
            <pc:docMk/>
            <pc:sldMk cId="3726815190" sldId="290"/>
            <ac:cxnSpMk id="38" creationId="{EBCC163B-B789-B950-BE5F-2C62BC210FF0}"/>
          </ac:cxnSpMkLst>
        </pc:cxnChg>
        <pc:cxnChg chg="mod">
          <ac:chgData name="まさと 聖徳" userId="eb8cd4e894ac9c05" providerId="LiveId" clId="{0378B5B5-EFC5-44AF-AB08-687C0C7964C8}" dt="2023-10-25T09:54:58.009" v="12995" actId="14100"/>
          <ac:cxnSpMkLst>
            <pc:docMk/>
            <pc:sldMk cId="3726815190" sldId="290"/>
            <ac:cxnSpMk id="42" creationId="{8F18CFBA-E7EF-E3F0-58C4-385E29965AD6}"/>
          </ac:cxnSpMkLst>
        </pc:cxnChg>
        <pc:cxnChg chg="mod">
          <ac:chgData name="まさと 聖徳" userId="eb8cd4e894ac9c05" providerId="LiveId" clId="{0378B5B5-EFC5-44AF-AB08-687C0C7964C8}" dt="2023-10-25T09:55:02.230" v="12996" actId="14100"/>
          <ac:cxnSpMkLst>
            <pc:docMk/>
            <pc:sldMk cId="3726815190" sldId="290"/>
            <ac:cxnSpMk id="45" creationId="{B8B7176B-C5AD-EE57-E8FD-CF04C64A2E38}"/>
          </ac:cxnSpMkLst>
        </pc:cxnChg>
        <pc:cxnChg chg="mod">
          <ac:chgData name="まさと 聖徳" userId="eb8cd4e894ac9c05" providerId="LiveId" clId="{0378B5B5-EFC5-44AF-AB08-687C0C7964C8}" dt="2023-10-25T09:55:10.314" v="12998" actId="14100"/>
          <ac:cxnSpMkLst>
            <pc:docMk/>
            <pc:sldMk cId="3726815190" sldId="290"/>
            <ac:cxnSpMk id="46" creationId="{951961D6-797C-3155-7B2A-FF1B8FDB0FDC}"/>
          </ac:cxnSpMkLst>
        </pc:cxnChg>
        <pc:cxnChg chg="mod">
          <ac:chgData name="まさと 聖徳" userId="eb8cd4e894ac9c05" providerId="LiveId" clId="{0378B5B5-EFC5-44AF-AB08-687C0C7964C8}" dt="2023-10-25T09:55:06.029" v="12997" actId="14100"/>
          <ac:cxnSpMkLst>
            <pc:docMk/>
            <pc:sldMk cId="3726815190" sldId="290"/>
            <ac:cxnSpMk id="47" creationId="{30F1C0D0-1DDE-D887-25E4-E9B1CCB97177}"/>
          </ac:cxnSpMkLst>
        </pc:cxnChg>
      </pc:sldChg>
      <pc:sldChg chg="modSp new mod">
        <pc:chgData name="まさと 聖徳" userId="eb8cd4e894ac9c05" providerId="LiveId" clId="{0378B5B5-EFC5-44AF-AB08-687C0C7964C8}" dt="2023-10-25T11:35:19.760" v="13828" actId="20577"/>
        <pc:sldMkLst>
          <pc:docMk/>
          <pc:sldMk cId="1349226140" sldId="291"/>
        </pc:sldMkLst>
        <pc:spChg chg="mod">
          <ac:chgData name="まさと 聖徳" userId="eb8cd4e894ac9c05" providerId="LiveId" clId="{0378B5B5-EFC5-44AF-AB08-687C0C7964C8}" dt="2023-10-25T11:31:33.439" v="13449"/>
          <ac:spMkLst>
            <pc:docMk/>
            <pc:sldMk cId="1349226140" sldId="291"/>
            <ac:spMk id="2" creationId="{CD558746-64C5-59CA-420D-5FEE52FB8A0E}"/>
          </ac:spMkLst>
        </pc:spChg>
        <pc:spChg chg="mod">
          <ac:chgData name="まさと 聖徳" userId="eb8cd4e894ac9c05" providerId="LiveId" clId="{0378B5B5-EFC5-44AF-AB08-687C0C7964C8}" dt="2023-10-25T11:35:19.760" v="13828" actId="20577"/>
          <ac:spMkLst>
            <pc:docMk/>
            <pc:sldMk cId="1349226140" sldId="291"/>
            <ac:spMk id="3" creationId="{BF212175-8A1E-0A2F-0A79-6608FE57D9D8}"/>
          </ac:spMkLst>
        </pc:spChg>
      </pc:sldChg>
      <pc:sldChg chg="modSp new mod">
        <pc:chgData name="まさと 聖徳" userId="eb8cd4e894ac9c05" providerId="LiveId" clId="{0378B5B5-EFC5-44AF-AB08-687C0C7964C8}" dt="2023-10-25T11:41:21.552" v="14438"/>
        <pc:sldMkLst>
          <pc:docMk/>
          <pc:sldMk cId="3783112048" sldId="292"/>
        </pc:sldMkLst>
        <pc:spChg chg="mod">
          <ac:chgData name="まさと 聖徳" userId="eb8cd4e894ac9c05" providerId="LiveId" clId="{0378B5B5-EFC5-44AF-AB08-687C0C7964C8}" dt="2023-10-25T11:38:57.262" v="14031"/>
          <ac:spMkLst>
            <pc:docMk/>
            <pc:sldMk cId="3783112048" sldId="292"/>
            <ac:spMk id="2" creationId="{0FCFE301-220A-5C8C-105E-1CA41B223D67}"/>
          </ac:spMkLst>
        </pc:spChg>
        <pc:spChg chg="mod">
          <ac:chgData name="まさと 聖徳" userId="eb8cd4e894ac9c05" providerId="LiveId" clId="{0378B5B5-EFC5-44AF-AB08-687C0C7964C8}" dt="2023-10-25T11:41:21.552" v="14438"/>
          <ac:spMkLst>
            <pc:docMk/>
            <pc:sldMk cId="3783112048" sldId="292"/>
            <ac:spMk id="3" creationId="{B442CC1A-AA0E-9CF9-1749-930B4295F5D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0272F2-7D39-4DC0-F26A-9F2F28EEB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A1B6E5-C620-E593-4926-FCABBE09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3FFE68-F768-95C5-B906-E4E55695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8856-924E-4E6B-A2CE-4DEBADFDA60B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3BF3DC-B9E4-7E86-3B87-99B51CEC4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125CC6-8979-D86E-DFB9-0E8C4180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D9C4-4A06-400A-A32C-4FB01E963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23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410EE4-55AC-72D5-D837-5E86801B1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9F7790-DEF8-3383-DEEF-05F9EAA07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66D0E9-8994-FD18-7790-1D5024AD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8856-924E-4E6B-A2CE-4DEBADFDA60B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643CBD-14A0-A21C-AF6A-63EADC83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665756-189F-2836-3510-BE9B9F0E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D9C4-4A06-400A-A32C-4FB01E963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70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9C5AE81-7E4D-EFB5-ABE3-9EE913064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E16C1E-2666-5B0D-24CD-F12552E25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1C7F87-C89C-C5AB-3438-111FF7F8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8856-924E-4E6B-A2CE-4DEBADFDA60B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1D1F6A-4863-C39F-C7CB-A05C9D18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1EBCDE-4C51-3EC2-04A4-5E41D3C6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D9C4-4A06-400A-A32C-4FB01E963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84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7C64B2-A058-2390-8371-1DC0A01D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16FBE4-8E91-A1D7-48AF-1A679737C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2EDA51-80A1-C894-DDDA-B2CEF0C1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8856-924E-4E6B-A2CE-4DEBADFDA60B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E7CC62-5999-6873-A498-AE4F1DC2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5AC7E1-7999-5C3D-DFD1-E6D85921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D9C4-4A06-400A-A32C-4FB01E963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05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B64336-8AE6-A2C1-A75B-A2B5B09D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AAB901-4D90-2F0B-C35D-177D85513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7231CD-A9F3-250B-3B15-F2EEA459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8856-924E-4E6B-A2CE-4DEBADFDA60B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CACB95-367A-6CF1-BDA7-1C921801D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A6610F-F0D9-85D2-FC2B-0AC32B97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D9C4-4A06-400A-A32C-4FB01E963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27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6F2054-57D2-7D6F-B9EF-1A513607F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33D4C5-2E40-8D56-E2E1-DC3161CD7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2306C8-171E-B4C1-DB94-08C392A4D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8B16F2-03C2-4414-4CF9-52D6D4CE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8856-924E-4E6B-A2CE-4DEBADFDA60B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568615-CE29-8E51-DD6F-8FA7D073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280B6B-BB3B-FA69-24A1-2B9F5AEA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D9C4-4A06-400A-A32C-4FB01E963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7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A9A883-40F7-E471-DE09-FA0C352E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85873C-DFB7-5F39-B00C-767ECC08C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855553-4032-EC61-A402-E4ABAA791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BD61DC5-4976-C163-2F5D-FFE47DBC6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68DD358-F215-C67E-C963-1C4EB1C95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986178-5051-B755-6BF9-E2C634BE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8856-924E-4E6B-A2CE-4DEBADFDA60B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E7A8CD0-83EC-1EF0-D6F5-4B5B5CDF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1E63EF2-A1A3-15E6-6F18-C0FA9BFCB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D9C4-4A06-400A-A32C-4FB01E963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537D10-4FC3-A482-AD79-EF66CD97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95C1FF-7C41-0E02-AF4B-3DB7EC4C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8856-924E-4E6B-A2CE-4DEBADFDA60B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29FA487-4590-0D5A-F2E7-5771CD72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1BEF0D-C7E3-6B15-AB51-65BD30BD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D9C4-4A06-400A-A32C-4FB01E963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07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A7EB338-804A-7100-DD5C-E851C731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8856-924E-4E6B-A2CE-4DEBADFDA60B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DE9F145-60AB-29B3-6E0C-E629116B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A8FF8A-4A84-63EB-07DA-8D891BAB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D9C4-4A06-400A-A32C-4FB01E963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44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4FDEAE-1110-C1ED-51F0-55008529B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A78D14-2D9D-8F4A-A9ED-43BA40EB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182D3B-9EED-D0A9-177D-322D49D26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261E48-E2F6-0F1E-A689-0C77C644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8856-924E-4E6B-A2CE-4DEBADFDA60B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CF653F-1767-D1FF-B1B0-8D7B8057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34F932-DE18-FDE0-9421-CB52EBC0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D9C4-4A06-400A-A32C-4FB01E963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53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46E0FC-559E-AA7D-9DAC-18940AD4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83789D6-28B0-326F-CA57-7DA556BA2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1DFF61-6568-F4F7-A552-7805DC84D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097AD4-45E6-B256-0A92-251CCE98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8856-924E-4E6B-A2CE-4DEBADFDA60B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CE046C-812D-A3E3-45EC-4D75DBA0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6F7966-C78F-B0C8-543B-F1F869E4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D9C4-4A06-400A-A32C-4FB01E963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10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6E5DAF2-B411-0B71-1ACA-5649B54C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CD21CF-D90B-51AF-2D6A-440682BDA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858C6B-BCF3-73BB-7E78-BE5BCD1BC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E8856-924E-4E6B-A2CE-4DEBADFDA60B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1A1A25-0BCD-5FA5-D11D-FCF11B4DF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F1D749-4471-AA96-7264-7DB9616B0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4D9C4-4A06-400A-A32C-4FB01E963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73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D157E4-05FF-D7FB-3AE5-92658AA339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設計仕様書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DA103A-0D39-8AB6-7AD1-BA1FB271E5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/>
          </a:p>
          <a:p>
            <a:r>
              <a:rPr kumimoji="1" lang="ja-JP" altLang="en-US"/>
              <a:t>聖德・平原・土屋チーム</a:t>
            </a:r>
          </a:p>
        </p:txBody>
      </p:sp>
    </p:spTree>
    <p:extLst>
      <p:ext uri="{BB962C8B-B14F-4D97-AF65-F5344CB8AC3E}">
        <p14:creationId xmlns:p14="http://schemas.microsoft.com/office/powerpoint/2010/main" val="3596197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9D0E1D-CF1B-4DBC-3952-38F230808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前処理（続き）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3CEBFE-4B68-A88D-E7E2-74296365A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2400"/>
              <a:t>③使用できる文字のリスト</a:t>
            </a:r>
            <a:r>
              <a:rPr kumimoji="1" lang="en-US" altLang="ja-JP" sz="2400"/>
              <a:t>(char_list)</a:t>
            </a:r>
            <a:r>
              <a:rPr kumimoji="1" lang="ja-JP" altLang="en-US" sz="2400"/>
              <a:t>に照らし合わせて番号付け</a:t>
            </a:r>
            <a:endParaRPr kumimoji="1" lang="en-US" altLang="ja-JP" sz="2400"/>
          </a:p>
          <a:p>
            <a:pPr marL="0" indent="0">
              <a:buNone/>
            </a:pPr>
            <a:r>
              <a:rPr kumimoji="1" lang="ja-JP" altLang="en-US" sz="2400"/>
              <a:t>　</a:t>
            </a:r>
            <a:r>
              <a:rPr kumimoji="1" lang="en-US" altLang="ja-JP" sz="2400"/>
              <a:t>char_list = [</a:t>
            </a:r>
            <a:r>
              <a:rPr kumimoji="1" lang="en-US" altLang="ja-JP" sz="2000"/>
              <a:t>&lt;PAD&gt;</a:t>
            </a:r>
            <a:r>
              <a:rPr kumimoji="1" lang="en-US" altLang="ja-JP" sz="2400"/>
              <a:t>], [</a:t>
            </a:r>
            <a:r>
              <a:rPr kumimoji="1" lang="en-US" altLang="ja-JP" sz="2000"/>
              <a:t>&lt;UNK&gt;</a:t>
            </a:r>
            <a:r>
              <a:rPr kumimoji="1" lang="en-US" altLang="ja-JP" sz="2400"/>
              <a:t>], [(], [’], [⌒], [)], </a:t>
            </a:r>
            <a:r>
              <a:rPr kumimoji="1" lang="ja-JP" altLang="en-US" sz="2400"/>
              <a:t>・・・</a:t>
            </a:r>
            <a:endParaRPr kumimoji="1" lang="en-US" altLang="ja-JP" sz="2400"/>
          </a:p>
          <a:p>
            <a:pPr marL="0" indent="0">
              <a:buNone/>
            </a:pPr>
            <a:r>
              <a:rPr kumimoji="1" lang="ja-JP" altLang="en-US" sz="2400"/>
              <a:t>　例えば，</a:t>
            </a:r>
            <a:r>
              <a:rPr kumimoji="1" lang="en-US" altLang="ja-JP" sz="2400"/>
              <a:t>[(]</a:t>
            </a:r>
            <a:r>
              <a:rPr kumimoji="1" lang="ja-JP" altLang="en-US" sz="2400"/>
              <a:t>は</a:t>
            </a:r>
            <a:r>
              <a:rPr kumimoji="1" lang="en-US" altLang="ja-JP" sz="2400"/>
              <a:t>0</a:t>
            </a:r>
            <a:r>
              <a:rPr kumimoji="1" lang="ja-JP" altLang="en-US" sz="2400"/>
              <a:t>から始めて</a:t>
            </a:r>
            <a:r>
              <a:rPr kumimoji="1" lang="en-US" altLang="ja-JP" sz="2400"/>
              <a:t>2</a:t>
            </a:r>
            <a:r>
              <a:rPr kumimoji="1" lang="ja-JP" altLang="en-US" sz="2400"/>
              <a:t>番目なので「</a:t>
            </a:r>
            <a:r>
              <a:rPr kumimoji="1" lang="en-US" altLang="ja-JP" sz="2400"/>
              <a:t>2</a:t>
            </a:r>
            <a:r>
              <a:rPr kumimoji="1" lang="ja-JP" altLang="en-US" sz="2400"/>
              <a:t>」</a:t>
            </a:r>
            <a:endParaRPr kumimoji="1" lang="en-US" altLang="ja-JP" sz="2400"/>
          </a:p>
          <a:p>
            <a:pPr marL="0" indent="0">
              <a:buNone/>
            </a:pPr>
            <a:endParaRPr kumimoji="1" lang="en-US" altLang="ja-JP" sz="240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400"/>
              <a:t>　</a:t>
            </a: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[</a:t>
            </a:r>
            <a:r>
              <a:rPr kumimoji="1" lang="el-GR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(</a:t>
            </a: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], [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　</a:t>
            </a: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], [</a:t>
            </a:r>
            <a:r>
              <a:rPr kumimoji="1" lang="ja-JP" altLang="el-G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́</a:t>
            </a: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], [</a:t>
            </a:r>
            <a:r>
              <a:rPr kumimoji="1" lang="el-GR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ω</a:t>
            </a: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], [</a:t>
            </a:r>
            <a:r>
              <a:rPr kumimoji="1" lang="el-GR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`</a:t>
            </a: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], [</a:t>
            </a:r>
            <a:r>
              <a:rPr kumimoji="1" lang="el-GR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)</a:t>
            </a: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], [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ノ</a:t>
            </a: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], [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&lt;PAD&gt;</a:t>
            </a: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], [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&lt;PAD&gt;</a:t>
            </a: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], [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&lt;PAD&gt;</a:t>
            </a: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]</a:t>
            </a:r>
          </a:p>
          <a:p>
            <a:pPr marL="0" indent="0">
              <a:buNone/>
            </a:pPr>
            <a:r>
              <a:rPr lang="ja-JP" altLang="en-US" sz="2400"/>
              <a:t>　→　</a:t>
            </a:r>
            <a:r>
              <a:rPr lang="en-US" altLang="ja-JP" sz="2400"/>
              <a:t>[2, 7, 26, 8, 52, 5, 33, 0, 0, 0]</a:t>
            </a:r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r>
              <a:rPr lang="ja-JP" altLang="en-US" sz="2400"/>
              <a:t>④番号の要素が</a:t>
            </a:r>
            <a:r>
              <a:rPr lang="en-US" altLang="ja-JP" sz="2400"/>
              <a:t>1</a:t>
            </a:r>
            <a:r>
              <a:rPr lang="ja-JP" altLang="en-US" sz="2400"/>
              <a:t>の</a:t>
            </a:r>
            <a:r>
              <a:rPr lang="en-US" altLang="ja-JP" sz="2400"/>
              <a:t>One-hot</a:t>
            </a:r>
            <a:r>
              <a:rPr lang="ja-JP" altLang="en-US" sz="2400"/>
              <a:t>ベクトル化．最終的に</a:t>
            </a:r>
            <a:r>
              <a:rPr lang="en-US" altLang="ja-JP" sz="2400"/>
              <a:t>(N, char_num)</a:t>
            </a:r>
            <a:r>
              <a:rPr lang="ja-JP" altLang="en-US" sz="2400"/>
              <a:t>行列</a:t>
            </a:r>
            <a:endParaRPr lang="en-US" altLang="ja-JP" sz="2400"/>
          </a:p>
          <a:p>
            <a:pPr marL="0" indent="0">
              <a:buNone/>
            </a:pPr>
            <a:r>
              <a:rPr lang="ja-JP" altLang="en-US" sz="2400"/>
              <a:t>　「</a:t>
            </a:r>
            <a:r>
              <a:rPr lang="en-US" altLang="ja-JP" sz="2400"/>
              <a:t>2</a:t>
            </a:r>
            <a:r>
              <a:rPr lang="ja-JP" altLang="en-US" sz="2400"/>
              <a:t>」→　</a:t>
            </a:r>
            <a:r>
              <a:rPr lang="en-US" altLang="ja-JP" sz="2400"/>
              <a:t>[0, 0, 1, 0, 0, 0, 0, 0, 0 </a:t>
            </a:r>
            <a:r>
              <a:rPr lang="ja-JP" altLang="en-US" sz="2400"/>
              <a:t>･･･</a:t>
            </a:r>
            <a:r>
              <a:rPr lang="en-US" altLang="ja-JP" sz="2400"/>
              <a:t>]</a:t>
            </a:r>
          </a:p>
          <a:p>
            <a:pPr marL="0" indent="0">
              <a:buNone/>
            </a:pPr>
            <a:r>
              <a:rPr lang="ja-JP" altLang="en-US" sz="2400"/>
              <a:t>　「</a:t>
            </a:r>
            <a:r>
              <a:rPr lang="en-US" altLang="ja-JP" sz="2400"/>
              <a:t>7</a:t>
            </a:r>
            <a:r>
              <a:rPr lang="ja-JP" altLang="en-US" sz="2400"/>
              <a:t>」→　</a:t>
            </a:r>
            <a:r>
              <a:rPr lang="en-US" altLang="ja-JP" sz="2400"/>
              <a:t>[0, 0, 0, 0, 0, 0, 0, 1, 0 </a:t>
            </a:r>
            <a:r>
              <a:rPr lang="ja-JP" altLang="en-US" sz="2400"/>
              <a:t>･･･</a:t>
            </a:r>
            <a:r>
              <a:rPr lang="en-US" altLang="ja-JP" sz="240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283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8201AD-86F0-3265-54D4-A85EC728D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emb_layer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EFE9D2-B011-8887-8073-6DE16FBF8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One-hot</a:t>
            </a:r>
            <a:r>
              <a:rPr kumimoji="1" lang="ja-JP" altLang="en-US"/>
              <a:t>行列と重みの行列積．バイアス無し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52EFEB-21CF-A2D2-644E-D47990DC15AC}"/>
              </a:ext>
            </a:extLst>
          </p:cNvPr>
          <p:cNvSpPr txBox="1"/>
          <p:nvPr/>
        </p:nvSpPr>
        <p:spPr>
          <a:xfrm>
            <a:off x="1630325" y="3252722"/>
            <a:ext cx="2218661" cy="1840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kumimoji="1" lang="en-US" altLang="ja-JP"/>
              <a:t>One-hot</a:t>
            </a:r>
            <a:r>
              <a:rPr kumimoji="1" lang="ja-JP" altLang="en-US"/>
              <a:t>行列</a:t>
            </a:r>
            <a:endParaRPr kumimoji="1" lang="en-US" altLang="ja-JP"/>
          </a:p>
          <a:p>
            <a:pPr algn="ctr">
              <a:lnSpc>
                <a:spcPts val="2500"/>
              </a:lnSpc>
            </a:pPr>
            <a:r>
              <a:rPr lang="en-US" altLang="ja-JP"/>
              <a:t>(N, char_num)</a:t>
            </a:r>
            <a:endParaRPr kumimoji="1" lang="en-US" altLang="ja-JP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AC047E9-D109-DF38-3EB9-3E7EE4CE3C4D}"/>
              </a:ext>
            </a:extLst>
          </p:cNvPr>
          <p:cNvSpPr txBox="1"/>
          <p:nvPr/>
        </p:nvSpPr>
        <p:spPr>
          <a:xfrm>
            <a:off x="4820092" y="3252722"/>
            <a:ext cx="2551815" cy="1840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kumimoji="1" lang="en-US" altLang="ja-JP"/>
              <a:t>W_emb</a:t>
            </a:r>
          </a:p>
          <a:p>
            <a:pPr algn="ctr">
              <a:lnSpc>
                <a:spcPts val="2500"/>
              </a:lnSpc>
            </a:pPr>
            <a:r>
              <a:rPr lang="en-US" altLang="ja-JP"/>
              <a:t>(char_num, emb_dim)</a:t>
            </a:r>
            <a:endParaRPr kumimoji="1" lang="en-US" altLang="ja-JP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F1288E4-E0DD-800E-8A79-E3522E065ACD}"/>
              </a:ext>
            </a:extLst>
          </p:cNvPr>
          <p:cNvSpPr txBox="1"/>
          <p:nvPr/>
        </p:nvSpPr>
        <p:spPr>
          <a:xfrm>
            <a:off x="8343014" y="3252722"/>
            <a:ext cx="2218661" cy="1840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lang="en-US" altLang="ja-JP"/>
              <a:t>output</a:t>
            </a:r>
            <a:endParaRPr kumimoji="1" lang="en-US" altLang="ja-JP"/>
          </a:p>
          <a:p>
            <a:pPr algn="ctr">
              <a:lnSpc>
                <a:spcPts val="2500"/>
              </a:lnSpc>
            </a:pPr>
            <a:r>
              <a:rPr lang="en-US" altLang="ja-JP"/>
              <a:t>(N, emb_dim)</a:t>
            </a:r>
            <a:endParaRPr kumimoji="1" lang="en-US" altLang="ja-JP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3133A3C-9212-71D6-8E7B-E5857937C4D8}"/>
              </a:ext>
            </a:extLst>
          </p:cNvPr>
          <p:cNvSpPr txBox="1"/>
          <p:nvPr/>
        </p:nvSpPr>
        <p:spPr>
          <a:xfrm>
            <a:off x="3985725" y="3818913"/>
            <a:ext cx="697627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kumimoji="1" lang="ja-JP" altLang="en-US" sz="4000"/>
              <a:t>・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4FB3F67-DF49-7F52-7CB3-A683DF31E0FA}"/>
              </a:ext>
            </a:extLst>
          </p:cNvPr>
          <p:cNvSpPr txBox="1"/>
          <p:nvPr/>
        </p:nvSpPr>
        <p:spPr>
          <a:xfrm>
            <a:off x="7579179" y="3818913"/>
            <a:ext cx="556563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4000"/>
              <a:t>=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629417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2EDCDA5E-8CF3-8C1F-196A-4B74A2A1C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044330"/>
              </p:ext>
            </p:extLst>
          </p:nvPr>
        </p:nvGraphicFramePr>
        <p:xfrm>
          <a:off x="3118372" y="3185054"/>
          <a:ext cx="144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031106155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57572" marR="57572" marT="28788" marB="28788"/>
                </a:tc>
                <a:extLst>
                  <a:ext uri="{0D108BD9-81ED-4DB2-BD59-A6C34878D82A}">
                    <a16:rowId xmlns:a16="http://schemas.microsoft.com/office/drawing/2014/main" val="84827503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57572" marR="57572" marT="28788" marB="28788"/>
                </a:tc>
                <a:extLst>
                  <a:ext uri="{0D108BD9-81ED-4DB2-BD59-A6C34878D82A}">
                    <a16:rowId xmlns:a16="http://schemas.microsoft.com/office/drawing/2014/main" val="298135267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57572" marR="57572" marT="28788" marB="28788"/>
                </a:tc>
                <a:extLst>
                  <a:ext uri="{0D108BD9-81ED-4DB2-BD59-A6C34878D82A}">
                    <a16:rowId xmlns:a16="http://schemas.microsoft.com/office/drawing/2014/main" val="386288122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57572" marR="57572" marT="28788" marB="28788"/>
                </a:tc>
                <a:extLst>
                  <a:ext uri="{0D108BD9-81ED-4DB2-BD59-A6C34878D82A}">
                    <a16:rowId xmlns:a16="http://schemas.microsoft.com/office/drawing/2014/main" val="3612109352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30D2134E-8DF3-9ACB-7D33-A9466767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mix_layer1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0FDC5E-2263-F80A-0425-EA2E60612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入力を転置，行ベクトル毎に行列積</a:t>
            </a:r>
            <a:r>
              <a:rPr kumimoji="1" lang="en-US" altLang="ja-JP"/>
              <a:t>+</a:t>
            </a:r>
            <a:r>
              <a:rPr kumimoji="1" lang="ja-JP" altLang="en-US"/>
              <a:t>バイアス，合体，</a:t>
            </a:r>
            <a:r>
              <a:rPr kumimoji="1" lang="en-US" altLang="ja-JP"/>
              <a:t>tanh</a:t>
            </a:r>
          </a:p>
          <a:p>
            <a:pPr marL="0" indent="0">
              <a:buNone/>
            </a:pPr>
            <a:r>
              <a:rPr kumimoji="1" lang="en-US" altLang="ja-JP" sz="1800"/>
              <a:t>※</a:t>
            </a:r>
            <a:r>
              <a:rPr kumimoji="1" lang="ja-JP" altLang="en-US" sz="1800"/>
              <a:t>一部「</a:t>
            </a:r>
            <a:r>
              <a:rPr kumimoji="1" lang="en-US" altLang="ja-JP" sz="1800"/>
              <a:t>_dim</a:t>
            </a:r>
            <a:r>
              <a:rPr kumimoji="1" lang="ja-JP" altLang="en-US" sz="1800"/>
              <a:t>」省略</a:t>
            </a:r>
            <a:endParaRPr kumimoji="1" lang="en-US" altLang="ja-JP" sz="1800"/>
          </a:p>
          <a:p>
            <a:pPr marL="0" indent="0">
              <a:buNone/>
            </a:pPr>
            <a:endParaRPr lang="en-US" altLang="ja-JP" sz="1800"/>
          </a:p>
          <a:p>
            <a:pPr marL="0" indent="0">
              <a:buNone/>
            </a:pPr>
            <a:endParaRPr kumimoji="1" lang="en-US" altLang="ja-JP" sz="1800"/>
          </a:p>
          <a:p>
            <a:pPr marL="0" indent="0">
              <a:buNone/>
            </a:pPr>
            <a:endParaRPr lang="en-US" altLang="ja-JP" sz="1800"/>
          </a:p>
          <a:p>
            <a:pPr marL="0" indent="0">
              <a:buNone/>
            </a:pPr>
            <a:endParaRPr kumimoji="1" lang="en-US" altLang="ja-JP" sz="1800"/>
          </a:p>
          <a:p>
            <a:pPr marL="0" indent="0">
              <a:buNone/>
            </a:pPr>
            <a:endParaRPr lang="en-US" altLang="ja-JP" sz="1800"/>
          </a:p>
          <a:p>
            <a:pPr marL="0" indent="0">
              <a:buNone/>
            </a:pPr>
            <a:endParaRPr lang="en-US" altLang="ja-JP" sz="1800"/>
          </a:p>
          <a:p>
            <a:pPr marL="0" indent="0">
              <a:buNone/>
            </a:pPr>
            <a:r>
              <a:rPr kumimoji="1" lang="en-US" altLang="ja-JP" sz="1800"/>
              <a:t>xW+b</a:t>
            </a:r>
            <a:r>
              <a:rPr kumimoji="1" lang="ja-JP" altLang="en-US" sz="1800"/>
              <a:t>の処理：行ベクトル </a:t>
            </a:r>
            <a:r>
              <a:rPr kumimoji="1" lang="en-US" altLang="ja-JP" sz="1800"/>
              <a:t>x </a:t>
            </a:r>
            <a:r>
              <a:rPr kumimoji="1" lang="ja-JP" altLang="en-US" sz="1800"/>
              <a:t>ごとに異なる重みとバイアスを用いる（</a:t>
            </a:r>
            <a:r>
              <a:rPr kumimoji="1" lang="en-US" altLang="ja-JP" sz="1800"/>
              <a:t>0 </a:t>
            </a:r>
            <a:r>
              <a:rPr kumimoji="1" lang="ja-JP" altLang="en-US" sz="1800"/>
              <a:t>≦ </a:t>
            </a:r>
            <a:r>
              <a:rPr lang="en-US" altLang="ja-JP" sz="1800"/>
              <a:t>i</a:t>
            </a:r>
            <a:r>
              <a:rPr kumimoji="1" lang="en-US" altLang="ja-JP" sz="1800"/>
              <a:t> &lt; emb_dim</a:t>
            </a:r>
            <a:r>
              <a:rPr kumimoji="1" lang="ja-JP" altLang="en-US" sz="1800"/>
              <a:t>）</a:t>
            </a:r>
            <a:endParaRPr kumimoji="1" lang="en-US" altLang="ja-JP" sz="1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9B896D-E563-4BCF-1260-7ECF12C5DA58}"/>
              </a:ext>
            </a:extLst>
          </p:cNvPr>
          <p:cNvSpPr txBox="1"/>
          <p:nvPr/>
        </p:nvSpPr>
        <p:spPr>
          <a:xfrm>
            <a:off x="837586" y="5847081"/>
            <a:ext cx="144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lang="en-US" altLang="ja-JP" sz="1400"/>
              <a:t>x[i] (1, N)</a:t>
            </a:r>
            <a:endParaRPr kumimoji="1" lang="en-US" altLang="ja-JP" sz="14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C4858A-9181-BC60-8A58-AFCC7401075C}"/>
              </a:ext>
            </a:extLst>
          </p:cNvPr>
          <p:cNvSpPr txBox="1"/>
          <p:nvPr/>
        </p:nvSpPr>
        <p:spPr>
          <a:xfrm>
            <a:off x="874353" y="3185054"/>
            <a:ext cx="144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kumimoji="1" lang="en-US" altLang="ja-JP" sz="1400"/>
              <a:t>input</a:t>
            </a:r>
          </a:p>
          <a:p>
            <a:pPr algn="ctr">
              <a:lnSpc>
                <a:spcPts val="2500"/>
              </a:lnSpc>
            </a:pPr>
            <a:r>
              <a:rPr lang="en-US" altLang="ja-JP" sz="1400"/>
              <a:t>(N, emb_dim)</a:t>
            </a:r>
            <a:endParaRPr kumimoji="1" lang="en-US" altLang="ja-JP" sz="14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D2856D8-C1F8-C9B1-6703-C97FB6642FA1}"/>
              </a:ext>
            </a:extLst>
          </p:cNvPr>
          <p:cNvSpPr txBox="1"/>
          <p:nvPr/>
        </p:nvSpPr>
        <p:spPr>
          <a:xfrm>
            <a:off x="2517960" y="3751462"/>
            <a:ext cx="359073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kumimoji="1" lang="ja-JP" altLang="en-US" sz="1400"/>
              <a:t>転置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5A31408-170C-43DB-CC76-371C46405C08}"/>
              </a:ext>
            </a:extLst>
          </p:cNvPr>
          <p:cNvSpPr txBox="1"/>
          <p:nvPr/>
        </p:nvSpPr>
        <p:spPr>
          <a:xfrm>
            <a:off x="2517333" y="5487081"/>
            <a:ext cx="144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kumimoji="1" lang="en-US" altLang="ja-JP" sz="1400"/>
              <a:t>W_1[i]</a:t>
            </a:r>
          </a:p>
          <a:p>
            <a:pPr algn="ctr">
              <a:lnSpc>
                <a:spcPts val="2500"/>
              </a:lnSpc>
            </a:pPr>
            <a:r>
              <a:rPr lang="en-US" altLang="ja-JP" sz="1400"/>
              <a:t>(N, hid_dim)</a:t>
            </a:r>
            <a:endParaRPr kumimoji="1" lang="en-US" altLang="ja-JP" sz="14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0DA0F13-CCA7-7352-B8CE-1409451EAC63}"/>
              </a:ext>
            </a:extLst>
          </p:cNvPr>
          <p:cNvSpPr txBox="1"/>
          <p:nvPr/>
        </p:nvSpPr>
        <p:spPr>
          <a:xfrm>
            <a:off x="4190759" y="5648295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kumimoji="1" lang="en-US" altLang="ja-JP" sz="1400"/>
              <a:t>b_1[i]</a:t>
            </a:r>
          </a:p>
          <a:p>
            <a:pPr algn="ctr">
              <a:lnSpc>
                <a:spcPts val="2500"/>
              </a:lnSpc>
            </a:pPr>
            <a:r>
              <a:rPr lang="en-US" altLang="ja-JP" sz="1400"/>
              <a:t>(1, hid_dim)</a:t>
            </a:r>
            <a:endParaRPr kumimoji="1" lang="en-US" altLang="ja-JP" sz="1400"/>
          </a:p>
        </p:txBody>
      </p:sp>
      <p:graphicFrame>
        <p:nvGraphicFramePr>
          <p:cNvPr id="33" name="表 32">
            <a:extLst>
              <a:ext uri="{FF2B5EF4-FFF2-40B4-BE49-F238E27FC236}">
                <a16:creationId xmlns:a16="http://schemas.microsoft.com/office/drawing/2014/main" id="{4470F5CA-3292-23B6-76F5-54AE81D41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856242"/>
              </p:ext>
            </p:extLst>
          </p:nvPr>
        </p:nvGraphicFramePr>
        <p:xfrm>
          <a:off x="5362391" y="3185551"/>
          <a:ext cx="72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031106155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/>
                        <a:t>xW+b</a:t>
                      </a:r>
                      <a:endParaRPr kumimoji="1" lang="ja-JP" altLang="en-US" sz="1100"/>
                    </a:p>
                  </a:txBody>
                  <a:tcPr marL="57572" marR="57572" marT="28788" marB="28788" anchor="ctr"/>
                </a:tc>
                <a:extLst>
                  <a:ext uri="{0D108BD9-81ED-4DB2-BD59-A6C34878D82A}">
                    <a16:rowId xmlns:a16="http://schemas.microsoft.com/office/drawing/2014/main" val="84827503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/>
                        <a:t>xW+b</a:t>
                      </a:r>
                      <a:endParaRPr kumimoji="1" lang="ja-JP" altLang="en-US" sz="1100"/>
                    </a:p>
                  </a:txBody>
                  <a:tcPr marL="57572" marR="57572" marT="28788" marB="28788" anchor="ctr"/>
                </a:tc>
                <a:extLst>
                  <a:ext uri="{0D108BD9-81ED-4DB2-BD59-A6C34878D82A}">
                    <a16:rowId xmlns:a16="http://schemas.microsoft.com/office/drawing/2014/main" val="298135267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/>
                        <a:t>xW+b</a:t>
                      </a:r>
                      <a:endParaRPr kumimoji="1" lang="ja-JP" altLang="en-US" sz="1100"/>
                    </a:p>
                  </a:txBody>
                  <a:tcPr marL="57572" marR="57572" marT="28788" marB="28788" anchor="ctr"/>
                </a:tc>
                <a:extLst>
                  <a:ext uri="{0D108BD9-81ED-4DB2-BD59-A6C34878D82A}">
                    <a16:rowId xmlns:a16="http://schemas.microsoft.com/office/drawing/2014/main" val="386288122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/>
                        <a:t>xW+b</a:t>
                      </a:r>
                      <a:endParaRPr kumimoji="1" lang="ja-JP" altLang="en-US" sz="1100"/>
                    </a:p>
                  </a:txBody>
                  <a:tcPr marL="57572" marR="57572" marT="28788" marB="28788" anchor="ctr"/>
                </a:tc>
                <a:extLst>
                  <a:ext uri="{0D108BD9-81ED-4DB2-BD59-A6C34878D82A}">
                    <a16:rowId xmlns:a16="http://schemas.microsoft.com/office/drawing/2014/main" val="3612109352"/>
                  </a:ext>
                </a:extLst>
              </a:tr>
            </a:tbl>
          </a:graphicData>
        </a:graphic>
      </p:graphicFrame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90355C9-3A04-216F-7A52-186CB3CBDE4E}"/>
              </a:ext>
            </a:extLst>
          </p:cNvPr>
          <p:cNvSpPr txBox="1"/>
          <p:nvPr/>
        </p:nvSpPr>
        <p:spPr>
          <a:xfrm>
            <a:off x="6886410" y="3185551"/>
            <a:ext cx="144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lang="en-US" altLang="ja-JP" sz="1400"/>
              <a:t>(emb, hid)</a:t>
            </a:r>
            <a:endParaRPr kumimoji="1" lang="en-US" altLang="ja-JP" sz="14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B9AE37C-199B-6091-09DB-6A91BF34892C}"/>
              </a:ext>
            </a:extLst>
          </p:cNvPr>
          <p:cNvSpPr txBox="1"/>
          <p:nvPr/>
        </p:nvSpPr>
        <p:spPr>
          <a:xfrm>
            <a:off x="9553800" y="3185054"/>
            <a:ext cx="144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lang="en-US" altLang="ja-JP" sz="1400"/>
              <a:t>output</a:t>
            </a:r>
          </a:p>
          <a:p>
            <a:pPr algn="ctr">
              <a:lnSpc>
                <a:spcPts val="2500"/>
              </a:lnSpc>
            </a:pPr>
            <a:r>
              <a:rPr lang="en-US" altLang="ja-JP" sz="1400"/>
              <a:t>(emb, hid)</a:t>
            </a:r>
            <a:endParaRPr kumimoji="1" lang="en-US" altLang="ja-JP" sz="14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857D872-1234-B312-776A-F6121145A8FD}"/>
              </a:ext>
            </a:extLst>
          </p:cNvPr>
          <p:cNvSpPr txBox="1"/>
          <p:nvPr/>
        </p:nvSpPr>
        <p:spPr>
          <a:xfrm>
            <a:off x="3288178" y="2877277"/>
            <a:ext cx="1123706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ja-JP" sz="1400"/>
              <a:t>(emb_dim, N)</a:t>
            </a:r>
            <a:endParaRPr kumimoji="1" lang="ja-JP" altLang="en-US" sz="140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EBCC163B-B789-B950-BE5F-2C62BC210FF0}"/>
              </a:ext>
            </a:extLst>
          </p:cNvPr>
          <p:cNvCxnSpPr>
            <a:stCxn id="4" idx="3"/>
            <a:endCxn id="27" idx="1"/>
          </p:cNvCxnSpPr>
          <p:nvPr/>
        </p:nvCxnSpPr>
        <p:spPr>
          <a:xfrm>
            <a:off x="2314353" y="3725054"/>
            <a:ext cx="804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E6984D0-B073-B4A6-17BB-288A5BBC587B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8326410" y="3725054"/>
            <a:ext cx="1227390" cy="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F18CFBA-E7EF-E3F0-58C4-385E29965AD6}"/>
              </a:ext>
            </a:extLst>
          </p:cNvPr>
          <p:cNvCxnSpPr/>
          <p:nvPr/>
        </p:nvCxnSpPr>
        <p:spPr>
          <a:xfrm>
            <a:off x="4558372" y="3303295"/>
            <a:ext cx="804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8B7176B-C5AD-EE57-E8FD-CF04C64A2E38}"/>
              </a:ext>
            </a:extLst>
          </p:cNvPr>
          <p:cNvCxnSpPr/>
          <p:nvPr/>
        </p:nvCxnSpPr>
        <p:spPr>
          <a:xfrm>
            <a:off x="4558372" y="3593918"/>
            <a:ext cx="804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951961D6-797C-3155-7B2A-FF1B8FDB0FDC}"/>
              </a:ext>
            </a:extLst>
          </p:cNvPr>
          <p:cNvCxnSpPr/>
          <p:nvPr/>
        </p:nvCxnSpPr>
        <p:spPr>
          <a:xfrm>
            <a:off x="4558371" y="4114912"/>
            <a:ext cx="804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0F1C0D0-1DDE-D887-25E4-E9B1CCB97177}"/>
              </a:ext>
            </a:extLst>
          </p:cNvPr>
          <p:cNvCxnSpPr/>
          <p:nvPr/>
        </p:nvCxnSpPr>
        <p:spPr>
          <a:xfrm>
            <a:off x="4558371" y="3862818"/>
            <a:ext cx="804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6B8C707A-C8A7-75AE-3118-24CDB946D1C2}"/>
              </a:ext>
            </a:extLst>
          </p:cNvPr>
          <p:cNvCxnSpPr/>
          <p:nvPr/>
        </p:nvCxnSpPr>
        <p:spPr>
          <a:xfrm>
            <a:off x="6096001" y="3303295"/>
            <a:ext cx="804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79C51E1E-1417-0C97-3D07-01B0E2B79F5E}"/>
              </a:ext>
            </a:extLst>
          </p:cNvPr>
          <p:cNvCxnSpPr/>
          <p:nvPr/>
        </p:nvCxnSpPr>
        <p:spPr>
          <a:xfrm>
            <a:off x="6096001" y="3593918"/>
            <a:ext cx="804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10BA62F-62A7-80A0-8902-BE8366855228}"/>
              </a:ext>
            </a:extLst>
          </p:cNvPr>
          <p:cNvCxnSpPr/>
          <p:nvPr/>
        </p:nvCxnSpPr>
        <p:spPr>
          <a:xfrm>
            <a:off x="6096000" y="4114912"/>
            <a:ext cx="804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2FAB402D-43EB-74FE-9AF3-B0A5756B9AC0}"/>
              </a:ext>
            </a:extLst>
          </p:cNvPr>
          <p:cNvCxnSpPr/>
          <p:nvPr/>
        </p:nvCxnSpPr>
        <p:spPr>
          <a:xfrm>
            <a:off x="6096000" y="3862818"/>
            <a:ext cx="804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756F7B2-8C05-0568-E2E9-95AA9EFB0B66}"/>
              </a:ext>
            </a:extLst>
          </p:cNvPr>
          <p:cNvSpPr txBox="1"/>
          <p:nvPr/>
        </p:nvSpPr>
        <p:spPr>
          <a:xfrm>
            <a:off x="8494854" y="3751462"/>
            <a:ext cx="897682" cy="52322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ja-JP" sz="1400"/>
              <a:t>tanh</a:t>
            </a:r>
          </a:p>
          <a:p>
            <a:pPr algn="ctr"/>
            <a:r>
              <a:rPr kumimoji="1" lang="ja-JP" altLang="en-US" sz="1400"/>
              <a:t>活性化関数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BD20466-13A8-9E59-C29F-DE4E532D4D11}"/>
              </a:ext>
            </a:extLst>
          </p:cNvPr>
          <p:cNvSpPr txBox="1"/>
          <p:nvPr/>
        </p:nvSpPr>
        <p:spPr>
          <a:xfrm>
            <a:off x="4020053" y="5899723"/>
            <a:ext cx="129844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ja-JP" sz="1400"/>
              <a:t>+</a:t>
            </a:r>
            <a:endParaRPr kumimoji="1" lang="ja-JP" altLang="en-US" sz="140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9CDAA54-EB8E-8741-0857-AF619DC5C945}"/>
              </a:ext>
            </a:extLst>
          </p:cNvPr>
          <p:cNvSpPr txBox="1"/>
          <p:nvPr/>
        </p:nvSpPr>
        <p:spPr>
          <a:xfrm>
            <a:off x="2317366" y="5878457"/>
            <a:ext cx="179536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kumimoji="1" lang="ja-JP" altLang="en-US" sz="1400"/>
              <a:t>・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0F90646-5AB1-2550-626D-BAA64A1DEFB1}"/>
              </a:ext>
            </a:extLst>
          </p:cNvPr>
          <p:cNvSpPr txBox="1"/>
          <p:nvPr/>
        </p:nvSpPr>
        <p:spPr>
          <a:xfrm>
            <a:off x="6166410" y="5828295"/>
            <a:ext cx="162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lang="en-US" altLang="ja-JP" sz="1400"/>
              <a:t>y[i] (1, hid_dim)</a:t>
            </a:r>
            <a:endParaRPr kumimoji="1" lang="en-US" altLang="ja-JP" sz="140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EC98898-031C-6348-9C6A-4189569F0BAD}"/>
              </a:ext>
            </a:extLst>
          </p:cNvPr>
          <p:cNvSpPr txBox="1"/>
          <p:nvPr/>
        </p:nvSpPr>
        <p:spPr>
          <a:xfrm>
            <a:off x="5833662" y="5884245"/>
            <a:ext cx="129844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kumimoji="1" lang="en-US" altLang="ja-JP" sz="1400"/>
              <a:t>=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63074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2EDCDA5E-8CF3-8C1F-196A-4B74A2A1C30B}"/>
              </a:ext>
            </a:extLst>
          </p:cNvPr>
          <p:cNvGraphicFramePr>
            <a:graphicFrameLocks noGrp="1"/>
          </p:cNvGraphicFramePr>
          <p:nvPr/>
        </p:nvGraphicFramePr>
        <p:xfrm>
          <a:off x="3118372" y="3185054"/>
          <a:ext cx="144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031106155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57572" marR="57572" marT="28788" marB="28788"/>
                </a:tc>
                <a:extLst>
                  <a:ext uri="{0D108BD9-81ED-4DB2-BD59-A6C34878D82A}">
                    <a16:rowId xmlns:a16="http://schemas.microsoft.com/office/drawing/2014/main" val="84827503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57572" marR="57572" marT="28788" marB="28788"/>
                </a:tc>
                <a:extLst>
                  <a:ext uri="{0D108BD9-81ED-4DB2-BD59-A6C34878D82A}">
                    <a16:rowId xmlns:a16="http://schemas.microsoft.com/office/drawing/2014/main" val="298135267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57572" marR="57572" marT="28788" marB="28788"/>
                </a:tc>
                <a:extLst>
                  <a:ext uri="{0D108BD9-81ED-4DB2-BD59-A6C34878D82A}">
                    <a16:rowId xmlns:a16="http://schemas.microsoft.com/office/drawing/2014/main" val="386288122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57572" marR="57572" marT="28788" marB="28788"/>
                </a:tc>
                <a:extLst>
                  <a:ext uri="{0D108BD9-81ED-4DB2-BD59-A6C34878D82A}">
                    <a16:rowId xmlns:a16="http://schemas.microsoft.com/office/drawing/2014/main" val="3612109352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30D2134E-8DF3-9ACB-7D33-A9466767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mix_layer2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0FDC5E-2263-F80A-0425-EA2E60612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パラメータ以外</a:t>
            </a:r>
            <a:r>
              <a:rPr kumimoji="1" lang="en-US" altLang="ja-JP"/>
              <a:t>mix_layer1</a:t>
            </a:r>
            <a:r>
              <a:rPr kumimoji="1" lang="ja-JP" altLang="en-US"/>
              <a:t>と同様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 sz="1800"/>
              <a:t>※</a:t>
            </a:r>
            <a:r>
              <a:rPr kumimoji="1" lang="ja-JP" altLang="en-US" sz="1800"/>
              <a:t>一部「</a:t>
            </a:r>
            <a:r>
              <a:rPr kumimoji="1" lang="en-US" altLang="ja-JP" sz="1800"/>
              <a:t>_dim</a:t>
            </a:r>
            <a:r>
              <a:rPr kumimoji="1" lang="ja-JP" altLang="en-US" sz="1800"/>
              <a:t>」省略</a:t>
            </a:r>
            <a:endParaRPr kumimoji="1" lang="en-US" altLang="ja-JP" sz="1800"/>
          </a:p>
          <a:p>
            <a:pPr marL="0" indent="0">
              <a:buNone/>
            </a:pPr>
            <a:endParaRPr lang="en-US" altLang="ja-JP" sz="1800"/>
          </a:p>
          <a:p>
            <a:pPr marL="0" indent="0">
              <a:buNone/>
            </a:pPr>
            <a:endParaRPr kumimoji="1" lang="en-US" altLang="ja-JP" sz="1800"/>
          </a:p>
          <a:p>
            <a:pPr marL="0" indent="0">
              <a:buNone/>
            </a:pPr>
            <a:endParaRPr lang="en-US" altLang="ja-JP" sz="1800"/>
          </a:p>
          <a:p>
            <a:pPr marL="0" indent="0">
              <a:buNone/>
            </a:pPr>
            <a:endParaRPr kumimoji="1" lang="en-US" altLang="ja-JP" sz="1800"/>
          </a:p>
          <a:p>
            <a:pPr marL="0" indent="0">
              <a:buNone/>
            </a:pPr>
            <a:endParaRPr lang="en-US" altLang="ja-JP" sz="1800"/>
          </a:p>
          <a:p>
            <a:pPr marL="0" indent="0">
              <a:buNone/>
            </a:pPr>
            <a:endParaRPr lang="en-US" altLang="ja-JP" sz="1800"/>
          </a:p>
          <a:p>
            <a:pPr marL="0" indent="0">
              <a:buNone/>
            </a:pPr>
            <a:r>
              <a:rPr kumimoji="1" lang="en-US" altLang="ja-JP" sz="1800"/>
              <a:t>xW+b</a:t>
            </a:r>
            <a:r>
              <a:rPr kumimoji="1" lang="ja-JP" altLang="en-US" sz="1800"/>
              <a:t>の処理：行ベクトル </a:t>
            </a:r>
            <a:r>
              <a:rPr kumimoji="1" lang="en-US" altLang="ja-JP" sz="1800"/>
              <a:t>x </a:t>
            </a:r>
            <a:r>
              <a:rPr kumimoji="1" lang="ja-JP" altLang="en-US" sz="1800"/>
              <a:t>ごとに異なる重みとバイアスを用いる（</a:t>
            </a:r>
            <a:r>
              <a:rPr kumimoji="1" lang="en-US" altLang="ja-JP" sz="1800"/>
              <a:t>0 </a:t>
            </a:r>
            <a:r>
              <a:rPr kumimoji="1" lang="ja-JP" altLang="en-US" sz="1800"/>
              <a:t>≦ </a:t>
            </a:r>
            <a:r>
              <a:rPr lang="en-US" altLang="ja-JP" sz="1800"/>
              <a:t>i</a:t>
            </a:r>
            <a:r>
              <a:rPr kumimoji="1" lang="en-US" altLang="ja-JP" sz="1800"/>
              <a:t> &lt; hid_dim</a:t>
            </a:r>
            <a:r>
              <a:rPr kumimoji="1" lang="ja-JP" altLang="en-US" sz="1800"/>
              <a:t>）</a:t>
            </a:r>
            <a:endParaRPr kumimoji="1" lang="en-US" altLang="ja-JP" sz="1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9B896D-E563-4BCF-1260-7ECF12C5DA58}"/>
              </a:ext>
            </a:extLst>
          </p:cNvPr>
          <p:cNvSpPr txBox="1"/>
          <p:nvPr/>
        </p:nvSpPr>
        <p:spPr>
          <a:xfrm>
            <a:off x="837586" y="5847081"/>
            <a:ext cx="144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lang="en-US" altLang="ja-JP" sz="1400"/>
              <a:t>x[i] (1, emb)</a:t>
            </a:r>
            <a:endParaRPr kumimoji="1" lang="en-US" altLang="ja-JP" sz="14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C4858A-9181-BC60-8A58-AFCC7401075C}"/>
              </a:ext>
            </a:extLst>
          </p:cNvPr>
          <p:cNvSpPr txBox="1"/>
          <p:nvPr/>
        </p:nvSpPr>
        <p:spPr>
          <a:xfrm>
            <a:off x="874353" y="3185054"/>
            <a:ext cx="144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kumimoji="1" lang="en-US" altLang="ja-JP" sz="1400"/>
              <a:t>input</a:t>
            </a:r>
          </a:p>
          <a:p>
            <a:pPr algn="ctr">
              <a:lnSpc>
                <a:spcPts val="2500"/>
              </a:lnSpc>
            </a:pPr>
            <a:r>
              <a:rPr lang="en-US" altLang="ja-JP" sz="1400"/>
              <a:t>(emb, hid)</a:t>
            </a:r>
            <a:endParaRPr kumimoji="1" lang="en-US" altLang="ja-JP" sz="14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D2856D8-C1F8-C9B1-6703-C97FB6642FA1}"/>
              </a:ext>
            </a:extLst>
          </p:cNvPr>
          <p:cNvSpPr txBox="1"/>
          <p:nvPr/>
        </p:nvSpPr>
        <p:spPr>
          <a:xfrm>
            <a:off x="2517960" y="3751462"/>
            <a:ext cx="359073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kumimoji="1" lang="ja-JP" altLang="en-US" sz="1400"/>
              <a:t>転置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5A31408-170C-43DB-CC76-371C46405C08}"/>
              </a:ext>
            </a:extLst>
          </p:cNvPr>
          <p:cNvSpPr txBox="1"/>
          <p:nvPr/>
        </p:nvSpPr>
        <p:spPr>
          <a:xfrm>
            <a:off x="2517333" y="5487081"/>
            <a:ext cx="144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kumimoji="1" lang="en-US" altLang="ja-JP" sz="1400"/>
              <a:t>W_2[i]</a:t>
            </a:r>
          </a:p>
          <a:p>
            <a:pPr algn="ctr">
              <a:lnSpc>
                <a:spcPts val="2500"/>
              </a:lnSpc>
            </a:pPr>
            <a:r>
              <a:rPr lang="en-US" altLang="ja-JP" sz="1400"/>
              <a:t>(emb_dim, 1)</a:t>
            </a:r>
            <a:endParaRPr kumimoji="1" lang="en-US" altLang="ja-JP" sz="14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0DA0F13-CCA7-7352-B8CE-1409451EAC63}"/>
              </a:ext>
            </a:extLst>
          </p:cNvPr>
          <p:cNvSpPr txBox="1"/>
          <p:nvPr/>
        </p:nvSpPr>
        <p:spPr>
          <a:xfrm>
            <a:off x="4190759" y="5648295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kumimoji="1" lang="en-US" altLang="ja-JP" sz="1400"/>
              <a:t>b_2[i]</a:t>
            </a:r>
          </a:p>
          <a:p>
            <a:pPr algn="ctr">
              <a:lnSpc>
                <a:spcPts val="2500"/>
              </a:lnSpc>
            </a:pPr>
            <a:r>
              <a:rPr lang="en-US" altLang="ja-JP" sz="1400"/>
              <a:t>(1, 1)</a:t>
            </a:r>
            <a:endParaRPr kumimoji="1" lang="en-US" altLang="ja-JP" sz="1400"/>
          </a:p>
        </p:txBody>
      </p:sp>
      <p:graphicFrame>
        <p:nvGraphicFramePr>
          <p:cNvPr id="33" name="表 32">
            <a:extLst>
              <a:ext uri="{FF2B5EF4-FFF2-40B4-BE49-F238E27FC236}">
                <a16:creationId xmlns:a16="http://schemas.microsoft.com/office/drawing/2014/main" id="{4470F5CA-3292-23B6-76F5-54AE81D41B99}"/>
              </a:ext>
            </a:extLst>
          </p:cNvPr>
          <p:cNvGraphicFramePr>
            <a:graphicFrameLocks noGrp="1"/>
          </p:cNvGraphicFramePr>
          <p:nvPr/>
        </p:nvGraphicFramePr>
        <p:xfrm>
          <a:off x="5362391" y="3185551"/>
          <a:ext cx="72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031106155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/>
                        <a:t>xW+b</a:t>
                      </a:r>
                      <a:endParaRPr kumimoji="1" lang="ja-JP" altLang="en-US" sz="1100"/>
                    </a:p>
                  </a:txBody>
                  <a:tcPr marL="57572" marR="57572" marT="28788" marB="28788" anchor="ctr"/>
                </a:tc>
                <a:extLst>
                  <a:ext uri="{0D108BD9-81ED-4DB2-BD59-A6C34878D82A}">
                    <a16:rowId xmlns:a16="http://schemas.microsoft.com/office/drawing/2014/main" val="84827503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/>
                        <a:t>xW+b</a:t>
                      </a:r>
                      <a:endParaRPr kumimoji="1" lang="ja-JP" altLang="en-US" sz="1100"/>
                    </a:p>
                  </a:txBody>
                  <a:tcPr marL="57572" marR="57572" marT="28788" marB="28788" anchor="ctr"/>
                </a:tc>
                <a:extLst>
                  <a:ext uri="{0D108BD9-81ED-4DB2-BD59-A6C34878D82A}">
                    <a16:rowId xmlns:a16="http://schemas.microsoft.com/office/drawing/2014/main" val="298135267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/>
                        <a:t>xW+b</a:t>
                      </a:r>
                      <a:endParaRPr kumimoji="1" lang="ja-JP" altLang="en-US" sz="1100"/>
                    </a:p>
                  </a:txBody>
                  <a:tcPr marL="57572" marR="57572" marT="28788" marB="28788" anchor="ctr"/>
                </a:tc>
                <a:extLst>
                  <a:ext uri="{0D108BD9-81ED-4DB2-BD59-A6C34878D82A}">
                    <a16:rowId xmlns:a16="http://schemas.microsoft.com/office/drawing/2014/main" val="386288122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/>
                        <a:t>xW+b</a:t>
                      </a:r>
                      <a:endParaRPr kumimoji="1" lang="ja-JP" altLang="en-US" sz="1100"/>
                    </a:p>
                  </a:txBody>
                  <a:tcPr marL="57572" marR="57572" marT="28788" marB="28788" anchor="ctr"/>
                </a:tc>
                <a:extLst>
                  <a:ext uri="{0D108BD9-81ED-4DB2-BD59-A6C34878D82A}">
                    <a16:rowId xmlns:a16="http://schemas.microsoft.com/office/drawing/2014/main" val="3612109352"/>
                  </a:ext>
                </a:extLst>
              </a:tr>
            </a:tbl>
          </a:graphicData>
        </a:graphic>
      </p:graphicFrame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90355C9-3A04-216F-7A52-186CB3CBDE4E}"/>
              </a:ext>
            </a:extLst>
          </p:cNvPr>
          <p:cNvSpPr txBox="1"/>
          <p:nvPr/>
        </p:nvSpPr>
        <p:spPr>
          <a:xfrm>
            <a:off x="6886410" y="3185551"/>
            <a:ext cx="144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lang="en-US" altLang="ja-JP" sz="1400"/>
              <a:t>(hid_dim, 1)</a:t>
            </a:r>
            <a:endParaRPr kumimoji="1" lang="en-US" altLang="ja-JP" sz="14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B9AE37C-199B-6091-09DB-6A91BF34892C}"/>
              </a:ext>
            </a:extLst>
          </p:cNvPr>
          <p:cNvSpPr txBox="1"/>
          <p:nvPr/>
        </p:nvSpPr>
        <p:spPr>
          <a:xfrm>
            <a:off x="9553800" y="3185054"/>
            <a:ext cx="144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lang="en-US" altLang="ja-JP" sz="1400"/>
              <a:t>output</a:t>
            </a:r>
          </a:p>
          <a:p>
            <a:pPr algn="ctr">
              <a:lnSpc>
                <a:spcPts val="2500"/>
              </a:lnSpc>
            </a:pPr>
            <a:r>
              <a:rPr lang="en-US" altLang="ja-JP" sz="1400"/>
              <a:t>(hid_dim, 1)</a:t>
            </a:r>
            <a:endParaRPr kumimoji="1" lang="en-US" altLang="ja-JP" sz="14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857D872-1234-B312-776A-F6121145A8FD}"/>
              </a:ext>
            </a:extLst>
          </p:cNvPr>
          <p:cNvSpPr txBox="1"/>
          <p:nvPr/>
        </p:nvSpPr>
        <p:spPr>
          <a:xfrm>
            <a:off x="3019238" y="2877277"/>
            <a:ext cx="1638269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ja-JP" sz="1400"/>
              <a:t>(hid_dim, emb_dim)</a:t>
            </a:r>
            <a:endParaRPr kumimoji="1" lang="ja-JP" altLang="en-US" sz="140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EBCC163B-B789-B950-BE5F-2C62BC210FF0}"/>
              </a:ext>
            </a:extLst>
          </p:cNvPr>
          <p:cNvCxnSpPr>
            <a:stCxn id="4" idx="3"/>
            <a:endCxn id="27" idx="1"/>
          </p:cNvCxnSpPr>
          <p:nvPr/>
        </p:nvCxnSpPr>
        <p:spPr>
          <a:xfrm>
            <a:off x="2314353" y="3725054"/>
            <a:ext cx="804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E6984D0-B073-B4A6-17BB-288A5BBC587B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8326410" y="3725054"/>
            <a:ext cx="1227390" cy="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F18CFBA-E7EF-E3F0-58C4-385E29965AD6}"/>
              </a:ext>
            </a:extLst>
          </p:cNvPr>
          <p:cNvCxnSpPr/>
          <p:nvPr/>
        </p:nvCxnSpPr>
        <p:spPr>
          <a:xfrm>
            <a:off x="4558372" y="3303295"/>
            <a:ext cx="804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8B7176B-C5AD-EE57-E8FD-CF04C64A2E38}"/>
              </a:ext>
            </a:extLst>
          </p:cNvPr>
          <p:cNvCxnSpPr/>
          <p:nvPr/>
        </p:nvCxnSpPr>
        <p:spPr>
          <a:xfrm>
            <a:off x="4558372" y="3593918"/>
            <a:ext cx="804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951961D6-797C-3155-7B2A-FF1B8FDB0FDC}"/>
              </a:ext>
            </a:extLst>
          </p:cNvPr>
          <p:cNvCxnSpPr/>
          <p:nvPr/>
        </p:nvCxnSpPr>
        <p:spPr>
          <a:xfrm>
            <a:off x="4558371" y="4114912"/>
            <a:ext cx="804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0F1C0D0-1DDE-D887-25E4-E9B1CCB97177}"/>
              </a:ext>
            </a:extLst>
          </p:cNvPr>
          <p:cNvCxnSpPr/>
          <p:nvPr/>
        </p:nvCxnSpPr>
        <p:spPr>
          <a:xfrm>
            <a:off x="4558371" y="3862818"/>
            <a:ext cx="804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6B8C707A-C8A7-75AE-3118-24CDB946D1C2}"/>
              </a:ext>
            </a:extLst>
          </p:cNvPr>
          <p:cNvCxnSpPr/>
          <p:nvPr/>
        </p:nvCxnSpPr>
        <p:spPr>
          <a:xfrm>
            <a:off x="6096001" y="3303295"/>
            <a:ext cx="804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79C51E1E-1417-0C97-3D07-01B0E2B79F5E}"/>
              </a:ext>
            </a:extLst>
          </p:cNvPr>
          <p:cNvCxnSpPr/>
          <p:nvPr/>
        </p:nvCxnSpPr>
        <p:spPr>
          <a:xfrm>
            <a:off x="6096001" y="3593918"/>
            <a:ext cx="804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10BA62F-62A7-80A0-8902-BE8366855228}"/>
              </a:ext>
            </a:extLst>
          </p:cNvPr>
          <p:cNvCxnSpPr/>
          <p:nvPr/>
        </p:nvCxnSpPr>
        <p:spPr>
          <a:xfrm>
            <a:off x="6096000" y="4114912"/>
            <a:ext cx="804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2FAB402D-43EB-74FE-9AF3-B0A5756B9AC0}"/>
              </a:ext>
            </a:extLst>
          </p:cNvPr>
          <p:cNvCxnSpPr/>
          <p:nvPr/>
        </p:nvCxnSpPr>
        <p:spPr>
          <a:xfrm>
            <a:off x="6096000" y="3862818"/>
            <a:ext cx="804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756F7B2-8C05-0568-E2E9-95AA9EFB0B66}"/>
              </a:ext>
            </a:extLst>
          </p:cNvPr>
          <p:cNvSpPr txBox="1"/>
          <p:nvPr/>
        </p:nvSpPr>
        <p:spPr>
          <a:xfrm>
            <a:off x="8494854" y="3751462"/>
            <a:ext cx="897682" cy="52322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ja-JP" sz="1400"/>
              <a:t>tanh</a:t>
            </a:r>
          </a:p>
          <a:p>
            <a:pPr algn="ctr"/>
            <a:r>
              <a:rPr kumimoji="1" lang="ja-JP" altLang="en-US" sz="1400"/>
              <a:t>活性化関数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BD20466-13A8-9E59-C29F-DE4E532D4D11}"/>
              </a:ext>
            </a:extLst>
          </p:cNvPr>
          <p:cNvSpPr txBox="1"/>
          <p:nvPr/>
        </p:nvSpPr>
        <p:spPr>
          <a:xfrm>
            <a:off x="4020053" y="5899723"/>
            <a:ext cx="129844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ja-JP" sz="1400"/>
              <a:t>+</a:t>
            </a:r>
            <a:endParaRPr kumimoji="1" lang="ja-JP" altLang="en-US" sz="140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9CDAA54-EB8E-8741-0857-AF619DC5C945}"/>
              </a:ext>
            </a:extLst>
          </p:cNvPr>
          <p:cNvSpPr txBox="1"/>
          <p:nvPr/>
        </p:nvSpPr>
        <p:spPr>
          <a:xfrm>
            <a:off x="2317366" y="5878457"/>
            <a:ext cx="179536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kumimoji="1" lang="ja-JP" altLang="en-US" sz="1400"/>
              <a:t>・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F6135B-A2AA-976F-F672-E2C71DB2CE65}"/>
              </a:ext>
            </a:extLst>
          </p:cNvPr>
          <p:cNvSpPr txBox="1"/>
          <p:nvPr/>
        </p:nvSpPr>
        <p:spPr>
          <a:xfrm>
            <a:off x="6166410" y="5828295"/>
            <a:ext cx="162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lang="en-US" altLang="ja-JP" sz="1400"/>
              <a:t>y[i] (1, 1)</a:t>
            </a:r>
            <a:endParaRPr kumimoji="1" lang="en-US" altLang="ja-JP" sz="1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BD6D3A-F739-C228-2F64-AA0494F2F352}"/>
              </a:ext>
            </a:extLst>
          </p:cNvPr>
          <p:cNvSpPr txBox="1"/>
          <p:nvPr/>
        </p:nvSpPr>
        <p:spPr>
          <a:xfrm>
            <a:off x="5833662" y="5884245"/>
            <a:ext cx="129844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kumimoji="1" lang="en-US" altLang="ja-JP" sz="1400"/>
              <a:t>=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2497969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0FDC5E-2263-F80A-0425-EA2E60612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同様だが，入力がベクトルなので同じ値を用いる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 sz="1800"/>
              <a:t>※</a:t>
            </a:r>
            <a:r>
              <a:rPr kumimoji="1" lang="ja-JP" altLang="en-US" sz="1800"/>
              <a:t>一部「</a:t>
            </a:r>
            <a:r>
              <a:rPr kumimoji="1" lang="en-US" altLang="ja-JP" sz="1800"/>
              <a:t>_dim</a:t>
            </a:r>
            <a:r>
              <a:rPr kumimoji="1" lang="ja-JP" altLang="en-US" sz="1800"/>
              <a:t>」省略．重みは</a:t>
            </a:r>
            <a:r>
              <a:rPr kumimoji="1" lang="en-US" altLang="ja-JP" sz="1800"/>
              <a:t>(</a:t>
            </a:r>
            <a:r>
              <a:rPr kumimoji="1" lang="ja-JP" altLang="en-US" sz="1800"/>
              <a:t>バイアスも</a:t>
            </a:r>
            <a:r>
              <a:rPr kumimoji="1" lang="en-US" altLang="ja-JP" sz="1800"/>
              <a:t>)</a:t>
            </a:r>
            <a:r>
              <a:rPr kumimoji="1" lang="ja-JP" altLang="en-US" sz="1800"/>
              <a:t>「</a:t>
            </a:r>
            <a:r>
              <a:rPr kumimoji="1" lang="en-US" altLang="ja-JP" sz="1800"/>
              <a:t>decoder_W_</a:t>
            </a:r>
            <a:r>
              <a:rPr kumimoji="1" lang="en-US" altLang="ja-JP" sz="1800">
                <a:solidFill>
                  <a:srgbClr val="FF0000"/>
                </a:solidFill>
              </a:rPr>
              <a:t>1</a:t>
            </a:r>
            <a:r>
              <a:rPr kumimoji="1" lang="ja-JP" altLang="en-US" sz="1800"/>
              <a:t>」．ここでは</a:t>
            </a:r>
            <a:r>
              <a:rPr kumimoji="1" lang="en-US" altLang="ja-JP" sz="1800"/>
              <a:t>W_</a:t>
            </a:r>
            <a:r>
              <a:rPr kumimoji="1" lang="en-US" altLang="ja-JP" sz="1800">
                <a:solidFill>
                  <a:srgbClr val="FF0000"/>
                </a:solidFill>
              </a:rPr>
              <a:t>3</a:t>
            </a:r>
            <a:r>
              <a:rPr kumimoji="1" lang="ja-JP" altLang="en-US" sz="1800"/>
              <a:t>と書いている</a:t>
            </a:r>
            <a:endParaRPr kumimoji="1" lang="en-US" altLang="ja-JP" sz="1800"/>
          </a:p>
          <a:p>
            <a:pPr marL="0" indent="0">
              <a:buNone/>
            </a:pPr>
            <a:endParaRPr lang="en-US" altLang="ja-JP" sz="1800"/>
          </a:p>
          <a:p>
            <a:pPr marL="0" indent="0">
              <a:buNone/>
            </a:pPr>
            <a:endParaRPr kumimoji="1" lang="en-US" altLang="ja-JP" sz="1800"/>
          </a:p>
          <a:p>
            <a:pPr marL="0" indent="0">
              <a:buNone/>
            </a:pPr>
            <a:endParaRPr lang="en-US" altLang="ja-JP" sz="1800"/>
          </a:p>
          <a:p>
            <a:pPr marL="0" indent="0">
              <a:buNone/>
            </a:pPr>
            <a:endParaRPr kumimoji="1" lang="en-US" altLang="ja-JP" sz="1800"/>
          </a:p>
          <a:p>
            <a:pPr marL="0" indent="0">
              <a:buNone/>
            </a:pPr>
            <a:endParaRPr lang="en-US" altLang="ja-JP" sz="1800"/>
          </a:p>
          <a:p>
            <a:pPr marL="0" indent="0">
              <a:buNone/>
            </a:pPr>
            <a:endParaRPr lang="en-US" altLang="ja-JP" sz="1800"/>
          </a:p>
          <a:p>
            <a:pPr marL="0" indent="0">
              <a:buNone/>
            </a:pPr>
            <a:r>
              <a:rPr kumimoji="1" lang="en-US" altLang="ja-JP" sz="1800"/>
              <a:t>xW+b</a:t>
            </a:r>
            <a:r>
              <a:rPr kumimoji="1" lang="ja-JP" altLang="en-US" sz="1800"/>
              <a:t>の処理：ベクトル </a:t>
            </a:r>
            <a:r>
              <a:rPr lang="en-US" altLang="ja-JP" sz="1800"/>
              <a:t>x </a:t>
            </a:r>
            <a:r>
              <a:rPr lang="ja-JP" altLang="en-US" sz="1800"/>
              <a:t>に対し，</a:t>
            </a:r>
            <a:r>
              <a:rPr kumimoji="1" lang="ja-JP" altLang="en-US" sz="1800"/>
              <a:t>複数の重みとバイアスを用いて行列にする（</a:t>
            </a:r>
            <a:r>
              <a:rPr kumimoji="1" lang="en-US" altLang="ja-JP" sz="1800"/>
              <a:t>0 </a:t>
            </a:r>
            <a:r>
              <a:rPr kumimoji="1" lang="ja-JP" altLang="en-US" sz="1800"/>
              <a:t>≦ </a:t>
            </a:r>
            <a:r>
              <a:rPr lang="en-US" altLang="ja-JP" sz="1800"/>
              <a:t>i</a:t>
            </a:r>
            <a:r>
              <a:rPr kumimoji="1" lang="en-US" altLang="ja-JP" sz="1800"/>
              <a:t> &lt; N</a:t>
            </a:r>
            <a:r>
              <a:rPr kumimoji="1" lang="ja-JP" altLang="en-US" sz="1800"/>
              <a:t>）</a:t>
            </a:r>
            <a:endParaRPr kumimoji="1" lang="en-US" altLang="ja-JP" sz="180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0D2134E-8DF3-9ACB-7D33-A9466767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mix_layer3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9B896D-E563-4BCF-1260-7ECF12C5DA58}"/>
              </a:ext>
            </a:extLst>
          </p:cNvPr>
          <p:cNvSpPr txBox="1"/>
          <p:nvPr/>
        </p:nvSpPr>
        <p:spPr>
          <a:xfrm>
            <a:off x="837586" y="5847081"/>
            <a:ext cx="144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lang="en-US" altLang="ja-JP" sz="1400"/>
              <a:t>x (1, hid)</a:t>
            </a:r>
            <a:endParaRPr kumimoji="1" lang="en-US" altLang="ja-JP" sz="14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C4858A-9181-BC60-8A58-AFCC7401075C}"/>
              </a:ext>
            </a:extLst>
          </p:cNvPr>
          <p:cNvSpPr txBox="1"/>
          <p:nvPr/>
        </p:nvSpPr>
        <p:spPr>
          <a:xfrm>
            <a:off x="874353" y="3185054"/>
            <a:ext cx="144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kumimoji="1" lang="en-US" altLang="ja-JP" sz="1400"/>
              <a:t>input</a:t>
            </a:r>
          </a:p>
          <a:p>
            <a:pPr algn="ctr">
              <a:lnSpc>
                <a:spcPts val="2500"/>
              </a:lnSpc>
            </a:pPr>
            <a:r>
              <a:rPr lang="en-US" altLang="ja-JP" sz="1400"/>
              <a:t>(hid_dim, 1)</a:t>
            </a:r>
            <a:endParaRPr kumimoji="1" lang="en-US" altLang="ja-JP" sz="14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D2856D8-C1F8-C9B1-6703-C97FB6642FA1}"/>
              </a:ext>
            </a:extLst>
          </p:cNvPr>
          <p:cNvSpPr txBox="1"/>
          <p:nvPr/>
        </p:nvSpPr>
        <p:spPr>
          <a:xfrm>
            <a:off x="2517960" y="3751462"/>
            <a:ext cx="359073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kumimoji="1" lang="ja-JP" altLang="en-US" sz="1400"/>
              <a:t>転置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5A31408-170C-43DB-CC76-371C46405C08}"/>
              </a:ext>
            </a:extLst>
          </p:cNvPr>
          <p:cNvSpPr txBox="1"/>
          <p:nvPr/>
        </p:nvSpPr>
        <p:spPr>
          <a:xfrm>
            <a:off x="2517333" y="5487081"/>
            <a:ext cx="144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kumimoji="1" lang="en-US" altLang="ja-JP" sz="1400"/>
              <a:t>W_</a:t>
            </a:r>
            <a:r>
              <a:rPr kumimoji="1" lang="en-US" altLang="ja-JP" sz="1400">
                <a:solidFill>
                  <a:srgbClr val="FF0000"/>
                </a:solidFill>
              </a:rPr>
              <a:t>3</a:t>
            </a:r>
            <a:r>
              <a:rPr kumimoji="1" lang="en-US" altLang="ja-JP" sz="1400"/>
              <a:t>[i]</a:t>
            </a:r>
          </a:p>
          <a:p>
            <a:pPr algn="ctr">
              <a:lnSpc>
                <a:spcPts val="2500"/>
              </a:lnSpc>
            </a:pPr>
            <a:r>
              <a:rPr lang="en-US" altLang="ja-JP" sz="1400"/>
              <a:t>(hid, hid)</a:t>
            </a:r>
            <a:endParaRPr kumimoji="1" lang="en-US" altLang="ja-JP" sz="14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0DA0F13-CCA7-7352-B8CE-1409451EAC63}"/>
              </a:ext>
            </a:extLst>
          </p:cNvPr>
          <p:cNvSpPr txBox="1"/>
          <p:nvPr/>
        </p:nvSpPr>
        <p:spPr>
          <a:xfrm>
            <a:off x="4190759" y="5648295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kumimoji="1" lang="en-US" altLang="ja-JP" sz="1400"/>
              <a:t>b_</a:t>
            </a:r>
            <a:r>
              <a:rPr kumimoji="1" lang="en-US" altLang="ja-JP" sz="1400">
                <a:solidFill>
                  <a:srgbClr val="FF0000"/>
                </a:solidFill>
              </a:rPr>
              <a:t>3</a:t>
            </a:r>
            <a:r>
              <a:rPr kumimoji="1" lang="en-US" altLang="ja-JP" sz="1400"/>
              <a:t>[i]</a:t>
            </a:r>
          </a:p>
          <a:p>
            <a:pPr algn="ctr">
              <a:lnSpc>
                <a:spcPts val="2500"/>
              </a:lnSpc>
            </a:pPr>
            <a:r>
              <a:rPr lang="en-US" altLang="ja-JP" sz="1400"/>
              <a:t>(1, hid_dim)</a:t>
            </a:r>
            <a:endParaRPr kumimoji="1" lang="en-US" altLang="ja-JP" sz="1400"/>
          </a:p>
        </p:txBody>
      </p:sp>
      <p:graphicFrame>
        <p:nvGraphicFramePr>
          <p:cNvPr id="33" name="表 32">
            <a:extLst>
              <a:ext uri="{FF2B5EF4-FFF2-40B4-BE49-F238E27FC236}">
                <a16:creationId xmlns:a16="http://schemas.microsoft.com/office/drawing/2014/main" id="{4470F5CA-3292-23B6-76F5-54AE81D41B99}"/>
              </a:ext>
            </a:extLst>
          </p:cNvPr>
          <p:cNvGraphicFramePr>
            <a:graphicFrameLocks noGrp="1"/>
          </p:cNvGraphicFramePr>
          <p:nvPr/>
        </p:nvGraphicFramePr>
        <p:xfrm>
          <a:off x="5362391" y="3185551"/>
          <a:ext cx="72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031106155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/>
                        <a:t>xW+b</a:t>
                      </a:r>
                      <a:endParaRPr kumimoji="1" lang="ja-JP" altLang="en-US" sz="1100"/>
                    </a:p>
                  </a:txBody>
                  <a:tcPr marL="57572" marR="57572" marT="28788" marB="28788" anchor="ctr"/>
                </a:tc>
                <a:extLst>
                  <a:ext uri="{0D108BD9-81ED-4DB2-BD59-A6C34878D82A}">
                    <a16:rowId xmlns:a16="http://schemas.microsoft.com/office/drawing/2014/main" val="84827503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/>
                        <a:t>xW+b</a:t>
                      </a:r>
                      <a:endParaRPr kumimoji="1" lang="ja-JP" altLang="en-US" sz="1100"/>
                    </a:p>
                  </a:txBody>
                  <a:tcPr marL="57572" marR="57572" marT="28788" marB="28788" anchor="ctr"/>
                </a:tc>
                <a:extLst>
                  <a:ext uri="{0D108BD9-81ED-4DB2-BD59-A6C34878D82A}">
                    <a16:rowId xmlns:a16="http://schemas.microsoft.com/office/drawing/2014/main" val="298135267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/>
                        <a:t>xW+b</a:t>
                      </a:r>
                      <a:endParaRPr kumimoji="1" lang="ja-JP" altLang="en-US" sz="1100"/>
                    </a:p>
                  </a:txBody>
                  <a:tcPr marL="57572" marR="57572" marT="28788" marB="28788" anchor="ctr"/>
                </a:tc>
                <a:extLst>
                  <a:ext uri="{0D108BD9-81ED-4DB2-BD59-A6C34878D82A}">
                    <a16:rowId xmlns:a16="http://schemas.microsoft.com/office/drawing/2014/main" val="386288122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/>
                        <a:t>xW+b</a:t>
                      </a:r>
                      <a:endParaRPr kumimoji="1" lang="ja-JP" altLang="en-US" sz="1100"/>
                    </a:p>
                  </a:txBody>
                  <a:tcPr marL="57572" marR="57572" marT="28788" marB="28788" anchor="ctr"/>
                </a:tc>
                <a:extLst>
                  <a:ext uri="{0D108BD9-81ED-4DB2-BD59-A6C34878D82A}">
                    <a16:rowId xmlns:a16="http://schemas.microsoft.com/office/drawing/2014/main" val="3612109352"/>
                  </a:ext>
                </a:extLst>
              </a:tr>
            </a:tbl>
          </a:graphicData>
        </a:graphic>
      </p:graphicFrame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90355C9-3A04-216F-7A52-186CB3CBDE4E}"/>
              </a:ext>
            </a:extLst>
          </p:cNvPr>
          <p:cNvSpPr txBox="1"/>
          <p:nvPr/>
        </p:nvSpPr>
        <p:spPr>
          <a:xfrm>
            <a:off x="6886410" y="3185551"/>
            <a:ext cx="144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lang="en-US" altLang="ja-JP" sz="1400"/>
              <a:t>(N, hid_dim)</a:t>
            </a:r>
            <a:endParaRPr kumimoji="1" lang="en-US" altLang="ja-JP" sz="14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B9AE37C-199B-6091-09DB-6A91BF34892C}"/>
              </a:ext>
            </a:extLst>
          </p:cNvPr>
          <p:cNvSpPr txBox="1"/>
          <p:nvPr/>
        </p:nvSpPr>
        <p:spPr>
          <a:xfrm>
            <a:off x="9553800" y="3185054"/>
            <a:ext cx="144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lang="en-US" altLang="ja-JP" sz="1400"/>
              <a:t>output</a:t>
            </a:r>
          </a:p>
          <a:p>
            <a:pPr algn="ctr">
              <a:lnSpc>
                <a:spcPts val="2500"/>
              </a:lnSpc>
            </a:pPr>
            <a:r>
              <a:rPr lang="en-US" altLang="ja-JP" sz="1400"/>
              <a:t>(N, hid_dim)</a:t>
            </a:r>
            <a:endParaRPr kumimoji="1" lang="en-US" altLang="ja-JP" sz="140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EBCC163B-B789-B950-BE5F-2C62BC210FF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314353" y="3725054"/>
            <a:ext cx="804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E6984D0-B073-B4A6-17BB-288A5BBC587B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8326410" y="3725054"/>
            <a:ext cx="1227390" cy="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F18CFBA-E7EF-E3F0-58C4-385E29965AD6}"/>
              </a:ext>
            </a:extLst>
          </p:cNvPr>
          <p:cNvCxnSpPr>
            <a:cxnSpLocks/>
          </p:cNvCxnSpPr>
          <p:nvPr/>
        </p:nvCxnSpPr>
        <p:spPr>
          <a:xfrm>
            <a:off x="4965404" y="3303295"/>
            <a:ext cx="396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8B7176B-C5AD-EE57-E8FD-CF04C64A2E38}"/>
              </a:ext>
            </a:extLst>
          </p:cNvPr>
          <p:cNvCxnSpPr>
            <a:cxnSpLocks/>
          </p:cNvCxnSpPr>
          <p:nvPr/>
        </p:nvCxnSpPr>
        <p:spPr>
          <a:xfrm>
            <a:off x="4965404" y="3593918"/>
            <a:ext cx="396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951961D6-797C-3155-7B2A-FF1B8FDB0FDC}"/>
              </a:ext>
            </a:extLst>
          </p:cNvPr>
          <p:cNvCxnSpPr>
            <a:cxnSpLocks/>
          </p:cNvCxnSpPr>
          <p:nvPr/>
        </p:nvCxnSpPr>
        <p:spPr>
          <a:xfrm>
            <a:off x="4965404" y="4114912"/>
            <a:ext cx="396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0F1C0D0-1DDE-D887-25E4-E9B1CCB97177}"/>
              </a:ext>
            </a:extLst>
          </p:cNvPr>
          <p:cNvCxnSpPr>
            <a:cxnSpLocks/>
          </p:cNvCxnSpPr>
          <p:nvPr/>
        </p:nvCxnSpPr>
        <p:spPr>
          <a:xfrm>
            <a:off x="4965404" y="3862818"/>
            <a:ext cx="396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6B8C707A-C8A7-75AE-3118-24CDB946D1C2}"/>
              </a:ext>
            </a:extLst>
          </p:cNvPr>
          <p:cNvCxnSpPr/>
          <p:nvPr/>
        </p:nvCxnSpPr>
        <p:spPr>
          <a:xfrm>
            <a:off x="6096001" y="3303295"/>
            <a:ext cx="804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79C51E1E-1417-0C97-3D07-01B0E2B79F5E}"/>
              </a:ext>
            </a:extLst>
          </p:cNvPr>
          <p:cNvCxnSpPr/>
          <p:nvPr/>
        </p:nvCxnSpPr>
        <p:spPr>
          <a:xfrm>
            <a:off x="6096001" y="3593918"/>
            <a:ext cx="804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10BA62F-62A7-80A0-8902-BE8366855228}"/>
              </a:ext>
            </a:extLst>
          </p:cNvPr>
          <p:cNvCxnSpPr/>
          <p:nvPr/>
        </p:nvCxnSpPr>
        <p:spPr>
          <a:xfrm>
            <a:off x="6096000" y="4114912"/>
            <a:ext cx="804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2FAB402D-43EB-74FE-9AF3-B0A5756B9AC0}"/>
              </a:ext>
            </a:extLst>
          </p:cNvPr>
          <p:cNvCxnSpPr/>
          <p:nvPr/>
        </p:nvCxnSpPr>
        <p:spPr>
          <a:xfrm>
            <a:off x="6096000" y="3862818"/>
            <a:ext cx="804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756F7B2-8C05-0568-E2E9-95AA9EFB0B66}"/>
              </a:ext>
            </a:extLst>
          </p:cNvPr>
          <p:cNvSpPr txBox="1"/>
          <p:nvPr/>
        </p:nvSpPr>
        <p:spPr>
          <a:xfrm>
            <a:off x="8494854" y="3751462"/>
            <a:ext cx="897682" cy="52322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ja-JP" sz="1400"/>
              <a:t>tanh</a:t>
            </a:r>
          </a:p>
          <a:p>
            <a:pPr algn="ctr"/>
            <a:r>
              <a:rPr kumimoji="1" lang="ja-JP" altLang="en-US" sz="1400"/>
              <a:t>活性化関数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BD20466-13A8-9E59-C29F-DE4E532D4D11}"/>
              </a:ext>
            </a:extLst>
          </p:cNvPr>
          <p:cNvSpPr txBox="1"/>
          <p:nvPr/>
        </p:nvSpPr>
        <p:spPr>
          <a:xfrm>
            <a:off x="4020053" y="5899723"/>
            <a:ext cx="129844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ja-JP" sz="1400"/>
              <a:t>+</a:t>
            </a:r>
            <a:endParaRPr kumimoji="1" lang="ja-JP" altLang="en-US" sz="140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9CDAA54-EB8E-8741-0857-AF619DC5C945}"/>
              </a:ext>
            </a:extLst>
          </p:cNvPr>
          <p:cNvSpPr txBox="1"/>
          <p:nvPr/>
        </p:nvSpPr>
        <p:spPr>
          <a:xfrm>
            <a:off x="2317366" y="5878457"/>
            <a:ext cx="179536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kumimoji="1" lang="ja-JP" altLang="en-US" sz="1400"/>
              <a:t>・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F6135B-A2AA-976F-F672-E2C71DB2CE65}"/>
              </a:ext>
            </a:extLst>
          </p:cNvPr>
          <p:cNvSpPr txBox="1"/>
          <p:nvPr/>
        </p:nvSpPr>
        <p:spPr>
          <a:xfrm>
            <a:off x="6166410" y="5828295"/>
            <a:ext cx="162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lang="en-US" altLang="ja-JP" sz="1400"/>
              <a:t>y[i] (1, hid_dim)</a:t>
            </a:r>
            <a:endParaRPr kumimoji="1" lang="en-US" altLang="ja-JP" sz="1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BD6D3A-F739-C228-2F64-AA0494F2F352}"/>
              </a:ext>
            </a:extLst>
          </p:cNvPr>
          <p:cNvSpPr txBox="1"/>
          <p:nvPr/>
        </p:nvSpPr>
        <p:spPr>
          <a:xfrm>
            <a:off x="5833662" y="5884245"/>
            <a:ext cx="129844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kumimoji="1" lang="en-US" altLang="ja-JP" sz="1400"/>
              <a:t>=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062B5E-A329-F33E-C0BC-61EAC173317B}"/>
              </a:ext>
            </a:extLst>
          </p:cNvPr>
          <p:cNvSpPr txBox="1"/>
          <p:nvPr/>
        </p:nvSpPr>
        <p:spPr>
          <a:xfrm>
            <a:off x="3125177" y="3554666"/>
            <a:ext cx="144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18000" bIns="46800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lang="en-US" altLang="ja-JP" sz="1400"/>
              <a:t>(1, hid_dim)</a:t>
            </a:r>
            <a:endParaRPr kumimoji="1" lang="en-US" altLang="ja-JP" sz="140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17AFF61-D15E-2977-5ED0-23A4A5F05D19}"/>
              </a:ext>
            </a:extLst>
          </p:cNvPr>
          <p:cNvCxnSpPr/>
          <p:nvPr/>
        </p:nvCxnSpPr>
        <p:spPr>
          <a:xfrm>
            <a:off x="4965404" y="3303295"/>
            <a:ext cx="0" cy="811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C4674DB-67C8-FB24-034D-05BEF2642ECB}"/>
              </a:ext>
            </a:extLst>
          </p:cNvPr>
          <p:cNvCxnSpPr>
            <a:stCxn id="8" idx="3"/>
          </p:cNvCxnSpPr>
          <p:nvPr/>
        </p:nvCxnSpPr>
        <p:spPr>
          <a:xfrm>
            <a:off x="4565177" y="3734666"/>
            <a:ext cx="4002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815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5417CE-9F6A-3684-AC3B-70A17C0CEB51}"/>
              </a:ext>
            </a:extLst>
          </p:cNvPr>
          <p:cNvSpPr txBox="1"/>
          <p:nvPr/>
        </p:nvSpPr>
        <p:spPr>
          <a:xfrm>
            <a:off x="6156190" y="3231455"/>
            <a:ext cx="2218661" cy="1840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lang="en-US" altLang="ja-JP"/>
              <a:t>b_out</a:t>
            </a:r>
            <a:endParaRPr kumimoji="1" lang="en-US" altLang="ja-JP"/>
          </a:p>
          <a:p>
            <a:pPr algn="ctr">
              <a:lnSpc>
                <a:spcPts val="2500"/>
              </a:lnSpc>
            </a:pPr>
            <a:r>
              <a:rPr lang="en-US" altLang="ja-JP"/>
              <a:t>(N, char_num)</a:t>
            </a:r>
            <a:endParaRPr kumimoji="1" lang="en-US" altLang="ja-JP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15D1D98-7470-B7BC-0FFA-BEA155E6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</a:t>
            </a:r>
            <a:r>
              <a:rPr kumimoji="1" lang="en-US" altLang="ja-JP"/>
              <a:t>ense_layer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1E87E2-EB68-5169-7BB5-707F09010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入力に行列積</a:t>
            </a:r>
            <a:r>
              <a:rPr kumimoji="1" lang="en-US" altLang="ja-JP"/>
              <a:t>+</a:t>
            </a:r>
            <a:r>
              <a:rPr kumimoji="1" lang="ja-JP" altLang="en-US"/>
              <a:t>バイアス．バイアスも</a:t>
            </a:r>
            <a:r>
              <a:rPr kumimoji="1" lang="en-US" altLang="ja-JP"/>
              <a:t>2</a:t>
            </a:r>
            <a:r>
              <a:rPr kumimoji="1" lang="ja-JP" altLang="en-US"/>
              <a:t>次元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C0B01D-B1B5-F2AC-4211-60F951A961F4}"/>
              </a:ext>
            </a:extLst>
          </p:cNvPr>
          <p:cNvSpPr txBox="1"/>
          <p:nvPr/>
        </p:nvSpPr>
        <p:spPr>
          <a:xfrm>
            <a:off x="604284" y="3231457"/>
            <a:ext cx="2218661" cy="1840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kumimoji="1" lang="en-US" altLang="ja-JP"/>
              <a:t>input</a:t>
            </a:r>
          </a:p>
          <a:p>
            <a:pPr algn="ctr">
              <a:lnSpc>
                <a:spcPts val="2500"/>
              </a:lnSpc>
            </a:pPr>
            <a:r>
              <a:rPr lang="en-US" altLang="ja-JP"/>
              <a:t>(N, hid_dim)</a:t>
            </a:r>
            <a:endParaRPr kumimoji="1" lang="en-US" altLang="ja-JP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15094B2-53AB-80E1-E9E0-9FF874EB4658}"/>
              </a:ext>
            </a:extLst>
          </p:cNvPr>
          <p:cNvSpPr txBox="1"/>
          <p:nvPr/>
        </p:nvSpPr>
        <p:spPr>
          <a:xfrm>
            <a:off x="3213660" y="3231456"/>
            <a:ext cx="2551815" cy="1840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kumimoji="1" lang="en-US" altLang="ja-JP"/>
              <a:t>W_out</a:t>
            </a:r>
          </a:p>
          <a:p>
            <a:pPr algn="ctr">
              <a:lnSpc>
                <a:spcPts val="2500"/>
              </a:lnSpc>
            </a:pPr>
            <a:r>
              <a:rPr lang="en-US" altLang="ja-JP"/>
              <a:t>(hid_dim, char_num)</a:t>
            </a:r>
            <a:endParaRPr kumimoji="1" lang="en-US" alt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ABA0815-A2AC-B2C9-7C0A-565C526FC1DB}"/>
              </a:ext>
            </a:extLst>
          </p:cNvPr>
          <p:cNvSpPr txBox="1"/>
          <p:nvPr/>
        </p:nvSpPr>
        <p:spPr>
          <a:xfrm>
            <a:off x="9222764" y="3231455"/>
            <a:ext cx="2218661" cy="1840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lang="en-US" altLang="ja-JP"/>
              <a:t>output</a:t>
            </a:r>
            <a:endParaRPr kumimoji="1" lang="en-US" altLang="ja-JP"/>
          </a:p>
          <a:p>
            <a:pPr algn="ctr">
              <a:lnSpc>
                <a:spcPts val="2500"/>
              </a:lnSpc>
            </a:pPr>
            <a:r>
              <a:rPr lang="en-US" altLang="ja-JP"/>
              <a:t>(N, char_num)</a:t>
            </a:r>
            <a:endParaRPr kumimoji="1" lang="en-US" altLang="ja-JP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BFBB6F-BFBF-8CFB-98C5-5A4E1A638882}"/>
              </a:ext>
            </a:extLst>
          </p:cNvPr>
          <p:cNvSpPr txBox="1"/>
          <p:nvPr/>
        </p:nvSpPr>
        <p:spPr>
          <a:xfrm>
            <a:off x="2681403" y="3797648"/>
            <a:ext cx="697627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kumimoji="1" lang="ja-JP" altLang="en-US" sz="4000"/>
              <a:t>・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1E2E96-334B-9ECE-4B30-F91EED45B4C4}"/>
              </a:ext>
            </a:extLst>
          </p:cNvPr>
          <p:cNvSpPr txBox="1"/>
          <p:nvPr/>
        </p:nvSpPr>
        <p:spPr>
          <a:xfrm>
            <a:off x="8520526" y="3797648"/>
            <a:ext cx="556563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4000"/>
              <a:t>=</a:t>
            </a:r>
            <a:endParaRPr kumimoji="1" lang="ja-JP" altLang="en-US" sz="40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1DCF4A0-A13F-E08C-7659-8D87ED5B381A}"/>
              </a:ext>
            </a:extLst>
          </p:cNvPr>
          <p:cNvSpPr txBox="1"/>
          <p:nvPr/>
        </p:nvSpPr>
        <p:spPr>
          <a:xfrm>
            <a:off x="5730302" y="3859201"/>
            <a:ext cx="4812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3200"/>
              <a:t>+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2176515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9F0D38-8971-D393-734E-3B3EE590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comp_layer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577E6D-B1D5-71DE-FB60-E27F30101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行ベクトルの最大値の番号を取得</a:t>
            </a:r>
            <a:endParaRPr kumimoji="1" lang="en-US" altLang="ja-JP"/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r>
              <a:rPr lang="ja-JP" altLang="en-US" sz="2400"/>
              <a:t>例えば，</a:t>
            </a:r>
            <a:r>
              <a:rPr lang="en-US" altLang="ja-JP" sz="2400"/>
              <a:t>[0.1, 0.2, 5.0, -1.0, </a:t>
            </a:r>
            <a:r>
              <a:rPr lang="ja-JP" altLang="en-US" sz="2400"/>
              <a:t>･･･</a:t>
            </a:r>
            <a:r>
              <a:rPr lang="en-US" altLang="ja-JP" sz="2400"/>
              <a:t>] </a:t>
            </a:r>
            <a:r>
              <a:rPr lang="ja-JP" altLang="en-US" sz="2400"/>
              <a:t>で最大値が </a:t>
            </a:r>
            <a:r>
              <a:rPr lang="en-US" altLang="ja-JP" sz="2400"/>
              <a:t>5.0 </a:t>
            </a:r>
            <a:r>
              <a:rPr lang="ja-JP" altLang="en-US" sz="2400"/>
              <a:t>だとすると，</a:t>
            </a:r>
            <a:endParaRPr lang="en-US" altLang="ja-JP" sz="2400"/>
          </a:p>
          <a:p>
            <a:pPr marL="0" indent="0">
              <a:buNone/>
            </a:pPr>
            <a:r>
              <a:rPr lang="en-US" altLang="ja-JP" sz="2400"/>
              <a:t>5.0 </a:t>
            </a:r>
            <a:r>
              <a:rPr lang="ja-JP" altLang="en-US" sz="2400"/>
              <a:t>は</a:t>
            </a:r>
            <a:r>
              <a:rPr lang="en-US" altLang="ja-JP" sz="2400"/>
              <a:t>2</a:t>
            </a:r>
            <a:r>
              <a:rPr lang="ja-JP" altLang="en-US" sz="2400"/>
              <a:t>番目だから「</a:t>
            </a:r>
            <a:r>
              <a:rPr lang="en-US" altLang="ja-JP" sz="2400"/>
              <a:t>2</a:t>
            </a:r>
            <a:r>
              <a:rPr lang="ja-JP" altLang="en-US" sz="2400"/>
              <a:t>」</a:t>
            </a:r>
            <a:endParaRPr lang="en-US" altLang="ja-JP" sz="2400"/>
          </a:p>
          <a:p>
            <a:pPr marL="0" indent="0">
              <a:buNone/>
            </a:pPr>
            <a:r>
              <a:rPr lang="en-US" altLang="ja-JP" sz="2400"/>
              <a:t>char_list(</a:t>
            </a:r>
            <a:r>
              <a:rPr lang="ja-JP" altLang="en-US" sz="2400"/>
              <a:t>前述</a:t>
            </a:r>
            <a:r>
              <a:rPr lang="en-US" altLang="ja-JP" sz="2400"/>
              <a:t>)</a:t>
            </a:r>
            <a:r>
              <a:rPr lang="ja-JP" altLang="en-US" sz="2400"/>
              <a:t>と比較して，文字を選択する．</a:t>
            </a:r>
            <a:endParaRPr lang="en-US" altLang="ja-JP" sz="2400"/>
          </a:p>
          <a:p>
            <a:pPr marL="0" indent="0">
              <a:buNone/>
            </a:pPr>
            <a:r>
              <a:rPr lang="ja-JP" altLang="en-US" sz="2400"/>
              <a:t>「</a:t>
            </a:r>
            <a:r>
              <a:rPr lang="en-US" altLang="ja-JP" sz="2400"/>
              <a:t>2</a:t>
            </a:r>
            <a:r>
              <a:rPr lang="ja-JP" altLang="en-US" sz="2400"/>
              <a:t>」→「</a:t>
            </a:r>
            <a:r>
              <a:rPr lang="en-US" altLang="ja-JP" sz="2400"/>
              <a:t>(</a:t>
            </a:r>
            <a:r>
              <a:rPr lang="ja-JP" altLang="en-US" sz="2400"/>
              <a:t>」</a:t>
            </a:r>
            <a:endParaRPr lang="en-US" altLang="ja-JP" sz="2400"/>
          </a:p>
          <a:p>
            <a:pPr marL="0" indent="0">
              <a:buNone/>
            </a:pPr>
            <a:r>
              <a:rPr lang="ja-JP" altLang="en-US" sz="2400"/>
              <a:t>これを，</a:t>
            </a:r>
            <a:r>
              <a:rPr lang="en-US" altLang="ja-JP" sz="2400"/>
              <a:t>N</a:t>
            </a:r>
            <a:r>
              <a:rPr lang="ja-JP" altLang="en-US" sz="2400"/>
              <a:t>回繰り返すと結果的に，</a:t>
            </a:r>
            <a:endParaRPr lang="en-US" altLang="ja-JP" sz="2400"/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r>
              <a:rPr lang="en-US" altLang="ja-JP" sz="2400"/>
              <a:t>(N, char_num)</a:t>
            </a:r>
            <a:r>
              <a:rPr lang="ja-JP" altLang="en-US" sz="2400"/>
              <a:t>　→　</a:t>
            </a:r>
            <a:r>
              <a:rPr lang="en-US" altLang="ja-JP" sz="2400"/>
              <a:t>(N, )</a:t>
            </a:r>
            <a:r>
              <a:rPr lang="ja-JP" altLang="en-US" sz="2400"/>
              <a:t>　→　</a:t>
            </a:r>
            <a:r>
              <a:rPr lang="az-Cyrl-AZ" altLang="ja-JP" sz="2400"/>
              <a:t>(</a:t>
            </a:r>
            <a:r>
              <a:rPr lang="ja-JP" altLang="az-Cyrl-AZ" sz="2400"/>
              <a:t>　́</a:t>
            </a:r>
            <a:r>
              <a:rPr lang="az-Cyrl-AZ" altLang="ja-JP" sz="2400"/>
              <a:t>Д`)</a:t>
            </a:r>
            <a:r>
              <a:rPr lang="ja-JP" altLang="en-US" sz="2400"/>
              <a:t>ノ　となる</a:t>
            </a:r>
            <a:r>
              <a:rPr lang="en-US" altLang="ja-JP" sz="1600"/>
              <a:t>(</a:t>
            </a:r>
            <a:r>
              <a:rPr lang="ja-JP" altLang="en-US" sz="1600"/>
              <a:t>全く同じのはなかなかできない</a:t>
            </a:r>
            <a:r>
              <a:rPr lang="en-US" altLang="ja-JP" sz="16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0892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0FF092-1B12-8BCD-EAEF-8033ABC1B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786108-8FD5-D8C1-3029-9584ABF2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>
                <a:solidFill>
                  <a:schemeClr val="bg1">
                    <a:lumMod val="75000"/>
                  </a:schemeClr>
                </a:solidFill>
              </a:rPr>
              <a:t>ネットワーク概要</a:t>
            </a:r>
            <a:endParaRPr kumimoji="1" lang="en-US" altLang="ja-JP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kumimoji="1" lang="en-US" altLang="ja-JP"/>
          </a:p>
          <a:p>
            <a:r>
              <a:rPr kumimoji="1" lang="ja-JP" altLang="en-US"/>
              <a:t>回路概要</a:t>
            </a:r>
            <a:endParaRPr kumimoji="1" lang="en-US" altLang="ja-JP"/>
          </a:p>
          <a:p>
            <a:pPr marL="0" indent="0">
              <a:buNone/>
            </a:pPr>
            <a:endParaRPr kumimoji="1" lang="en-US" altLang="ja-JP"/>
          </a:p>
          <a:p>
            <a:r>
              <a:rPr kumimoji="1" lang="ja-JP" altLang="en-US">
                <a:solidFill>
                  <a:schemeClr val="bg1">
                    <a:lumMod val="75000"/>
                  </a:schemeClr>
                </a:solidFill>
              </a:rPr>
              <a:t>決めごと・その他</a:t>
            </a:r>
          </a:p>
        </p:txBody>
      </p:sp>
    </p:spTree>
    <p:extLst>
      <p:ext uri="{BB962C8B-B14F-4D97-AF65-F5344CB8AC3E}">
        <p14:creationId xmlns:p14="http://schemas.microsoft.com/office/powerpoint/2010/main" val="548397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2D13CE-B6A5-382B-87A0-167BC219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回路全体図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0EAD1D-85F5-C8E4-D0BE-555FBF0CEE5B}"/>
              </a:ext>
            </a:extLst>
          </p:cNvPr>
          <p:cNvSpPr txBox="1"/>
          <p:nvPr/>
        </p:nvSpPr>
        <p:spPr>
          <a:xfrm>
            <a:off x="838200" y="4335285"/>
            <a:ext cx="1260000" cy="18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kumimoji="1" lang="en-US" altLang="ja-JP" sz="1400"/>
              <a:t>AXI-Stream</a:t>
            </a:r>
          </a:p>
          <a:p>
            <a:pPr algn="ctr">
              <a:lnSpc>
                <a:spcPts val="2500"/>
              </a:lnSpc>
            </a:pPr>
            <a:r>
              <a:rPr lang="en-US" altLang="ja-JP" sz="1400"/>
              <a:t>Controller</a:t>
            </a:r>
          </a:p>
          <a:p>
            <a:pPr algn="ctr">
              <a:lnSpc>
                <a:spcPts val="2500"/>
              </a:lnSpc>
            </a:pPr>
            <a:r>
              <a:rPr kumimoji="1" lang="en-US" altLang="ja-JP" sz="1400"/>
              <a:t>(Input)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63C1F0-7954-E132-4485-C8A32D72697F}"/>
              </a:ext>
            </a:extLst>
          </p:cNvPr>
          <p:cNvSpPr txBox="1"/>
          <p:nvPr/>
        </p:nvSpPr>
        <p:spPr>
          <a:xfrm>
            <a:off x="2519012" y="4337844"/>
            <a:ext cx="1260000" cy="12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kumimoji="1" lang="en-US" altLang="ja-JP" sz="1400"/>
              <a:t>emb_layer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23DAF1C-80FA-2714-C807-1A6234CBE2BD}"/>
              </a:ext>
            </a:extLst>
          </p:cNvPr>
          <p:cNvSpPr txBox="1"/>
          <p:nvPr/>
        </p:nvSpPr>
        <p:spPr>
          <a:xfrm>
            <a:off x="4622505" y="4335285"/>
            <a:ext cx="1260000" cy="12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kumimoji="1" lang="en-US" altLang="ja-JP" sz="1400"/>
              <a:t>mix_layer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437E1D7-E67E-1C12-BA4D-E0C0FF57C696}"/>
              </a:ext>
            </a:extLst>
          </p:cNvPr>
          <p:cNvSpPr txBox="1"/>
          <p:nvPr/>
        </p:nvSpPr>
        <p:spPr>
          <a:xfrm>
            <a:off x="6725999" y="4335285"/>
            <a:ext cx="1260000" cy="12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kumimoji="1" lang="en-US" altLang="ja-JP" sz="1400"/>
              <a:t>dense_layer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4CD75B-3752-EEE9-25D6-83F6AAF9BCB0}"/>
              </a:ext>
            </a:extLst>
          </p:cNvPr>
          <p:cNvSpPr txBox="1"/>
          <p:nvPr/>
        </p:nvSpPr>
        <p:spPr>
          <a:xfrm>
            <a:off x="10093800" y="4335285"/>
            <a:ext cx="1260000" cy="18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kumimoji="1" lang="en-US" altLang="ja-JP" sz="1400"/>
              <a:t>AXI-Stream</a:t>
            </a:r>
          </a:p>
          <a:p>
            <a:pPr algn="ctr">
              <a:lnSpc>
                <a:spcPts val="2500"/>
              </a:lnSpc>
            </a:pPr>
            <a:r>
              <a:rPr lang="en-US" altLang="ja-JP" sz="1400"/>
              <a:t>Controller</a:t>
            </a:r>
          </a:p>
          <a:p>
            <a:pPr algn="ctr">
              <a:lnSpc>
                <a:spcPts val="2500"/>
              </a:lnSpc>
            </a:pPr>
            <a:r>
              <a:rPr kumimoji="1" lang="en-US" altLang="ja-JP" sz="1400"/>
              <a:t>(Output)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C1E57CD-D0E8-DCDE-19E2-75B3FA3FA5FD}"/>
              </a:ext>
            </a:extLst>
          </p:cNvPr>
          <p:cNvSpPr txBox="1"/>
          <p:nvPr/>
        </p:nvSpPr>
        <p:spPr>
          <a:xfrm>
            <a:off x="2519013" y="1966973"/>
            <a:ext cx="1260000" cy="12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lang="en-US" altLang="ja-JP" sz="1400"/>
              <a:t>st</a:t>
            </a:r>
            <a:r>
              <a:rPr kumimoji="1" lang="en-US" altLang="ja-JP" sz="1400"/>
              <a:t>ate</a:t>
            </a:r>
          </a:p>
          <a:p>
            <a:pPr algn="ctr">
              <a:lnSpc>
                <a:spcPts val="2500"/>
              </a:lnSpc>
            </a:pPr>
            <a:r>
              <a:rPr lang="en-US" altLang="ja-JP" sz="1400"/>
              <a:t>machine</a:t>
            </a:r>
            <a:endParaRPr kumimoji="1" lang="en-US" altLang="ja-JP" sz="1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C11B5B2-F3BE-CD71-80C8-5178C47A515D}"/>
              </a:ext>
            </a:extLst>
          </p:cNvPr>
          <p:cNvSpPr txBox="1"/>
          <p:nvPr/>
        </p:nvSpPr>
        <p:spPr>
          <a:xfrm>
            <a:off x="838200" y="1966973"/>
            <a:ext cx="1260000" cy="12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lang="en-US" altLang="ja-JP" sz="1400"/>
              <a:t>AXI-LITE</a:t>
            </a:r>
          </a:p>
          <a:p>
            <a:pPr algn="ctr">
              <a:lnSpc>
                <a:spcPts val="2500"/>
              </a:lnSpc>
            </a:pPr>
            <a:r>
              <a:rPr kumimoji="1" lang="en-US" altLang="ja-JP" sz="1400"/>
              <a:t>Controller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9056FE-7931-1112-43C7-0DC73C0498FE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779012" y="4965285"/>
            <a:ext cx="843493" cy="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E63A7A0-5222-A6B6-260D-D87DD59DE83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98200" y="4967844"/>
            <a:ext cx="420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445BD4E-E4DB-A12B-57F9-A3F135DD617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882505" y="4965285"/>
            <a:ext cx="843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498475D-9D71-F2EC-05D7-AFC28D1ED339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>
            <a:off x="7985999" y="4965285"/>
            <a:ext cx="426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BBB54CA0-D071-0825-75C8-AF744501EF46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2098200" y="2596973"/>
            <a:ext cx="420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1CD4E48D-67DE-8222-E09A-2B507C754872}"/>
              </a:ext>
            </a:extLst>
          </p:cNvPr>
          <p:cNvCxnSpPr>
            <a:stCxn id="10" idx="2"/>
            <a:endCxn id="4" idx="0"/>
          </p:cNvCxnSpPr>
          <p:nvPr/>
        </p:nvCxnSpPr>
        <p:spPr>
          <a:xfrm rot="5400000">
            <a:off x="1754451" y="2940723"/>
            <a:ext cx="1108312" cy="1680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2AD7E6DE-1426-81BE-4368-0A1F25DDB1F7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rot="5400000">
            <a:off x="2593578" y="3782408"/>
            <a:ext cx="111087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59ED4183-1CEC-BA08-13FF-B8EC21529E3E}"/>
              </a:ext>
            </a:extLst>
          </p:cNvPr>
          <p:cNvCxnSpPr>
            <a:stCxn id="10" idx="2"/>
            <a:endCxn id="7" idx="0"/>
          </p:cNvCxnSpPr>
          <p:nvPr/>
        </p:nvCxnSpPr>
        <p:spPr>
          <a:xfrm rot="16200000" flipH="1">
            <a:off x="3646603" y="2729383"/>
            <a:ext cx="1108312" cy="2103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89029C8F-A2AC-E43A-8B5D-A0F77080BCA4}"/>
              </a:ext>
            </a:extLst>
          </p:cNvPr>
          <p:cNvCxnSpPr>
            <a:stCxn id="10" idx="2"/>
            <a:endCxn id="8" idx="0"/>
          </p:cNvCxnSpPr>
          <p:nvPr/>
        </p:nvCxnSpPr>
        <p:spPr>
          <a:xfrm rot="16200000" flipH="1">
            <a:off x="4698350" y="1677636"/>
            <a:ext cx="1108312" cy="42069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37E25800-A691-97B0-ABC3-2A487D21B53B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rot="16200000" flipH="1">
            <a:off x="6382250" y="-6265"/>
            <a:ext cx="1108312" cy="7574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B5D29E27-D4FA-1F7F-EE7A-4AA458E2E770}"/>
              </a:ext>
            </a:extLst>
          </p:cNvPr>
          <p:cNvCxnSpPr>
            <a:cxnSpLocks/>
          </p:cNvCxnSpPr>
          <p:nvPr/>
        </p:nvCxnSpPr>
        <p:spPr>
          <a:xfrm flipV="1">
            <a:off x="4200758" y="4965285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5ACFE57-F4D4-7A29-8617-987F3CC683B8}"/>
              </a:ext>
            </a:extLst>
          </p:cNvPr>
          <p:cNvCxnSpPr/>
          <p:nvPr/>
        </p:nvCxnSpPr>
        <p:spPr>
          <a:xfrm flipV="1">
            <a:off x="6304252" y="4965285"/>
            <a:ext cx="0" cy="12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D93050A-E2AF-33E7-75D9-285082774E23}"/>
              </a:ext>
            </a:extLst>
          </p:cNvPr>
          <p:cNvCxnSpPr>
            <a:cxnSpLocks/>
          </p:cNvCxnSpPr>
          <p:nvPr/>
        </p:nvCxnSpPr>
        <p:spPr>
          <a:xfrm>
            <a:off x="4200758" y="6225285"/>
            <a:ext cx="21034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AC61470-5BD9-A7A6-9591-D6664A0BC539}"/>
              </a:ext>
            </a:extLst>
          </p:cNvPr>
          <p:cNvCxnSpPr>
            <a:cxnSpLocks/>
          </p:cNvCxnSpPr>
          <p:nvPr/>
        </p:nvCxnSpPr>
        <p:spPr>
          <a:xfrm>
            <a:off x="311250" y="2596973"/>
            <a:ext cx="526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99C52FCE-490A-EF16-41A6-9023352441EB}"/>
              </a:ext>
            </a:extLst>
          </p:cNvPr>
          <p:cNvCxnSpPr>
            <a:cxnSpLocks/>
          </p:cNvCxnSpPr>
          <p:nvPr/>
        </p:nvCxnSpPr>
        <p:spPr>
          <a:xfrm>
            <a:off x="311250" y="4965285"/>
            <a:ext cx="526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4EA0C080-5334-F4CC-1C88-23B9F0E35DA2}"/>
              </a:ext>
            </a:extLst>
          </p:cNvPr>
          <p:cNvCxnSpPr>
            <a:cxnSpLocks/>
          </p:cNvCxnSpPr>
          <p:nvPr/>
        </p:nvCxnSpPr>
        <p:spPr>
          <a:xfrm>
            <a:off x="11353800" y="4965285"/>
            <a:ext cx="526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CD0B48F-85D6-5CB1-D930-F24E98502563}"/>
              </a:ext>
            </a:extLst>
          </p:cNvPr>
          <p:cNvSpPr txBox="1"/>
          <p:nvPr/>
        </p:nvSpPr>
        <p:spPr>
          <a:xfrm>
            <a:off x="70639" y="222764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PS</a:t>
            </a:r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841E173-56FF-D816-C3A6-2DA43FABCD36}"/>
              </a:ext>
            </a:extLst>
          </p:cNvPr>
          <p:cNvSpPr txBox="1"/>
          <p:nvPr/>
        </p:nvSpPr>
        <p:spPr>
          <a:xfrm>
            <a:off x="70639" y="460126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PS</a:t>
            </a:r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D81F732-122B-2B35-BFE2-443FE864AB11}"/>
              </a:ext>
            </a:extLst>
          </p:cNvPr>
          <p:cNvSpPr txBox="1"/>
          <p:nvPr/>
        </p:nvSpPr>
        <p:spPr>
          <a:xfrm>
            <a:off x="11617275" y="460126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PS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F897346-9631-A7F2-78EB-D42671327AEA}"/>
              </a:ext>
            </a:extLst>
          </p:cNvPr>
          <p:cNvSpPr txBox="1"/>
          <p:nvPr/>
        </p:nvSpPr>
        <p:spPr>
          <a:xfrm>
            <a:off x="8412988" y="4335285"/>
            <a:ext cx="1260000" cy="12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kumimoji="1" lang="en-US" altLang="ja-JP" sz="1400"/>
              <a:t>comp_layer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0516FF8-648E-0F58-9ADE-998A662D4883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9672988" y="4965285"/>
            <a:ext cx="420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3046F1B4-0DB1-EDA2-DD50-0EDF5A7F3478}"/>
              </a:ext>
            </a:extLst>
          </p:cNvPr>
          <p:cNvCxnSpPr>
            <a:stCxn id="10" idx="2"/>
            <a:endCxn id="3" idx="0"/>
          </p:cNvCxnSpPr>
          <p:nvPr/>
        </p:nvCxnSpPr>
        <p:spPr>
          <a:xfrm rot="16200000" flipH="1">
            <a:off x="5541844" y="834141"/>
            <a:ext cx="1108312" cy="58939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41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BA2CF6-91E4-4636-A8AA-AA12523E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パラメータの定義</a:t>
            </a:r>
            <a:r>
              <a:rPr kumimoji="1" lang="en-US" altLang="ja-JP"/>
              <a:t>(FPGA)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70ADA0E9-2934-15CC-1680-3B3B61C01C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523447"/>
              </p:ext>
            </p:extLst>
          </p:nvPr>
        </p:nvGraphicFramePr>
        <p:xfrm>
          <a:off x="838200" y="1825624"/>
          <a:ext cx="10515597" cy="37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3707">
                  <a:extLst>
                    <a:ext uri="{9D8B030D-6E8A-4147-A177-3AD203B41FA5}">
                      <a16:colId xmlns:a16="http://schemas.microsoft.com/office/drawing/2014/main" val="1218822563"/>
                    </a:ext>
                  </a:extLst>
                </a:gridCol>
                <a:gridCol w="1860698">
                  <a:extLst>
                    <a:ext uri="{9D8B030D-6E8A-4147-A177-3AD203B41FA5}">
                      <a16:colId xmlns:a16="http://schemas.microsoft.com/office/drawing/2014/main" val="4274151220"/>
                    </a:ext>
                  </a:extLst>
                </a:gridCol>
                <a:gridCol w="5931192">
                  <a:extLst>
                    <a:ext uri="{9D8B030D-6E8A-4147-A177-3AD203B41FA5}">
                      <a16:colId xmlns:a16="http://schemas.microsoft.com/office/drawing/2014/main" val="202769244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/>
                        <a:t>パラメータ名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値（現時点）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/>
                        <a:t>説明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73868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`N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10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/>
                        <a:t>顔文字の最大文字数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18515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`CHAR_NUM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200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/>
                        <a:t>使用できる文字種の数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48189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`EMB_DIM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24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/>
                        <a:t>文字ベクトルの次元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583718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`HID_DIM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24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/>
                        <a:t>潜在ベクトルの次元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95778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`I_LEN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6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/>
                        <a:t>数値の整数部のビット数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00878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`F_LEN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10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/>
                        <a:t>数値の小数部のビット数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72917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`N_LEN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16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/>
                        <a:t>数値のビット数．整数部＋小数部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44578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`STATE_LEN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4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/>
                        <a:t>ステートを表す数値のビット数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38154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`CHAR_LEN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8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char_list</a:t>
                      </a:r>
                      <a:r>
                        <a:rPr kumimoji="1" lang="ja-JP" altLang="en-US" sz="1400"/>
                        <a:t>に照らし合わせた番号のビット数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736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56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96348-B4EF-A58E-3FC1-4FA60C4D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注意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DE3367-2B99-8EE3-1F37-3E5B5CF17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ここの内容は，頭の中で考えたものであり，</a:t>
            </a:r>
            <a:endParaRPr kumimoji="1" lang="en-US" altLang="ja-JP"/>
          </a:p>
          <a:p>
            <a:pPr marL="0" indent="0">
              <a:buNone/>
            </a:pPr>
            <a:r>
              <a:rPr kumimoji="1" lang="ja-JP" altLang="en-US"/>
              <a:t>うまくいかない可能性がある．</a:t>
            </a:r>
            <a:r>
              <a:rPr kumimoji="1" lang="en-US" altLang="ja-JP"/>
              <a:t>(</a:t>
            </a:r>
            <a:r>
              <a:rPr kumimoji="1" lang="ja-JP" altLang="en-US"/>
              <a:t>もはや絶対うまくいかない</a:t>
            </a:r>
            <a:r>
              <a:rPr kumimoji="1" lang="en-US" altLang="ja-JP"/>
              <a:t>)</a:t>
            </a:r>
          </a:p>
          <a:p>
            <a:pPr marL="0" indent="0">
              <a:buNone/>
            </a:pPr>
            <a:r>
              <a:rPr kumimoji="1" lang="ja-JP" altLang="en-US"/>
              <a:t>適宜仕様変更して</a:t>
            </a:r>
            <a:endParaRPr kumimoji="1"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あと，この資料だけでは分からないと思うから聞いて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4256184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A7EF7-0249-0621-18B9-E1FA08DE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AXI-LITE Controller</a:t>
            </a:r>
            <a:r>
              <a:rPr kumimoji="1" lang="ja-JP" altLang="en-US"/>
              <a:t>（聖德）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EC0230-EFBE-7F42-93ED-A8527D683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AXI-LITE</a:t>
            </a:r>
            <a:r>
              <a:rPr kumimoji="1" lang="ja-JP" altLang="en-US"/>
              <a:t>の通信用．回路全体の制御を行う．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5C34982-CF5C-D1AB-145A-EAB2B9840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367219"/>
              </p:ext>
            </p:extLst>
          </p:nvPr>
        </p:nvGraphicFramePr>
        <p:xfrm>
          <a:off x="838198" y="2703354"/>
          <a:ext cx="93600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96112945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89553853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402109846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267234140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1658139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タイプ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/>
                        <a:t>データ長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/>
                        <a:t>名前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21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interface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AXI_LITE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/>
                        <a:t>AXI-LITE</a:t>
                      </a:r>
                      <a:r>
                        <a:rPr kumimoji="1" lang="ja-JP" altLang="en-US" sz="1400"/>
                        <a:t>のインターフェース色々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35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内部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reg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[31:0]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slv_reg0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/>
                        <a:t>rst_n, run, set </a:t>
                      </a:r>
                      <a:r>
                        <a:rPr kumimoji="1" lang="ja-JP" altLang="en-US" sz="1400"/>
                        <a:t>の制御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77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reg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[31:0]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slv_reg1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/>
                        <a:t>mode</a:t>
                      </a:r>
                      <a:r>
                        <a:rPr kumimoji="1" lang="ja-JP" altLang="en-US" sz="1400"/>
                        <a:t>の制御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9304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/>
                        <a:t>output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wire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clk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クロック信号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399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wire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rst_n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リセット信号．負論理</a:t>
                      </a:r>
                      <a:r>
                        <a:rPr kumimoji="1" lang="en-US" altLang="ja-JP" sz="1400"/>
                        <a:t>(0</a:t>
                      </a:r>
                      <a:r>
                        <a:rPr kumimoji="1" lang="ja-JP" altLang="en-US" sz="1400"/>
                        <a:t>の時にリセット</a:t>
                      </a:r>
                      <a:r>
                        <a:rPr kumimoji="1" lang="en-US" altLang="ja-JP" sz="1400"/>
                        <a:t>)</a:t>
                      </a:r>
                      <a:endParaRPr kumimoji="1" lang="ja-JP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63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wire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run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開始信号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473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wire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set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ステートをセットする信号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823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wire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[1:0]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mode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生成モード信号</a:t>
                      </a:r>
                      <a:r>
                        <a:rPr kumimoji="1" lang="en-US" altLang="ja-JP" sz="1400"/>
                        <a:t>(</a:t>
                      </a:r>
                      <a:r>
                        <a:rPr kumimoji="1" lang="ja-JP" altLang="en-US" sz="1400"/>
                        <a:t>後述</a:t>
                      </a:r>
                      <a:r>
                        <a:rPr kumimoji="1" lang="en-US" altLang="ja-JP" sz="1400"/>
                        <a:t>)</a:t>
                      </a:r>
                      <a:endParaRPr kumimoji="1" lang="ja-JP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88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reg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[`STATE_LEN-1:0]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set_state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セットするステート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49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30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A7EF7-0249-0621-18B9-E1FA08DE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AXI-Stream Controller(input)</a:t>
            </a:r>
            <a:r>
              <a:rPr kumimoji="1" lang="ja-JP" altLang="en-US"/>
              <a:t>（聖德）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EC0230-EFBE-7F42-93ED-A8527D683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AXI-Stream</a:t>
            </a:r>
            <a:r>
              <a:rPr kumimoji="1" lang="ja-JP" altLang="en-US"/>
              <a:t>の通信用．内部</a:t>
            </a:r>
            <a:r>
              <a:rPr kumimoji="1" lang="en-US" altLang="ja-JP"/>
              <a:t>FIFO</a:t>
            </a:r>
            <a:r>
              <a:rPr kumimoji="1" lang="ja-JP" altLang="en-US"/>
              <a:t>でデータを受信．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756A3B9A-A258-56F4-3A00-C4D8E5112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556699"/>
              </p:ext>
            </p:extLst>
          </p:nvPr>
        </p:nvGraphicFramePr>
        <p:xfrm>
          <a:off x="838198" y="2703354"/>
          <a:ext cx="9900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96112945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89553853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40210984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267234140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1658139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タイプ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/>
                        <a:t>データ長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/>
                        <a:t>名前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21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interface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AXI_STREAM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/>
                        <a:t>AXI-STREAM</a:t>
                      </a:r>
                      <a:r>
                        <a:rPr kumimoji="1" lang="ja-JP" altLang="en-US" sz="1400"/>
                        <a:t>のインターフェース色々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77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output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reg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[`N*`CHAR_LEN-1:0]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q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出力データ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9304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A7EF7-0249-0621-18B9-E1FA08DE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AXI-Stream Controller(output)</a:t>
            </a:r>
            <a:r>
              <a:rPr kumimoji="1" lang="ja-JP" altLang="en-US"/>
              <a:t>（聖德）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EC0230-EFBE-7F42-93ED-A8527D683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AXI-Stream</a:t>
            </a:r>
            <a:r>
              <a:rPr kumimoji="1" lang="ja-JP" altLang="en-US"/>
              <a:t>の通信用．内部</a:t>
            </a:r>
            <a:r>
              <a:rPr kumimoji="1" lang="en-US" altLang="ja-JP"/>
              <a:t>FIFO</a:t>
            </a:r>
            <a:r>
              <a:rPr kumimoji="1" lang="ja-JP" altLang="en-US"/>
              <a:t>でデータを送信．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756A3B9A-A258-56F4-3A00-C4D8E5112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116677"/>
              </p:ext>
            </p:extLst>
          </p:nvPr>
        </p:nvGraphicFramePr>
        <p:xfrm>
          <a:off x="838198" y="2703354"/>
          <a:ext cx="9900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96112945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89553853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40210984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267234140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1658139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タイプ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/>
                        <a:t>データ長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/>
                        <a:t>名前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21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interface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AXI_STREAM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/>
                        <a:t>AXI-STREAM</a:t>
                      </a:r>
                      <a:r>
                        <a:rPr kumimoji="1" lang="ja-JP" altLang="en-US" sz="1400"/>
                        <a:t>のインターフェース色々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77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input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wire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[`N*`CHAR_LEN-1:0]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d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入力データ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9304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634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A7EF7-0249-0621-18B9-E1FA08DE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state machine</a:t>
            </a:r>
            <a:r>
              <a:rPr kumimoji="1" lang="ja-JP" altLang="en-US"/>
              <a:t>（聖德）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EC0230-EFBE-7F42-93ED-A8527D683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ステートマシン．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5C34982-CF5C-D1AB-145A-EAB2B9840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62171"/>
              </p:ext>
            </p:extLst>
          </p:nvPr>
        </p:nvGraphicFramePr>
        <p:xfrm>
          <a:off x="838198" y="2703354"/>
          <a:ext cx="9360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96112945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89553853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402109846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267234140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1658139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タイプ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/>
                        <a:t>データ長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/>
                        <a:t>名前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21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input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wire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clk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クロック信号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35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wire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rst_n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リセット信号．負論理</a:t>
                      </a:r>
                      <a:r>
                        <a:rPr kumimoji="1" lang="en-US" altLang="ja-JP" sz="1400"/>
                        <a:t>(0</a:t>
                      </a:r>
                      <a:r>
                        <a:rPr kumimoji="1" lang="ja-JP" altLang="en-US" sz="1400"/>
                        <a:t>の時にリセット</a:t>
                      </a:r>
                      <a:r>
                        <a:rPr kumimoji="1" lang="en-US" altLang="ja-JP" sz="1400"/>
                        <a:t>)</a:t>
                      </a:r>
                      <a:endParaRPr kumimoji="1" lang="ja-JP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77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wire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run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開始信号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9304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wire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set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/>
                        <a:t>ステートをセットする信号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399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wire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[`STATE_LEN-1:0]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d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/>
                        <a:t>セットするステート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63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output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reg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[`STATE_LEN-1:0]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q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現在のステート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473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671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A7EF7-0249-0621-18B9-E1FA08DE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state machine</a:t>
            </a:r>
            <a:r>
              <a:rPr kumimoji="1" lang="ja-JP" altLang="en-US"/>
              <a:t>（聖德）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EC0230-EFBE-7F42-93ED-A8527D683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ステートの種類．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5C34982-CF5C-D1AB-145A-EAB2B9840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21553"/>
              </p:ext>
            </p:extLst>
          </p:nvPr>
        </p:nvGraphicFramePr>
        <p:xfrm>
          <a:off x="838198" y="2703354"/>
          <a:ext cx="46800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96112945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77866554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658139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名前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21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`IDLE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0000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アイドル．何もしない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35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`RECV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0001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/>
                        <a:t>FIFO</a:t>
                      </a:r>
                      <a:r>
                        <a:rPr kumimoji="1" lang="ja-JP" altLang="en-US" sz="1400"/>
                        <a:t>からデータを取り出す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77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`EMB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0010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/>
                        <a:t>emb_layer</a:t>
                      </a:r>
                      <a:r>
                        <a:rPr kumimoji="1" lang="ja-JP" altLang="en-US" sz="1400"/>
                        <a:t>の計算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9304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/>
                        <a:t>`MIX1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/>
                        <a:t>0011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/>
                        <a:t>mix_layer1</a:t>
                      </a:r>
                      <a:r>
                        <a:rPr kumimoji="1" lang="ja-JP" altLang="en-US" sz="1400"/>
                        <a:t>の計算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399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`MIX2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/>
                        <a:t>0100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/>
                        <a:t>mix_layer1</a:t>
                      </a:r>
                      <a:r>
                        <a:rPr kumimoji="1" lang="ja-JP" altLang="en-US" sz="1400"/>
                        <a:t>の計算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63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`MIX3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0101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/>
                        <a:t>mix_layer1</a:t>
                      </a:r>
                      <a:r>
                        <a:rPr kumimoji="1" lang="ja-JP" altLang="en-US" sz="1400"/>
                        <a:t>の計算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473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`DENS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0110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/>
                        <a:t>dense_layer</a:t>
                      </a:r>
                      <a:r>
                        <a:rPr kumimoji="1" lang="ja-JP" altLang="en-US" sz="1400"/>
                        <a:t>の計算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777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`COMP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0111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/>
                        <a:t>comp_layer</a:t>
                      </a:r>
                      <a:r>
                        <a:rPr kumimoji="1" lang="ja-JP" altLang="en-US" sz="1400"/>
                        <a:t>の計算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753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`SEND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1000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/>
                        <a:t>FIFO</a:t>
                      </a:r>
                      <a:r>
                        <a:rPr kumimoji="1" lang="ja-JP" altLang="en-US" sz="1400"/>
                        <a:t>にデータを格納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47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713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ED427E-5501-FC79-A90F-FC494A6D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emb</a:t>
            </a:r>
            <a:r>
              <a:rPr kumimoji="1" lang="en-US" altLang="ja-JP"/>
              <a:t>_layer</a:t>
            </a:r>
            <a:r>
              <a:rPr kumimoji="1" lang="ja-JP" altLang="en-US"/>
              <a:t>（土屋）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4C84E2-7F51-F138-9EFD-7AF724CF6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emb_layer</a:t>
            </a:r>
            <a:r>
              <a:rPr kumimoji="1" lang="ja-JP" altLang="en-US"/>
              <a:t>の計算を行う．</a:t>
            </a:r>
            <a:endParaRPr kumimoji="1" lang="en-US" altLang="ja-JP"/>
          </a:p>
          <a:p>
            <a:pPr marL="0" indent="0">
              <a:buNone/>
            </a:pPr>
            <a:r>
              <a:rPr kumimoji="1" lang="ja-JP" altLang="en-US" sz="2400"/>
              <a:t>　計算は行列積だが</a:t>
            </a:r>
            <a:r>
              <a:rPr kumimoji="1" lang="en-US" altLang="ja-JP" sz="2400"/>
              <a:t>One-hot</a:t>
            </a:r>
            <a:r>
              <a:rPr kumimoji="1" lang="ja-JP" altLang="en-US" sz="2400"/>
              <a:t>なので重みを取り出すだけで良い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62D0C1ED-775B-8AD0-A289-911C966CA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770234"/>
              </p:ext>
            </p:extLst>
          </p:nvPr>
        </p:nvGraphicFramePr>
        <p:xfrm>
          <a:off x="838200" y="3139289"/>
          <a:ext cx="10440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96112945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895538530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340210984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267234140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1658139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タイプ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/>
                        <a:t>データ長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/>
                        <a:t>名前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21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input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wire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clk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クロック信号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77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wire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rst_n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リセット信号．負論理</a:t>
                      </a:r>
                      <a:r>
                        <a:rPr kumimoji="1" lang="en-US" altLang="ja-JP" sz="1400"/>
                        <a:t>(0</a:t>
                      </a:r>
                      <a:r>
                        <a:rPr kumimoji="1" lang="ja-JP" altLang="en-US" sz="1400"/>
                        <a:t>の時にリセット</a:t>
                      </a:r>
                      <a:r>
                        <a:rPr kumimoji="1" lang="en-US" altLang="ja-JP" sz="1400"/>
                        <a:t>)</a:t>
                      </a:r>
                      <a:endParaRPr kumimoji="1" lang="ja-JP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678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wire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run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開始信号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934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wire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[`N*`CHAR_LEN-1:0]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d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入力データ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9304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/>
                        <a:t>ouput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reg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valid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終了信号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9929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reg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[`N*`EMB_DIM*N_LEN-1:0]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q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出力データ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2501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466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ED427E-5501-FC79-A90F-FC494A6D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mix</a:t>
            </a:r>
            <a:r>
              <a:rPr kumimoji="1" lang="en-US" altLang="ja-JP"/>
              <a:t>_layer</a:t>
            </a:r>
            <a:r>
              <a:rPr kumimoji="1" lang="ja-JP" altLang="en-US"/>
              <a:t>（平原）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4C84E2-7F51-F138-9EFD-7AF724CF6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mix</a:t>
            </a:r>
            <a:r>
              <a:rPr kumimoji="1" lang="en-US" altLang="ja-JP"/>
              <a:t>_layer</a:t>
            </a:r>
            <a:r>
              <a:rPr kumimoji="1" lang="ja-JP" altLang="en-US"/>
              <a:t>の計算を行う</a:t>
            </a:r>
            <a:endParaRPr kumimoji="1" lang="en-US" altLang="ja-JP"/>
          </a:p>
          <a:p>
            <a:pPr marL="0" indent="0">
              <a:buNone/>
            </a:pPr>
            <a:r>
              <a:rPr kumimoji="1" lang="ja-JP" altLang="en-US" sz="2400"/>
              <a:t>　入出力の形状は層によって変わるが，最大値</a:t>
            </a:r>
            <a:r>
              <a:rPr kumimoji="1" lang="en-US" altLang="ja-JP" sz="2400"/>
              <a:t>`HID_DIM</a:t>
            </a:r>
            <a:r>
              <a:rPr kumimoji="1" lang="ja-JP" altLang="en-US" sz="2400"/>
              <a:t>に合わせた</a:t>
            </a:r>
            <a:endParaRPr kumimoji="1" lang="en-US" altLang="ja-JP" sz="240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62D0C1ED-775B-8AD0-A289-911C966CA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812871"/>
              </p:ext>
            </p:extLst>
          </p:nvPr>
        </p:nvGraphicFramePr>
        <p:xfrm>
          <a:off x="838200" y="3139289"/>
          <a:ext cx="10980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96112945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895538530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340210984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267234140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1658139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タイプ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/>
                        <a:t>データ長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/>
                        <a:t>名前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21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input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wire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clk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クロック信号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77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wire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rst_n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リセット信号．負論理</a:t>
                      </a:r>
                      <a:r>
                        <a:rPr kumimoji="1" lang="en-US" altLang="ja-JP" sz="1400"/>
                        <a:t>(0</a:t>
                      </a:r>
                      <a:r>
                        <a:rPr kumimoji="1" lang="ja-JP" altLang="en-US" sz="1400"/>
                        <a:t>の時にリセット</a:t>
                      </a:r>
                      <a:r>
                        <a:rPr kumimoji="1" lang="en-US" altLang="ja-JP" sz="1400"/>
                        <a:t>)</a:t>
                      </a:r>
                      <a:endParaRPr kumimoji="1" lang="ja-JP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678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wire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run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開始信号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934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wire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/>
                        <a:t>[`STATE_LEN-1:0]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state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現在のステート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968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wire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[`HID_DIM*`HID_DIM*`N_LEN-1:0]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d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入力データ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9304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/>
                        <a:t>ouput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reg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valid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終了信号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9929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reg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[`HID_DIM*`HID_DIM*`N_LEN-1:0]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q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出力データ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2501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35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ED427E-5501-FC79-A90F-FC494A6D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d</a:t>
            </a:r>
            <a:r>
              <a:rPr lang="en-US" altLang="ja-JP"/>
              <a:t>ense</a:t>
            </a:r>
            <a:r>
              <a:rPr kumimoji="1" lang="en-US" altLang="ja-JP"/>
              <a:t>_layer</a:t>
            </a:r>
            <a:r>
              <a:rPr kumimoji="1" lang="ja-JP" altLang="en-US"/>
              <a:t>（土屋）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4C84E2-7F51-F138-9EFD-7AF724CF6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dense_layer</a:t>
            </a:r>
            <a:r>
              <a:rPr kumimoji="1" lang="ja-JP" altLang="en-US"/>
              <a:t>の計算を行う</a:t>
            </a:r>
            <a:endParaRPr kumimoji="1" lang="en-US" altLang="ja-JP"/>
          </a:p>
          <a:p>
            <a:pPr marL="0" indent="0">
              <a:buNone/>
            </a:pPr>
            <a:r>
              <a:rPr kumimoji="1" lang="ja-JP" altLang="en-US" sz="2400"/>
              <a:t>　行列積</a:t>
            </a:r>
            <a:r>
              <a:rPr kumimoji="1" lang="en-US" altLang="ja-JP" sz="2400"/>
              <a:t>+</a:t>
            </a:r>
            <a:r>
              <a:rPr kumimoji="1" lang="ja-JP" altLang="en-US" sz="2400"/>
              <a:t>バイアス．</a:t>
            </a:r>
            <a:endParaRPr kumimoji="1" lang="en-US" altLang="ja-JP" sz="240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62D0C1ED-775B-8AD0-A289-911C966CA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832386"/>
              </p:ext>
            </p:extLst>
          </p:nvPr>
        </p:nvGraphicFramePr>
        <p:xfrm>
          <a:off x="838200" y="3139289"/>
          <a:ext cx="10620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96112945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89553853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340210984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267234140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1658139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タイプ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/>
                        <a:t>データ長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/>
                        <a:t>名前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21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input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wire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clk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クロック信号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77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wire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rst_n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リセット信号．負論理</a:t>
                      </a:r>
                      <a:r>
                        <a:rPr kumimoji="1" lang="en-US" altLang="ja-JP" sz="1400"/>
                        <a:t>(0</a:t>
                      </a:r>
                      <a:r>
                        <a:rPr kumimoji="1" lang="ja-JP" altLang="en-US" sz="1400"/>
                        <a:t>の時にリセット</a:t>
                      </a:r>
                      <a:r>
                        <a:rPr kumimoji="1" lang="en-US" altLang="ja-JP" sz="1400"/>
                        <a:t>)</a:t>
                      </a:r>
                      <a:endParaRPr kumimoji="1" lang="ja-JP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678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wire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run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開始信号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934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wire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[`N*`HID_DIM*`N_LEN-1:0]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d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入力データ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9304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/>
                        <a:t>ouput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reg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valid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終了信号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9929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reg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[`N*`CHAR_NUM*`N_LEN-1:0]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q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出力データ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2501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890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ED427E-5501-FC79-A90F-FC494A6D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comp_layer</a:t>
            </a:r>
            <a:r>
              <a:rPr kumimoji="1" lang="ja-JP" altLang="en-US"/>
              <a:t>（聖德）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4C84E2-7F51-F138-9EFD-7AF724CF6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comp_layer</a:t>
            </a:r>
            <a:r>
              <a:rPr kumimoji="1" lang="ja-JP" altLang="en-US"/>
              <a:t>の計算を行う</a:t>
            </a:r>
            <a:endParaRPr kumimoji="1" lang="en-US" altLang="ja-JP"/>
          </a:p>
          <a:p>
            <a:pPr marL="0" indent="0">
              <a:buNone/>
            </a:pPr>
            <a:r>
              <a:rPr kumimoji="1" lang="ja-JP" altLang="en-US" sz="2400"/>
              <a:t>　行ベクトルの最大値の番号を取得し，整数値を出力</a:t>
            </a:r>
            <a:endParaRPr kumimoji="1" lang="en-US" altLang="ja-JP" sz="240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62D0C1ED-775B-8AD0-A289-911C966CA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792937"/>
              </p:ext>
            </p:extLst>
          </p:nvPr>
        </p:nvGraphicFramePr>
        <p:xfrm>
          <a:off x="838200" y="3139289"/>
          <a:ext cx="10620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96112945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89553853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340210984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267234140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1658139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タイプ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/>
                        <a:t>データ長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/>
                        <a:t>名前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21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input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wire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clk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クロック信号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77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wire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rst_n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リセット信号．負論理</a:t>
                      </a:r>
                      <a:r>
                        <a:rPr kumimoji="1" lang="en-US" altLang="ja-JP" sz="1400"/>
                        <a:t>(0</a:t>
                      </a:r>
                      <a:r>
                        <a:rPr kumimoji="1" lang="ja-JP" altLang="en-US" sz="1400"/>
                        <a:t>の時にリセット</a:t>
                      </a:r>
                      <a:r>
                        <a:rPr kumimoji="1" lang="en-US" altLang="ja-JP" sz="1400"/>
                        <a:t>)</a:t>
                      </a:r>
                      <a:endParaRPr kumimoji="1" lang="ja-JP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678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wire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run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開始信号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934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wire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[`N*`CHAR_NUM*`N_LEN-1:0]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d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入力データ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9304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/>
                        <a:t>ouput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reg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valid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終了信号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9929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reg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[`N*`CHAR_LEN-1:0]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/>
                        <a:t>q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出力データ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2501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883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EF32D6-C2AF-27D6-B822-684099B1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mode</a:t>
            </a:r>
            <a:r>
              <a:rPr kumimoji="1" lang="ja-JP" altLang="en-US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374B69-C2EB-0833-F531-03515E6A7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/>
              <a:t>以下の</a:t>
            </a:r>
            <a:r>
              <a:rPr kumimoji="1" lang="en-US" altLang="ja-JP"/>
              <a:t>4</a:t>
            </a:r>
            <a:r>
              <a:rPr kumimoji="1" lang="ja-JP" altLang="en-US"/>
              <a:t>つのモードで動作させたい</a:t>
            </a:r>
            <a:endParaRPr kumimoji="1" lang="en-US" altLang="ja-JP"/>
          </a:p>
          <a:p>
            <a:pPr marL="0" indent="0">
              <a:buNone/>
            </a:pPr>
            <a:endParaRPr kumimoji="1" lang="en-US" altLang="ja-JP" sz="900"/>
          </a:p>
          <a:p>
            <a:r>
              <a:rPr kumimoji="1" lang="ja-JP" altLang="en-US" sz="2200"/>
              <a:t>順伝播（まずはこれだけ実装）</a:t>
            </a:r>
            <a:endParaRPr kumimoji="1" lang="en-US" altLang="ja-JP" sz="2200"/>
          </a:p>
          <a:p>
            <a:pPr marL="0" indent="0">
              <a:buNone/>
            </a:pPr>
            <a:r>
              <a:rPr kumimoji="1" lang="ja-JP" altLang="en-US" sz="2200"/>
              <a:t>　顔文字を入力，同じ顔文字を出力</a:t>
            </a:r>
            <a:endParaRPr kumimoji="1" lang="en-US" altLang="ja-JP" sz="2200"/>
          </a:p>
          <a:p>
            <a:pPr marL="0" indent="0">
              <a:buNone/>
            </a:pPr>
            <a:endParaRPr kumimoji="1" lang="en-US" altLang="ja-JP" sz="800"/>
          </a:p>
          <a:p>
            <a:r>
              <a:rPr kumimoji="1" lang="ja-JP" altLang="en-US" sz="2200"/>
              <a:t>類似生成</a:t>
            </a:r>
            <a:endParaRPr kumimoji="1" lang="en-US" altLang="ja-JP" sz="2200"/>
          </a:p>
          <a:p>
            <a:pPr marL="0" indent="0">
              <a:buNone/>
            </a:pPr>
            <a:r>
              <a:rPr kumimoji="1" lang="ja-JP" altLang="en-US" sz="2200"/>
              <a:t>　顔文字を入力，潜在ベクトルに乱数を加え，入力と似ている顔文字を出力</a:t>
            </a:r>
            <a:endParaRPr kumimoji="1" lang="en-US" altLang="ja-JP" sz="2200"/>
          </a:p>
          <a:p>
            <a:pPr marL="0" indent="0">
              <a:buNone/>
            </a:pPr>
            <a:endParaRPr kumimoji="1" lang="en-US" altLang="ja-JP" sz="900"/>
          </a:p>
          <a:p>
            <a:r>
              <a:rPr kumimoji="1" lang="ja-JP" altLang="en-US" sz="2200"/>
              <a:t>新規生成</a:t>
            </a:r>
            <a:endParaRPr kumimoji="1" lang="en-US" altLang="ja-JP" sz="2200"/>
          </a:p>
          <a:p>
            <a:pPr marL="0" indent="0">
              <a:buNone/>
            </a:pPr>
            <a:r>
              <a:rPr kumimoji="1" lang="ja-JP" altLang="en-US" sz="2200"/>
              <a:t>　入力は無し．潜在ベクトルを乱数で生成し，存在しない顔文字を出力</a:t>
            </a:r>
            <a:endParaRPr kumimoji="1" lang="en-US" altLang="ja-JP" sz="2200"/>
          </a:p>
          <a:p>
            <a:pPr marL="0" indent="0">
              <a:buNone/>
            </a:pPr>
            <a:endParaRPr kumimoji="1" lang="en-US" altLang="ja-JP" sz="900"/>
          </a:p>
          <a:p>
            <a:r>
              <a:rPr kumimoji="1" lang="ja-JP" altLang="en-US" sz="2200"/>
              <a:t>合体</a:t>
            </a:r>
            <a:endParaRPr kumimoji="1" lang="en-US" altLang="ja-JP" sz="2200"/>
          </a:p>
          <a:p>
            <a:pPr marL="0" indent="0">
              <a:buNone/>
            </a:pPr>
            <a:r>
              <a:rPr kumimoji="1" lang="ja-JP" altLang="en-US" sz="2200"/>
              <a:t>　</a:t>
            </a:r>
            <a:r>
              <a:rPr kumimoji="1" lang="en-US" altLang="ja-JP" sz="2200"/>
              <a:t>2</a:t>
            </a:r>
            <a:r>
              <a:rPr kumimoji="1" lang="ja-JP" altLang="en-US" sz="2200"/>
              <a:t>つの顔文字を入力，潜在ベクトルを足し合わせ，新たな顔文字を出力</a:t>
            </a:r>
          </a:p>
        </p:txBody>
      </p:sp>
    </p:spTree>
    <p:extLst>
      <p:ext uri="{BB962C8B-B14F-4D97-AF65-F5344CB8AC3E}">
        <p14:creationId xmlns:p14="http://schemas.microsoft.com/office/powerpoint/2010/main" val="108439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0FF092-1B12-8BCD-EAEF-8033ABC1B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786108-8FD5-D8C1-3029-9584ABF2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ネットワーク概要</a:t>
            </a:r>
            <a:endParaRPr kumimoji="1" lang="en-US" altLang="ja-JP"/>
          </a:p>
          <a:p>
            <a:pPr marL="0" indent="0">
              <a:buNone/>
            </a:pPr>
            <a:endParaRPr kumimoji="1" lang="en-US" altLang="ja-JP"/>
          </a:p>
          <a:p>
            <a:r>
              <a:rPr kumimoji="1" lang="ja-JP" altLang="en-US"/>
              <a:t>回路概要</a:t>
            </a:r>
            <a:endParaRPr kumimoji="1" lang="en-US" altLang="ja-JP"/>
          </a:p>
          <a:p>
            <a:pPr marL="0" indent="0">
              <a:buNone/>
            </a:pPr>
            <a:endParaRPr kumimoji="1" lang="en-US" altLang="ja-JP"/>
          </a:p>
          <a:p>
            <a:r>
              <a:rPr kumimoji="1" lang="ja-JP" altLang="en-US"/>
              <a:t>決めごと・その他</a:t>
            </a:r>
          </a:p>
        </p:txBody>
      </p:sp>
    </p:spTree>
    <p:extLst>
      <p:ext uri="{BB962C8B-B14F-4D97-AF65-F5344CB8AC3E}">
        <p14:creationId xmlns:p14="http://schemas.microsoft.com/office/powerpoint/2010/main" val="3993336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0FF092-1B12-8BCD-EAEF-8033ABC1B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786108-8FD5-D8C1-3029-9584ABF2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>
                <a:solidFill>
                  <a:schemeClr val="bg1">
                    <a:lumMod val="75000"/>
                  </a:schemeClr>
                </a:solidFill>
              </a:rPr>
              <a:t>ネットワーク概要</a:t>
            </a:r>
            <a:endParaRPr kumimoji="1" lang="en-US" altLang="ja-JP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kumimoji="1" lang="en-US" altLang="ja-JP"/>
          </a:p>
          <a:p>
            <a:r>
              <a:rPr kumimoji="1" lang="ja-JP" altLang="en-US">
                <a:solidFill>
                  <a:schemeClr val="bg1">
                    <a:lumMod val="75000"/>
                  </a:schemeClr>
                </a:solidFill>
              </a:rPr>
              <a:t>回路概要</a:t>
            </a:r>
            <a:endParaRPr kumimoji="1" lang="en-US" altLang="ja-JP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kumimoji="1" lang="en-US" altLang="ja-JP"/>
          </a:p>
          <a:p>
            <a:r>
              <a:rPr kumimoji="1" lang="ja-JP" altLang="en-US"/>
              <a:t>決めごと・その他</a:t>
            </a:r>
          </a:p>
        </p:txBody>
      </p:sp>
    </p:spTree>
    <p:extLst>
      <p:ext uri="{BB962C8B-B14F-4D97-AF65-F5344CB8AC3E}">
        <p14:creationId xmlns:p14="http://schemas.microsoft.com/office/powerpoint/2010/main" val="4184216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46820D-1553-EF8B-34D2-1730891A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行列とデータ順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A992C1-1F5C-7A4C-E6B9-BA45E9CD0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入出力時に行列は</a:t>
            </a:r>
            <a:r>
              <a:rPr kumimoji="1" lang="en-US" altLang="ja-JP"/>
              <a:t>1</a:t>
            </a:r>
            <a:r>
              <a:rPr kumimoji="1" lang="ja-JP" altLang="en-US"/>
              <a:t>次元になるので要素の順番を決める</a:t>
            </a:r>
            <a:endParaRPr kumimoji="1" lang="en-US" altLang="ja-JP"/>
          </a:p>
          <a:p>
            <a:pPr marL="0" indent="0">
              <a:buNone/>
            </a:pPr>
            <a:r>
              <a:rPr kumimoji="1" lang="ja-JP" altLang="en-US"/>
              <a:t>　</a:t>
            </a:r>
            <a:r>
              <a:rPr kumimoji="1" lang="en-US" altLang="ja-JP"/>
              <a:t>2×3</a:t>
            </a:r>
            <a:r>
              <a:rPr kumimoji="1" lang="ja-JP" altLang="en-US"/>
              <a:t>行列→</a:t>
            </a:r>
            <a:r>
              <a:rPr kumimoji="1" lang="en-US" altLang="ja-JP"/>
              <a:t>6</a:t>
            </a:r>
            <a:r>
              <a:rPr kumimoji="1" lang="ja-JP" altLang="en-US"/>
              <a:t>次元ベクトル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93D44B5E-2837-F046-5ED7-DC89DA572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162014"/>
              </p:ext>
            </p:extLst>
          </p:nvPr>
        </p:nvGraphicFramePr>
        <p:xfrm>
          <a:off x="1997149" y="3429000"/>
          <a:ext cx="216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14720068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6662851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7823546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82072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696629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0F30296-2FFB-9451-53C8-CA3162F0A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503316"/>
              </p:ext>
            </p:extLst>
          </p:nvPr>
        </p:nvGraphicFramePr>
        <p:xfrm>
          <a:off x="6096000" y="3789000"/>
          <a:ext cx="43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1804049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7848886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800336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787242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64023922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7474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404773"/>
                  </a:ext>
                </a:extLst>
              </a:tr>
            </a:tbl>
          </a:graphicData>
        </a:graphic>
      </p:graphicFrame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1E66CDD5-CC48-82B7-4762-9A37A33C634E}"/>
              </a:ext>
            </a:extLst>
          </p:cNvPr>
          <p:cNvCxnSpPr/>
          <p:nvPr/>
        </p:nvCxnSpPr>
        <p:spPr>
          <a:xfrm>
            <a:off x="4593268" y="4149000"/>
            <a:ext cx="1063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837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CB29AD-116C-A214-866A-8D6622BA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フォルダ構造の統一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58FE9C-F081-D756-536A-067735163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フォルダ名や保存先を合わせましょう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1A14910D-D8E5-D385-B3CD-14575EF22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596820"/>
              </p:ext>
            </p:extLst>
          </p:nvPr>
        </p:nvGraphicFramePr>
        <p:xfrm>
          <a:off x="838200" y="2718587"/>
          <a:ext cx="7200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856645186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30547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名前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10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data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データセットやパラメータファイル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12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include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Verilog</a:t>
                      </a:r>
                      <a:r>
                        <a:rPr kumimoji="1" lang="ja-JP" altLang="en-US" sz="1600"/>
                        <a:t>の定数とかをインクルードして使う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52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notebooks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機械学習用プログラム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3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pdf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この資料とか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1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src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Verilog</a:t>
                      </a:r>
                      <a:r>
                        <a:rPr kumimoji="1" lang="ja-JP" altLang="en-US" sz="1600"/>
                        <a:t>ソースコード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3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tb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Verilog</a:t>
                      </a:r>
                      <a:r>
                        <a:rPr kumimoji="1" lang="ja-JP" altLang="en-US" sz="1600"/>
                        <a:t>テストベンチ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72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tools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固定小数点変換とかのその他プログラム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479744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73DD15-6477-7C8E-B18D-60D16D986ACB}"/>
              </a:ext>
            </a:extLst>
          </p:cNvPr>
          <p:cNvSpPr txBox="1"/>
          <p:nvPr/>
        </p:nvSpPr>
        <p:spPr>
          <a:xfrm>
            <a:off x="8334248" y="4761977"/>
            <a:ext cx="3313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各自でフォルダ作らずに</a:t>
            </a:r>
            <a:endParaRPr kumimoji="1" lang="en-US" altLang="ja-JP"/>
          </a:p>
          <a:p>
            <a:r>
              <a:rPr kumimoji="1" lang="en-US" altLang="ja-JP"/>
              <a:t>1</a:t>
            </a:r>
            <a:r>
              <a:rPr kumimoji="1" lang="ja-JP" altLang="en-US"/>
              <a:t>回ブランチを作り直した方が</a:t>
            </a:r>
            <a:endParaRPr kumimoji="1" lang="en-US" altLang="ja-JP"/>
          </a:p>
          <a:p>
            <a:r>
              <a:rPr kumimoji="1" lang="ja-JP" altLang="en-US"/>
              <a:t>楽かもしれない</a:t>
            </a:r>
          </a:p>
        </p:txBody>
      </p:sp>
    </p:spTree>
    <p:extLst>
      <p:ext uri="{BB962C8B-B14F-4D97-AF65-F5344CB8AC3E}">
        <p14:creationId xmlns:p14="http://schemas.microsoft.com/office/powerpoint/2010/main" val="1636134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375C63-EF37-5BE5-327B-F25F6F57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Verilog</a:t>
            </a:r>
            <a:r>
              <a:rPr kumimoji="1" lang="ja-JP" altLang="en-US"/>
              <a:t>のコメント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5A3935-D7C0-2815-2513-49C44B243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Verilog</a:t>
            </a:r>
            <a:r>
              <a:rPr kumimoji="1" lang="ja-JP" altLang="en-US"/>
              <a:t>は「</a:t>
            </a:r>
            <a:r>
              <a:rPr kumimoji="1" lang="en-US" altLang="ja-JP"/>
              <a:t>//</a:t>
            </a:r>
            <a:r>
              <a:rPr kumimoji="1" lang="ja-JP" altLang="en-US"/>
              <a:t>」でコメントアウトできる．</a:t>
            </a:r>
            <a:endParaRPr kumimoji="1" lang="en-US" altLang="ja-JP"/>
          </a:p>
          <a:p>
            <a:endParaRPr lang="en-US" altLang="ja-JP"/>
          </a:p>
          <a:p>
            <a:r>
              <a:rPr kumimoji="1" lang="en-US" altLang="ja-JP"/>
              <a:t>Vivado</a:t>
            </a:r>
            <a:r>
              <a:rPr kumimoji="1" lang="ja-JP" altLang="en-US"/>
              <a:t>のエディタは日本語が</a:t>
            </a:r>
            <a:r>
              <a:rPr kumimoji="1" lang="en-US" altLang="ja-JP"/>
              <a:t>Shift-JIS(</a:t>
            </a:r>
            <a:r>
              <a:rPr kumimoji="1" lang="ja-JP" altLang="en-US"/>
              <a:t>多分</a:t>
            </a:r>
            <a:r>
              <a:rPr kumimoji="1" lang="en-US" altLang="ja-JP"/>
              <a:t>)</a:t>
            </a:r>
            <a:r>
              <a:rPr kumimoji="1" lang="ja-JP" altLang="en-US"/>
              <a:t>で，他のエディタは大抵</a:t>
            </a:r>
            <a:r>
              <a:rPr kumimoji="1" lang="en-US" altLang="ja-JP"/>
              <a:t>UTF-8</a:t>
            </a:r>
            <a:r>
              <a:rPr kumimoji="1" lang="ja-JP" altLang="en-US"/>
              <a:t>だから，日本語は文字化けする</a:t>
            </a:r>
            <a:r>
              <a:rPr kumimoji="1" lang="en-US" altLang="ja-JP"/>
              <a:t>(2020.1</a:t>
            </a:r>
            <a:r>
              <a:rPr kumimoji="1" lang="ja-JP" altLang="en-US"/>
              <a:t>時点</a:t>
            </a:r>
            <a:r>
              <a:rPr kumimoji="1" lang="en-US" altLang="ja-JP"/>
              <a:t>)</a:t>
            </a:r>
          </a:p>
          <a:p>
            <a:pPr marL="0" indent="0">
              <a:buNone/>
            </a:pPr>
            <a:endParaRPr kumimoji="1" lang="en-US" altLang="ja-JP"/>
          </a:p>
          <a:p>
            <a:r>
              <a:rPr kumimoji="1" lang="ja-JP" altLang="en-US"/>
              <a:t>なので，コメントは英語で書きましょう</a:t>
            </a:r>
            <a:endParaRPr kumimoji="1" lang="en-US" altLang="ja-JP"/>
          </a:p>
          <a:p>
            <a:pPr marL="0" indent="0">
              <a:buNone/>
            </a:pPr>
            <a:r>
              <a:rPr kumimoji="1" lang="ja-JP" altLang="en-US"/>
              <a:t>（ローマ字でも良いよ）</a:t>
            </a:r>
          </a:p>
        </p:txBody>
      </p:sp>
    </p:spTree>
    <p:extLst>
      <p:ext uri="{BB962C8B-B14F-4D97-AF65-F5344CB8AC3E}">
        <p14:creationId xmlns:p14="http://schemas.microsoft.com/office/powerpoint/2010/main" val="674023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CFE301-220A-5C8C-105E-1CA41B22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コードを書いていく上で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42CC1A-AA0E-9CF9-1749-930B4295F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各自専用のブランチにプッシュする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		</a:t>
            </a:r>
            <a:r>
              <a:rPr lang="ja-JP" altLang="en-US"/>
              <a:t>↓</a:t>
            </a:r>
            <a:endParaRPr lang="en-US" altLang="ja-JP"/>
          </a:p>
          <a:p>
            <a:r>
              <a:rPr kumimoji="1" lang="ja-JP" altLang="en-US"/>
              <a:t>聖德が確認してメインブランチにマージする</a:t>
            </a:r>
            <a:endParaRPr kumimoji="1"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ja-JP" altLang="en-US"/>
              <a:t>って感じでやるからメインブランチにプッシュしないでね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ja-JP" altLang="en-US"/>
              <a:t>ここまで読んだら，あとは手を動かすのみ！</a:t>
            </a:r>
            <a:endParaRPr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11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0FF092-1B12-8BCD-EAEF-8033ABC1B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786108-8FD5-D8C1-3029-9584ABF2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ネットワーク概要</a:t>
            </a:r>
            <a:endParaRPr kumimoji="1" lang="en-US" altLang="ja-JP"/>
          </a:p>
          <a:p>
            <a:pPr marL="0" indent="0">
              <a:buNone/>
            </a:pPr>
            <a:endParaRPr kumimoji="1" lang="en-US" altLang="ja-JP"/>
          </a:p>
          <a:p>
            <a:r>
              <a:rPr kumimoji="1" lang="ja-JP" altLang="en-US">
                <a:solidFill>
                  <a:schemeClr val="bg1">
                    <a:lumMod val="75000"/>
                  </a:schemeClr>
                </a:solidFill>
              </a:rPr>
              <a:t>回路概要</a:t>
            </a:r>
            <a:endParaRPr kumimoji="1" lang="en-US" altLang="ja-JP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kumimoji="1" lang="en-US" altLang="ja-JP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ja-JP" altLang="en-US">
                <a:solidFill>
                  <a:schemeClr val="bg1">
                    <a:lumMod val="75000"/>
                  </a:schemeClr>
                </a:solidFill>
              </a:rPr>
              <a:t>決めごと・その他</a:t>
            </a:r>
          </a:p>
        </p:txBody>
      </p:sp>
    </p:spTree>
    <p:extLst>
      <p:ext uri="{BB962C8B-B14F-4D97-AF65-F5344CB8AC3E}">
        <p14:creationId xmlns:p14="http://schemas.microsoft.com/office/powerpoint/2010/main" val="76997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558746-64C5-59CA-420D-5FEE52FB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読む前に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212175-8A1E-0A2F-0A79-6608FE57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ネットワークを理解する上で参考にして</a:t>
            </a:r>
            <a:endParaRPr kumimoji="1"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kumimoji="1" lang="ja-JP" altLang="en-US" sz="2000"/>
              <a:t>学習させる時に使ったプログラム</a:t>
            </a:r>
            <a:endParaRPr kumimoji="1" lang="en-US" altLang="ja-JP" sz="2000"/>
          </a:p>
          <a:p>
            <a:pPr marL="0" indent="0">
              <a:buNone/>
            </a:pPr>
            <a:r>
              <a:rPr lang="en-US" altLang="ja-JP" sz="2000"/>
              <a:t>/notebooks/kaomoji_generator_complin.ipynb</a:t>
            </a:r>
          </a:p>
          <a:p>
            <a:pPr marL="0" indent="0">
              <a:buNone/>
            </a:pPr>
            <a:endParaRPr kumimoji="1" lang="en-US" altLang="ja-JP" sz="2000"/>
          </a:p>
          <a:p>
            <a:pPr marL="0" indent="0">
              <a:buNone/>
            </a:pPr>
            <a:r>
              <a:rPr kumimoji="1" lang="ja-JP" altLang="en-US" sz="2000"/>
              <a:t>ネットワークを</a:t>
            </a:r>
            <a:r>
              <a:rPr kumimoji="1" lang="en-US" altLang="ja-JP" sz="2000"/>
              <a:t>Numpy</a:t>
            </a:r>
            <a:r>
              <a:rPr kumimoji="1" lang="ja-JP" altLang="en-US" sz="2000"/>
              <a:t>で書き直したもの</a:t>
            </a:r>
            <a:endParaRPr kumimoji="1" lang="en-US" altLang="ja-JP" sz="2000"/>
          </a:p>
          <a:p>
            <a:pPr marL="0" indent="0">
              <a:buNone/>
            </a:pPr>
            <a:r>
              <a:rPr lang="en-US" altLang="ja-JP" sz="2000"/>
              <a:t>/tools/kmj_gen_np.py</a:t>
            </a:r>
          </a:p>
          <a:p>
            <a:pPr marL="0" indent="0">
              <a:buNone/>
            </a:pPr>
            <a:endParaRPr kumimoji="1" lang="en-US" altLang="ja-JP" sz="2000"/>
          </a:p>
          <a:p>
            <a:pPr marL="0" indent="0">
              <a:buNone/>
            </a:pPr>
            <a:r>
              <a:rPr kumimoji="1" lang="ja-JP" altLang="en-US" sz="2000"/>
              <a:t>ビット精度を検証する時に使ったプログラム</a:t>
            </a:r>
            <a:endParaRPr kumimoji="1" lang="en-US" altLang="ja-JP" sz="2000"/>
          </a:p>
          <a:p>
            <a:pPr marL="0" indent="0">
              <a:buNone/>
            </a:pPr>
            <a:r>
              <a:rPr lang="en-US" altLang="ja-JP" sz="2000"/>
              <a:t>/tools/kmj_gen.py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1349226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D6F796-9B0D-3D57-DBE1-48C8E3E9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作るもの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822EC1-921C-73FA-B3F0-3BE45BE3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タイトル（仮）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	</a:t>
            </a:r>
            <a:r>
              <a:rPr lang="ja-JP" altLang="en-US"/>
              <a:t>「</a:t>
            </a:r>
            <a:r>
              <a:rPr lang="en-US" altLang="ja-JP"/>
              <a:t>Kaomoji Generator with Autoencoder</a:t>
            </a:r>
            <a:r>
              <a:rPr lang="ja-JP" altLang="en-US"/>
              <a:t>」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	</a:t>
            </a:r>
            <a:r>
              <a:rPr lang="ja-JP" altLang="en-US"/>
              <a:t>　</a:t>
            </a:r>
            <a:r>
              <a:rPr lang="en-US" altLang="ja-JP" sz="2000"/>
              <a:t>(</a:t>
            </a:r>
            <a:r>
              <a:rPr lang="ja-JP" altLang="en-US" sz="2000"/>
              <a:t>タイトルに「ネットワークは</a:t>
            </a:r>
            <a:r>
              <a:rPr lang="en-US" altLang="ja-JP" sz="2000"/>
              <a:t>MLP Mixer</a:t>
            </a:r>
            <a:r>
              <a:rPr lang="ja-JP" altLang="en-US" sz="2000"/>
              <a:t>から着想しました」的なの入れたい</a:t>
            </a:r>
            <a:r>
              <a:rPr lang="en-US" altLang="ja-JP" sz="2000"/>
              <a:t>)</a:t>
            </a:r>
            <a:endParaRPr kumimoji="1" lang="en-US" altLang="ja-JP" sz="2000"/>
          </a:p>
          <a:p>
            <a:endParaRPr kumimoji="1" lang="en-US" altLang="ja-JP"/>
          </a:p>
          <a:p>
            <a:pPr marL="0" indent="0">
              <a:buNone/>
            </a:pPr>
            <a:r>
              <a:rPr kumimoji="1" lang="ja-JP" altLang="en-US"/>
              <a:t>ざっくり説明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　入力：</a:t>
            </a:r>
            <a:r>
              <a:rPr lang="el-GR" altLang="ja-JP"/>
              <a:t>(</a:t>
            </a:r>
            <a:r>
              <a:rPr lang="ja-JP" altLang="el-GR"/>
              <a:t>　́</a:t>
            </a:r>
            <a:r>
              <a:rPr lang="el-GR" altLang="ja-JP"/>
              <a:t>ω`)</a:t>
            </a:r>
            <a:r>
              <a:rPr lang="ja-JP" altLang="en-US"/>
              <a:t>ノ　→　出力：</a:t>
            </a:r>
            <a:r>
              <a:rPr lang="el-GR" altLang="ja-JP"/>
              <a:t>(</a:t>
            </a:r>
            <a:r>
              <a:rPr lang="ja-JP" altLang="el-GR"/>
              <a:t>　́</a:t>
            </a:r>
            <a:r>
              <a:rPr lang="el-GR" altLang="ja-JP"/>
              <a:t>ω`)</a:t>
            </a:r>
            <a:r>
              <a:rPr lang="ja-JP" altLang="en-US"/>
              <a:t>ノ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　となるものを作りたい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91957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BA2CF6-91E4-4636-A8AA-AA12523E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パラメータの定義</a:t>
            </a:r>
            <a:r>
              <a:rPr kumimoji="1" lang="en-US" altLang="ja-JP"/>
              <a:t>(</a:t>
            </a:r>
            <a:r>
              <a:rPr kumimoji="1" lang="ja-JP" altLang="en-US"/>
              <a:t>ネットワーク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70ADA0E9-2934-15CC-1680-3B3B61C01C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823612"/>
              </p:ext>
            </p:extLst>
          </p:nvPr>
        </p:nvGraphicFramePr>
        <p:xfrm>
          <a:off x="838200" y="1825624"/>
          <a:ext cx="10515597" cy="2491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3707">
                  <a:extLst>
                    <a:ext uri="{9D8B030D-6E8A-4147-A177-3AD203B41FA5}">
                      <a16:colId xmlns:a16="http://schemas.microsoft.com/office/drawing/2014/main" val="1218822563"/>
                    </a:ext>
                  </a:extLst>
                </a:gridCol>
                <a:gridCol w="1860698">
                  <a:extLst>
                    <a:ext uri="{9D8B030D-6E8A-4147-A177-3AD203B41FA5}">
                      <a16:colId xmlns:a16="http://schemas.microsoft.com/office/drawing/2014/main" val="4274151220"/>
                    </a:ext>
                  </a:extLst>
                </a:gridCol>
                <a:gridCol w="5931192">
                  <a:extLst>
                    <a:ext uri="{9D8B030D-6E8A-4147-A177-3AD203B41FA5}">
                      <a16:colId xmlns:a16="http://schemas.microsoft.com/office/drawing/2014/main" val="2027692442"/>
                    </a:ext>
                  </a:extLst>
                </a:gridCol>
              </a:tblGrid>
              <a:tr h="49823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パラメータ名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値（現時点）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　説明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738688"/>
                  </a:ext>
                </a:extLst>
              </a:tr>
              <a:tr h="49823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N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10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　顔文字の最大文字数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185151"/>
                  </a:ext>
                </a:extLst>
              </a:tr>
              <a:tr h="49823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char_num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200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　使用できる文字種の数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481896"/>
                  </a:ext>
                </a:extLst>
              </a:tr>
              <a:tr h="49823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emb_dim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24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　文字ベクトルの次元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5837184"/>
                  </a:ext>
                </a:extLst>
              </a:tr>
              <a:tr h="49823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hid_dim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24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　潜在ベクトルの次元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957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88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617655-7D4D-FA0F-EC97-7874D0EF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ネットワーク全体図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E48708-2822-DD0C-82EB-6706914DEDD7}"/>
              </a:ext>
            </a:extLst>
          </p:cNvPr>
          <p:cNvSpPr txBox="1"/>
          <p:nvPr/>
        </p:nvSpPr>
        <p:spPr>
          <a:xfrm>
            <a:off x="4520938" y="2152001"/>
            <a:ext cx="1332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lang="en-US" altLang="ja-JP" sz="1600"/>
              <a:t>e</a:t>
            </a:r>
            <a:r>
              <a:rPr kumimoji="1" lang="en-US" altLang="ja-JP" sz="1600"/>
              <a:t>mb_layer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D1A64F0-BA26-AF3E-4CA3-C986D1C1E6EB}"/>
              </a:ext>
            </a:extLst>
          </p:cNvPr>
          <p:cNvSpPr txBox="1"/>
          <p:nvPr/>
        </p:nvSpPr>
        <p:spPr>
          <a:xfrm>
            <a:off x="3220689" y="2602001"/>
            <a:ext cx="1186222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ja-JP" sz="1400"/>
              <a:t>(N, char_num)</a:t>
            </a:r>
            <a:endParaRPr kumimoji="1" lang="ja-JP" altLang="en-US" sz="1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2008987-3E6C-CDAC-E3C3-228AF24532AF}"/>
              </a:ext>
            </a:extLst>
          </p:cNvPr>
          <p:cNvSpPr txBox="1"/>
          <p:nvPr/>
        </p:nvSpPr>
        <p:spPr>
          <a:xfrm>
            <a:off x="233505" y="2432724"/>
            <a:ext cx="977832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ja-JP" sz="1600"/>
              <a:t>(</a:t>
            </a:r>
            <a:r>
              <a:rPr lang="ja-JP" altLang="el-GR" sz="1600"/>
              <a:t>　́</a:t>
            </a:r>
            <a:r>
              <a:rPr lang="el-GR" altLang="ja-JP" sz="1600"/>
              <a:t>ω`)</a:t>
            </a:r>
            <a:r>
              <a:rPr lang="ja-JP" altLang="en-US" sz="1600"/>
              <a:t>ノ</a:t>
            </a:r>
            <a:endParaRPr kumimoji="1" lang="ja-JP" altLang="en-US" sz="16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932BFBB-6BEE-E9A2-C127-374917C2E26F}"/>
              </a:ext>
            </a:extLst>
          </p:cNvPr>
          <p:cNvSpPr txBox="1"/>
          <p:nvPr/>
        </p:nvSpPr>
        <p:spPr>
          <a:xfrm>
            <a:off x="5966965" y="2602001"/>
            <a:ext cx="1123706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ja-JP" sz="1400"/>
              <a:t>(N, emb_dim)</a:t>
            </a:r>
            <a:endParaRPr kumimoji="1" lang="ja-JP" altLang="en-US" sz="1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4A83ED6-B596-82B6-7384-836D16A2AD31}"/>
              </a:ext>
            </a:extLst>
          </p:cNvPr>
          <p:cNvSpPr txBox="1"/>
          <p:nvPr/>
        </p:nvSpPr>
        <p:spPr>
          <a:xfrm>
            <a:off x="7204698" y="2152001"/>
            <a:ext cx="1332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kumimoji="1" lang="en-US" altLang="ja-JP" sz="1600"/>
              <a:t>mix_layer1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0034E26-E834-4DBF-3B47-1409EC7514E6}"/>
              </a:ext>
            </a:extLst>
          </p:cNvPr>
          <p:cNvSpPr txBox="1"/>
          <p:nvPr/>
        </p:nvSpPr>
        <p:spPr>
          <a:xfrm>
            <a:off x="10406066" y="2158143"/>
            <a:ext cx="1332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kumimoji="1" lang="en-US" altLang="ja-JP" sz="1600"/>
              <a:t>mix_layer2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CD4D9ED-8508-6DDF-0110-5DA1E974FDAE}"/>
              </a:ext>
            </a:extLst>
          </p:cNvPr>
          <p:cNvSpPr txBox="1"/>
          <p:nvPr/>
        </p:nvSpPr>
        <p:spPr>
          <a:xfrm>
            <a:off x="8650725" y="2598458"/>
            <a:ext cx="1638269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ja-JP" sz="1400"/>
              <a:t>(emb_dim, hid_dim)</a:t>
            </a:r>
            <a:endParaRPr kumimoji="1" lang="ja-JP" altLang="en-US" sz="14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4C8676C-B10C-5729-CF44-AF51424D2EF4}"/>
              </a:ext>
            </a:extLst>
          </p:cNvPr>
          <p:cNvSpPr txBox="1"/>
          <p:nvPr/>
        </p:nvSpPr>
        <p:spPr>
          <a:xfrm>
            <a:off x="1793434" y="2158143"/>
            <a:ext cx="1332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kumimoji="1" lang="ja-JP" altLang="en-US" sz="1600"/>
              <a:t>前処理</a:t>
            </a:r>
            <a:endParaRPr kumimoji="1" lang="en-US" altLang="ja-JP" sz="16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B691182-CC28-0B7D-1C3D-71CCBC559509}"/>
              </a:ext>
            </a:extLst>
          </p:cNvPr>
          <p:cNvSpPr txBox="1"/>
          <p:nvPr/>
        </p:nvSpPr>
        <p:spPr>
          <a:xfrm>
            <a:off x="1798027" y="4845081"/>
            <a:ext cx="1332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kumimoji="1" lang="en-US" altLang="ja-JP" sz="1600"/>
              <a:t>mix_layer3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BFF4CF6-8529-1155-4322-DEDFE8CF76BD}"/>
              </a:ext>
            </a:extLst>
          </p:cNvPr>
          <p:cNvSpPr txBox="1"/>
          <p:nvPr/>
        </p:nvSpPr>
        <p:spPr>
          <a:xfrm>
            <a:off x="4374992" y="4845081"/>
            <a:ext cx="1332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kumimoji="1" lang="en-US" altLang="ja-JP" sz="1600"/>
              <a:t>dense_layer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A29D4A9-65C8-01EB-5EC3-31D7226FDBBA}"/>
              </a:ext>
            </a:extLst>
          </p:cNvPr>
          <p:cNvSpPr txBox="1"/>
          <p:nvPr/>
        </p:nvSpPr>
        <p:spPr>
          <a:xfrm>
            <a:off x="695163" y="5295080"/>
            <a:ext cx="984244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ja-JP" sz="1400"/>
              <a:t>(hid_dim, 1)</a:t>
            </a:r>
            <a:endParaRPr kumimoji="1" lang="ja-JP" altLang="en-US" sz="14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E1E97B1-03A0-6523-4E6D-E0CFB78017E8}"/>
              </a:ext>
            </a:extLst>
          </p:cNvPr>
          <p:cNvSpPr txBox="1"/>
          <p:nvPr/>
        </p:nvSpPr>
        <p:spPr>
          <a:xfrm>
            <a:off x="3245040" y="5295079"/>
            <a:ext cx="1019510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ja-JP" sz="1400"/>
              <a:t>(N, hid_dim)</a:t>
            </a:r>
            <a:endParaRPr kumimoji="1" lang="ja-JP" altLang="en-US" sz="1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9B16B11-5161-9E31-1098-2FEEE87B83A1}"/>
              </a:ext>
            </a:extLst>
          </p:cNvPr>
          <p:cNvSpPr txBox="1"/>
          <p:nvPr/>
        </p:nvSpPr>
        <p:spPr>
          <a:xfrm>
            <a:off x="5817434" y="5295079"/>
            <a:ext cx="1186222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ja-JP" sz="1400"/>
              <a:t>(N, char_num)</a:t>
            </a:r>
            <a:endParaRPr kumimoji="1" lang="ja-JP" altLang="en-US" sz="140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4466813-AEA6-CD31-3AF2-8DF3CFEAF6FD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1211337" y="2602001"/>
            <a:ext cx="582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971FD426-7C2B-8D2E-1EB9-D3361D5A76DE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3125434" y="2602001"/>
            <a:ext cx="1395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708895AA-C7B5-BF1B-E9DA-4E1670EB6C45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5852938" y="2602001"/>
            <a:ext cx="1351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7C2DCE68-39E4-B46C-8CBC-66521CBC5937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8536698" y="2602001"/>
            <a:ext cx="1869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3F13CB3-DD49-193A-C385-9BFD1307B010}"/>
              </a:ext>
            </a:extLst>
          </p:cNvPr>
          <p:cNvCxnSpPr>
            <a:cxnSpLocks/>
          </p:cNvCxnSpPr>
          <p:nvPr/>
        </p:nvCxnSpPr>
        <p:spPr>
          <a:xfrm flipV="1">
            <a:off x="11738066" y="2605072"/>
            <a:ext cx="361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74D2D787-AFF6-D416-E5A2-2CA523CA359C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3130027" y="5295081"/>
            <a:ext cx="1244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AACE6882-68C1-681C-8B8F-6A34AE0096C4}"/>
              </a:ext>
            </a:extLst>
          </p:cNvPr>
          <p:cNvCxnSpPr>
            <a:cxnSpLocks/>
            <a:stCxn id="21" idx="3"/>
            <a:endCxn id="3" idx="1"/>
          </p:cNvCxnSpPr>
          <p:nvPr/>
        </p:nvCxnSpPr>
        <p:spPr>
          <a:xfrm>
            <a:off x="5706992" y="5295081"/>
            <a:ext cx="1407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BF02169-5A50-B246-CEC6-1D0AB569AA9A}"/>
              </a:ext>
            </a:extLst>
          </p:cNvPr>
          <p:cNvSpPr txBox="1"/>
          <p:nvPr/>
        </p:nvSpPr>
        <p:spPr>
          <a:xfrm>
            <a:off x="402455" y="61531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潜在ベクトル</a:t>
            </a: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EE43A127-0F39-E7E4-87E6-BF1C628E375B}"/>
              </a:ext>
            </a:extLst>
          </p:cNvPr>
          <p:cNvCxnSpPr>
            <a:stCxn id="55" idx="0"/>
            <a:endCxn id="22" idx="2"/>
          </p:cNvCxnSpPr>
          <p:nvPr/>
        </p:nvCxnSpPr>
        <p:spPr>
          <a:xfrm flipV="1">
            <a:off x="1187285" y="5602857"/>
            <a:ext cx="0" cy="55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F552CB3-BD43-C8F7-03E4-043F9320C844}"/>
              </a:ext>
            </a:extLst>
          </p:cNvPr>
          <p:cNvSpPr txBox="1"/>
          <p:nvPr/>
        </p:nvSpPr>
        <p:spPr>
          <a:xfrm>
            <a:off x="7114098" y="4845081"/>
            <a:ext cx="1332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ts val="2500"/>
              </a:lnSpc>
            </a:pPr>
            <a:r>
              <a:rPr kumimoji="1" lang="en-US" altLang="ja-JP" sz="1600"/>
              <a:t>comp_layer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752759D-7F29-F83A-6371-7E9D600EE235}"/>
              </a:ext>
            </a:extLst>
          </p:cNvPr>
          <p:cNvSpPr txBox="1"/>
          <p:nvPr/>
        </p:nvSpPr>
        <p:spPr>
          <a:xfrm>
            <a:off x="1309113" y="2602001"/>
            <a:ext cx="370294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ja-JP" sz="1400"/>
              <a:t>(N, )</a:t>
            </a:r>
            <a:endParaRPr kumimoji="1" lang="ja-JP" altLang="en-US" sz="140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3C632042-0871-E977-345E-0AAE0ADCA496}"/>
              </a:ext>
            </a:extLst>
          </p:cNvPr>
          <p:cNvCxnSpPr>
            <a:cxnSpLocks/>
          </p:cNvCxnSpPr>
          <p:nvPr/>
        </p:nvCxnSpPr>
        <p:spPr>
          <a:xfrm>
            <a:off x="616688" y="5295080"/>
            <a:ext cx="11767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4988D07-D33B-40BC-E296-C698DC597ACA}"/>
              </a:ext>
            </a:extLst>
          </p:cNvPr>
          <p:cNvSpPr txBox="1"/>
          <p:nvPr/>
        </p:nvSpPr>
        <p:spPr>
          <a:xfrm>
            <a:off x="9562174" y="5125802"/>
            <a:ext cx="977832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ja-JP" sz="1600"/>
              <a:t>(</a:t>
            </a:r>
            <a:r>
              <a:rPr lang="ja-JP" altLang="el-GR" sz="1600"/>
              <a:t>　́</a:t>
            </a:r>
            <a:r>
              <a:rPr lang="el-GR" altLang="ja-JP" sz="1600"/>
              <a:t>ω`)</a:t>
            </a:r>
            <a:r>
              <a:rPr lang="ja-JP" altLang="en-US" sz="1600"/>
              <a:t>ノ</a:t>
            </a:r>
            <a:endParaRPr kumimoji="1" lang="ja-JP" altLang="en-US" sz="160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DA61451B-B600-B899-31D4-4AEC3DEF2AD0}"/>
              </a:ext>
            </a:extLst>
          </p:cNvPr>
          <p:cNvCxnSpPr>
            <a:cxnSpLocks/>
          </p:cNvCxnSpPr>
          <p:nvPr/>
        </p:nvCxnSpPr>
        <p:spPr>
          <a:xfrm>
            <a:off x="8440506" y="5295079"/>
            <a:ext cx="1029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C2CC6ED2-0DFE-FF3A-5A9B-826F29630A82}"/>
              </a:ext>
            </a:extLst>
          </p:cNvPr>
          <p:cNvSpPr txBox="1"/>
          <p:nvPr/>
        </p:nvSpPr>
        <p:spPr>
          <a:xfrm>
            <a:off x="8772831" y="5295079"/>
            <a:ext cx="3702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ja-JP" sz="1400"/>
              <a:t>(N, )</a:t>
            </a:r>
            <a:endParaRPr kumimoji="1" lang="ja-JP" altLang="en-US" sz="1400"/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E3DAEB5B-26F3-CE78-E89E-A6C515438830}"/>
              </a:ext>
            </a:extLst>
          </p:cNvPr>
          <p:cNvCxnSpPr/>
          <p:nvPr/>
        </p:nvCxnSpPr>
        <p:spPr>
          <a:xfrm>
            <a:off x="0" y="39872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0ADCA742-A3CC-BF5E-0BBD-0A48F120E618}"/>
              </a:ext>
            </a:extLst>
          </p:cNvPr>
          <p:cNvSpPr txBox="1"/>
          <p:nvPr/>
        </p:nvSpPr>
        <p:spPr>
          <a:xfrm>
            <a:off x="0" y="3465132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encoder</a:t>
            </a:r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00506FF-5521-9455-45D5-2506EACF13A8}"/>
              </a:ext>
            </a:extLst>
          </p:cNvPr>
          <p:cNvSpPr txBox="1"/>
          <p:nvPr/>
        </p:nvSpPr>
        <p:spPr>
          <a:xfrm>
            <a:off x="0" y="4099797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de</a:t>
            </a:r>
            <a:r>
              <a:rPr kumimoji="1" lang="en-US" altLang="ja-JP"/>
              <a:t>coder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982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EB3595-DBD3-F187-9B3F-97D26F3DB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前処理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FB0C5D-3C77-978B-89BC-131A94AB8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/>
              <a:t>顔文字を</a:t>
            </a:r>
            <a:r>
              <a:rPr kumimoji="1" lang="en-US" altLang="ja-JP"/>
              <a:t>One-hot</a:t>
            </a:r>
            <a:r>
              <a:rPr kumimoji="1" lang="ja-JP" altLang="en-US"/>
              <a:t>ベクトルに変換</a:t>
            </a:r>
            <a:endParaRPr kumimoji="1" lang="en-US" altLang="ja-JP"/>
          </a:p>
          <a:p>
            <a:pPr marL="0" indent="0">
              <a:buNone/>
            </a:pPr>
            <a:endParaRPr kumimoji="1" lang="en-US" altLang="ja-JP" sz="1400"/>
          </a:p>
          <a:p>
            <a:pPr marL="0" indent="0">
              <a:buNone/>
            </a:pPr>
            <a:r>
              <a:rPr kumimoji="1" lang="ja-JP" altLang="en-US" sz="2400"/>
              <a:t>例：</a:t>
            </a:r>
            <a:r>
              <a:rPr lang="el-GR" altLang="ja-JP" sz="2400"/>
              <a:t>(</a:t>
            </a:r>
            <a:r>
              <a:rPr lang="ja-JP" altLang="el-GR" sz="2400"/>
              <a:t>　́</a:t>
            </a:r>
            <a:r>
              <a:rPr lang="el-GR" altLang="ja-JP" sz="2400"/>
              <a:t>ω`)</a:t>
            </a:r>
            <a:r>
              <a:rPr lang="ja-JP" altLang="en-US" sz="2400"/>
              <a:t>ノ</a:t>
            </a:r>
            <a:endParaRPr kumimoji="1" lang="en-US" altLang="ja-JP" sz="2400"/>
          </a:p>
          <a:p>
            <a:pPr marL="0" indent="0">
              <a:buNone/>
            </a:pPr>
            <a:r>
              <a:rPr kumimoji="1" lang="ja-JP" altLang="en-US" sz="2400"/>
              <a:t>①文字ごとに分解（全角は空白＋半角．</a:t>
            </a:r>
            <a:r>
              <a:rPr lang="en-US" altLang="ja-JP" sz="2400"/>
              <a:t>[</a:t>
            </a:r>
            <a:r>
              <a:rPr lang="ja-JP" altLang="el-GR" sz="2400"/>
              <a:t>　́</a:t>
            </a:r>
            <a:r>
              <a:rPr lang="en-US" altLang="ja-JP" sz="2400"/>
              <a:t>] </a:t>
            </a:r>
            <a:r>
              <a:rPr lang="ja-JP" altLang="en-US" sz="2400"/>
              <a:t>→ </a:t>
            </a:r>
            <a:r>
              <a:rPr lang="en-US" altLang="ja-JP" sz="2400"/>
              <a:t>[</a:t>
            </a:r>
            <a:r>
              <a:rPr lang="ja-JP" altLang="en-US" sz="2400"/>
              <a:t>　</a:t>
            </a:r>
            <a:r>
              <a:rPr lang="en-US" altLang="ja-JP" sz="2400"/>
              <a:t>], [</a:t>
            </a:r>
            <a:r>
              <a:rPr lang="ja-JP" altLang="el-GR" sz="2400"/>
              <a:t>́</a:t>
            </a:r>
            <a:r>
              <a:rPr lang="en-US" altLang="ja-JP" sz="2400"/>
              <a:t>]</a:t>
            </a:r>
            <a:r>
              <a:rPr kumimoji="1" lang="ja-JP" altLang="en-US" sz="2400"/>
              <a:t>）</a:t>
            </a:r>
            <a:endParaRPr kumimoji="1" lang="en-US" altLang="ja-JP" sz="2400"/>
          </a:p>
          <a:p>
            <a:pPr marL="0" indent="0">
              <a:buNone/>
            </a:pPr>
            <a:r>
              <a:rPr lang="ja-JP" altLang="en-US" sz="2400"/>
              <a:t>　</a:t>
            </a:r>
            <a:r>
              <a:rPr lang="el-GR" altLang="ja-JP" sz="2400"/>
              <a:t>(</a:t>
            </a:r>
            <a:r>
              <a:rPr lang="ja-JP" altLang="el-GR" sz="2400"/>
              <a:t>　́</a:t>
            </a:r>
            <a:r>
              <a:rPr lang="el-GR" altLang="ja-JP" sz="2400"/>
              <a:t>ω`)</a:t>
            </a:r>
            <a:r>
              <a:rPr lang="ja-JP" altLang="en-US" sz="2400"/>
              <a:t>ノ　→　</a:t>
            </a:r>
            <a:r>
              <a:rPr lang="en-US" altLang="ja-JP" sz="2400"/>
              <a:t>[</a:t>
            </a:r>
            <a:r>
              <a:rPr lang="el-GR" altLang="ja-JP" sz="2400"/>
              <a:t>(</a:t>
            </a:r>
            <a:r>
              <a:rPr lang="en-US" altLang="ja-JP" sz="2400"/>
              <a:t>], [</a:t>
            </a:r>
            <a:r>
              <a:rPr lang="ja-JP" altLang="en-US" sz="2400"/>
              <a:t>　</a:t>
            </a:r>
            <a:r>
              <a:rPr lang="en-US" altLang="ja-JP" sz="2400"/>
              <a:t>], [</a:t>
            </a:r>
            <a:r>
              <a:rPr lang="ja-JP" altLang="el-GR" sz="2400"/>
              <a:t>́</a:t>
            </a:r>
            <a:r>
              <a:rPr lang="en-US" altLang="ja-JP" sz="2400"/>
              <a:t>], [</a:t>
            </a:r>
            <a:r>
              <a:rPr lang="el-GR" altLang="ja-JP" sz="2400"/>
              <a:t>ω</a:t>
            </a:r>
            <a:r>
              <a:rPr lang="en-US" altLang="ja-JP" sz="2400"/>
              <a:t>], [</a:t>
            </a:r>
            <a:r>
              <a:rPr lang="el-GR" altLang="ja-JP" sz="2400"/>
              <a:t>`</a:t>
            </a:r>
            <a:r>
              <a:rPr lang="en-US" altLang="ja-JP" sz="2400"/>
              <a:t>], [</a:t>
            </a:r>
            <a:r>
              <a:rPr lang="el-GR" altLang="ja-JP" sz="2400"/>
              <a:t>)</a:t>
            </a:r>
            <a:r>
              <a:rPr lang="en-US" altLang="ja-JP" sz="2400"/>
              <a:t>], [</a:t>
            </a:r>
            <a:r>
              <a:rPr lang="ja-JP" altLang="en-US" sz="2400"/>
              <a:t>ノ</a:t>
            </a:r>
            <a:r>
              <a:rPr lang="en-US" altLang="ja-JP" sz="2400"/>
              <a:t>]</a:t>
            </a:r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r>
              <a:rPr kumimoji="1" lang="ja-JP" altLang="en-US" sz="2400"/>
              <a:t>②文字数を</a:t>
            </a:r>
            <a:r>
              <a:rPr kumimoji="1" lang="en-US" altLang="ja-JP" sz="2400"/>
              <a:t>N</a:t>
            </a:r>
            <a:r>
              <a:rPr kumimoji="1" lang="ja-JP" altLang="en-US" sz="2400"/>
              <a:t>に揃える</a:t>
            </a:r>
            <a:endParaRPr lang="en-US" altLang="ja-JP" sz="2400"/>
          </a:p>
          <a:p>
            <a:pPr marL="0" indent="0">
              <a:buNone/>
            </a:pPr>
            <a:r>
              <a:rPr lang="ja-JP" altLang="en-US" sz="2400"/>
              <a:t>　</a:t>
            </a:r>
            <a:r>
              <a:rPr lang="en-US" altLang="ja-JP" sz="2400"/>
              <a:t>[</a:t>
            </a:r>
            <a:r>
              <a:rPr lang="el-GR" altLang="ja-JP" sz="2400"/>
              <a:t>(</a:t>
            </a:r>
            <a:r>
              <a:rPr lang="en-US" altLang="ja-JP" sz="2400"/>
              <a:t>], [</a:t>
            </a:r>
            <a:r>
              <a:rPr lang="ja-JP" altLang="en-US" sz="2400"/>
              <a:t>　</a:t>
            </a:r>
            <a:r>
              <a:rPr lang="en-US" altLang="ja-JP" sz="2400"/>
              <a:t>], [</a:t>
            </a:r>
            <a:r>
              <a:rPr lang="ja-JP" altLang="el-GR" sz="2400"/>
              <a:t>́</a:t>
            </a:r>
            <a:r>
              <a:rPr lang="en-US" altLang="ja-JP" sz="2400"/>
              <a:t>], [</a:t>
            </a:r>
            <a:r>
              <a:rPr lang="el-GR" altLang="ja-JP" sz="2400"/>
              <a:t>ω</a:t>
            </a:r>
            <a:r>
              <a:rPr lang="en-US" altLang="ja-JP" sz="2400"/>
              <a:t>], [</a:t>
            </a:r>
            <a:r>
              <a:rPr lang="el-GR" altLang="ja-JP" sz="2400"/>
              <a:t>`</a:t>
            </a:r>
            <a:r>
              <a:rPr lang="en-US" altLang="ja-JP" sz="2400"/>
              <a:t>], [</a:t>
            </a:r>
            <a:r>
              <a:rPr lang="el-GR" altLang="ja-JP" sz="2400"/>
              <a:t>)</a:t>
            </a:r>
            <a:r>
              <a:rPr lang="en-US" altLang="ja-JP" sz="2400"/>
              <a:t>], [</a:t>
            </a:r>
            <a:r>
              <a:rPr lang="ja-JP" altLang="en-US" sz="2400"/>
              <a:t>ノ</a:t>
            </a:r>
            <a:r>
              <a:rPr lang="en-US" altLang="ja-JP" sz="2400"/>
              <a:t>]</a:t>
            </a:r>
          </a:p>
          <a:p>
            <a:pPr marL="0" indent="0">
              <a:buNone/>
            </a:pPr>
            <a:r>
              <a:rPr lang="ja-JP" altLang="en-US" sz="2400"/>
              <a:t>　→　</a:t>
            </a:r>
            <a:r>
              <a:rPr lang="en-US" altLang="ja-JP" sz="2400"/>
              <a:t>[</a:t>
            </a:r>
            <a:r>
              <a:rPr lang="el-GR" altLang="ja-JP" sz="2400"/>
              <a:t>(</a:t>
            </a:r>
            <a:r>
              <a:rPr lang="en-US" altLang="ja-JP" sz="2400"/>
              <a:t>], [</a:t>
            </a:r>
            <a:r>
              <a:rPr lang="ja-JP" altLang="en-US" sz="2400"/>
              <a:t>　</a:t>
            </a:r>
            <a:r>
              <a:rPr lang="en-US" altLang="ja-JP" sz="2400"/>
              <a:t>], [</a:t>
            </a:r>
            <a:r>
              <a:rPr lang="ja-JP" altLang="el-GR" sz="2400"/>
              <a:t>́</a:t>
            </a:r>
            <a:r>
              <a:rPr lang="en-US" altLang="ja-JP" sz="2400"/>
              <a:t>], [</a:t>
            </a:r>
            <a:r>
              <a:rPr lang="el-GR" altLang="ja-JP" sz="2400"/>
              <a:t>ω</a:t>
            </a:r>
            <a:r>
              <a:rPr lang="en-US" altLang="ja-JP" sz="2400"/>
              <a:t>], [</a:t>
            </a:r>
            <a:r>
              <a:rPr lang="el-GR" altLang="ja-JP" sz="2400"/>
              <a:t>`</a:t>
            </a:r>
            <a:r>
              <a:rPr lang="en-US" altLang="ja-JP" sz="2400"/>
              <a:t>], [</a:t>
            </a:r>
            <a:r>
              <a:rPr lang="el-GR" altLang="ja-JP" sz="2400"/>
              <a:t>)</a:t>
            </a:r>
            <a:r>
              <a:rPr lang="en-US" altLang="ja-JP" sz="2400"/>
              <a:t>], [</a:t>
            </a:r>
            <a:r>
              <a:rPr lang="ja-JP" altLang="en-US" sz="2400"/>
              <a:t>ノ</a:t>
            </a:r>
            <a:r>
              <a:rPr lang="en-US" altLang="ja-JP" sz="2400"/>
              <a:t>], [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&lt;PAD&gt;</a:t>
            </a:r>
            <a:r>
              <a:rPr lang="en-US" altLang="ja-JP" sz="2400"/>
              <a:t>]</a:t>
            </a: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, [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&lt;PAD&gt;</a:t>
            </a: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], [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&lt;PAD&gt;</a:t>
            </a: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]</a:t>
            </a:r>
            <a:endParaRPr lang="en-US" altLang="ja-JP" sz="2400"/>
          </a:p>
          <a:p>
            <a:pPr marL="0" indent="0">
              <a:buNone/>
            </a:pPr>
            <a:endParaRPr lang="en-US" altLang="ja-JP" sz="2800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23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2442</Words>
  <Application>Microsoft Office PowerPoint</Application>
  <PresentationFormat>ワイド画面</PresentationFormat>
  <Paragraphs>610</Paragraphs>
  <Slides>34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38" baseType="lpstr">
      <vt:lpstr>游ゴシック</vt:lpstr>
      <vt:lpstr>游ゴシック Light</vt:lpstr>
      <vt:lpstr>Arial</vt:lpstr>
      <vt:lpstr>Office テーマ</vt:lpstr>
      <vt:lpstr>設計仕様書</vt:lpstr>
      <vt:lpstr>注意</vt:lpstr>
      <vt:lpstr>目次</vt:lpstr>
      <vt:lpstr>目次</vt:lpstr>
      <vt:lpstr>読む前に</vt:lpstr>
      <vt:lpstr>作るもの</vt:lpstr>
      <vt:lpstr>パラメータの定義(ネットワーク)</vt:lpstr>
      <vt:lpstr>ネットワーク全体図</vt:lpstr>
      <vt:lpstr>前処理</vt:lpstr>
      <vt:lpstr>前処理（続き）</vt:lpstr>
      <vt:lpstr>emb_layer</vt:lpstr>
      <vt:lpstr>mix_layer1</vt:lpstr>
      <vt:lpstr>mix_layer2</vt:lpstr>
      <vt:lpstr>mix_layer3</vt:lpstr>
      <vt:lpstr>dense_layer</vt:lpstr>
      <vt:lpstr>comp_layer</vt:lpstr>
      <vt:lpstr>目次</vt:lpstr>
      <vt:lpstr>回路全体図</vt:lpstr>
      <vt:lpstr>パラメータの定義(FPGA)</vt:lpstr>
      <vt:lpstr>AXI-LITE Controller（聖德）</vt:lpstr>
      <vt:lpstr>AXI-Stream Controller(input)（聖德）</vt:lpstr>
      <vt:lpstr>AXI-Stream Controller(output)（聖德）</vt:lpstr>
      <vt:lpstr>state machine（聖德）</vt:lpstr>
      <vt:lpstr>state machine（聖德）</vt:lpstr>
      <vt:lpstr>emb_layer（土屋）</vt:lpstr>
      <vt:lpstr>mix_layer（平原）</vt:lpstr>
      <vt:lpstr>dense_layer（土屋）</vt:lpstr>
      <vt:lpstr>comp_layer（聖德）</vt:lpstr>
      <vt:lpstr>modeについて</vt:lpstr>
      <vt:lpstr>目次</vt:lpstr>
      <vt:lpstr>行列とデータ順</vt:lpstr>
      <vt:lpstr>フォルダ構造の統一</vt:lpstr>
      <vt:lpstr>Verilogのコメント</vt:lpstr>
      <vt:lpstr>コードを書いていく上で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ayua5212</dc:creator>
  <cp:lastModifiedBy>まさと 聖徳</cp:lastModifiedBy>
  <cp:revision>1</cp:revision>
  <dcterms:created xsi:type="dcterms:W3CDTF">2023-10-24T01:29:33Z</dcterms:created>
  <dcterms:modified xsi:type="dcterms:W3CDTF">2023-10-25T11:51:31Z</dcterms:modified>
</cp:coreProperties>
</file>