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0C3FE-96A3-4989-B852-1A52F7EECAD7}" type="datetimeFigureOut">
              <a:rPr lang="en-US" smtClean="0"/>
              <a:t>12/11/2013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598FC-A86A-4CDA-BFCF-51268B0F8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907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0C3FE-96A3-4989-B852-1A52F7EECAD7}" type="datetimeFigureOut">
              <a:rPr lang="en-US" smtClean="0"/>
              <a:t>12/11/2013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598FC-A86A-4CDA-BFCF-51268B0F8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143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0C3FE-96A3-4989-B852-1A52F7EECAD7}" type="datetimeFigureOut">
              <a:rPr lang="en-US" smtClean="0"/>
              <a:t>12/11/2013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598FC-A86A-4CDA-BFCF-51268B0F8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136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0C3FE-96A3-4989-B852-1A52F7EECAD7}" type="datetimeFigureOut">
              <a:rPr lang="en-US" smtClean="0"/>
              <a:t>12/11/2013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598FC-A86A-4CDA-BFCF-51268B0F8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329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0C3FE-96A3-4989-B852-1A52F7EECAD7}" type="datetimeFigureOut">
              <a:rPr lang="en-US" smtClean="0"/>
              <a:t>12/11/2013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598FC-A86A-4CDA-BFCF-51268B0F8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370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0C3FE-96A3-4989-B852-1A52F7EECAD7}" type="datetimeFigureOut">
              <a:rPr lang="en-US" smtClean="0"/>
              <a:t>12/11/2013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598FC-A86A-4CDA-BFCF-51268B0F8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285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0C3FE-96A3-4989-B852-1A52F7EECAD7}" type="datetimeFigureOut">
              <a:rPr lang="en-US" smtClean="0"/>
              <a:t>12/11/2013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598FC-A86A-4CDA-BFCF-51268B0F8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76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0C3FE-96A3-4989-B852-1A52F7EECAD7}" type="datetimeFigureOut">
              <a:rPr lang="en-US" smtClean="0"/>
              <a:t>12/11/2013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598FC-A86A-4CDA-BFCF-51268B0F8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085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0C3FE-96A3-4989-B852-1A52F7EECAD7}" type="datetimeFigureOut">
              <a:rPr lang="en-US" smtClean="0"/>
              <a:t>12/11/2013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598FC-A86A-4CDA-BFCF-51268B0F8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488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0C3FE-96A3-4989-B852-1A52F7EECAD7}" type="datetimeFigureOut">
              <a:rPr lang="en-US" smtClean="0"/>
              <a:t>12/11/2013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598FC-A86A-4CDA-BFCF-51268B0F8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865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0C3FE-96A3-4989-B852-1A52F7EECAD7}" type="datetimeFigureOut">
              <a:rPr lang="en-US" smtClean="0"/>
              <a:t>12/11/2013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598FC-A86A-4CDA-BFCF-51268B0F8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06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F0C3FE-96A3-4989-B852-1A52F7EECAD7}" type="datetimeFigureOut">
              <a:rPr lang="en-US" smtClean="0"/>
              <a:t>12/11/2013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598FC-A86A-4CDA-BFCF-51268B0F8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769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997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Aleksander</dc:creator>
  <cp:lastModifiedBy>Aleksander</cp:lastModifiedBy>
  <cp:revision>1</cp:revision>
  <dcterms:created xsi:type="dcterms:W3CDTF">2013-12-12T02:55:12Z</dcterms:created>
  <dcterms:modified xsi:type="dcterms:W3CDTF">2013-12-12T02:55:45Z</dcterms:modified>
</cp:coreProperties>
</file>