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9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7C3D5-AFA9-4363-8974-5CA473F2609E}" type="datetimeFigureOut">
              <a:rPr lang="zh-CN" altLang="en-US" smtClean="0"/>
              <a:t>2013/8/8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83A83-3556-4B68-A1BB-D2645D1D3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314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83A83-3556-4B68-A1BB-D2645D1D35A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356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2780928"/>
            <a:ext cx="7772400" cy="14700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544" y="4653136"/>
            <a:ext cx="6400800" cy="1752600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494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393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700808"/>
            <a:ext cx="8229600" cy="1143000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Thanks!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437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全屏显示(4:3)</PresentationFormat>
  <Paragraphs>2</Paragraphs>
  <Slides>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richard</cp:lastModifiedBy>
  <cp:revision>3</cp:revision>
  <dcterms:modified xsi:type="dcterms:W3CDTF">2013-08-08T05:43:12Z</dcterms:modified>
</cp:coreProperties>
</file>