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E91D4-674A-4234-B15A-6A47AA37BE9F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F4B1B-4C6C-48D1-A671-6CC945EEC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check if a list is empty: 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 </a:t>
            </a:r>
          </a:p>
          <a:p>
            <a:endParaRPr lang="en-GB" dirty="0"/>
          </a:p>
          <a:p>
            <a:pPr lvl="1"/>
            <a:r>
              <a:rPr lang="en-GB" dirty="0"/>
              <a:t>a = []</a:t>
            </a:r>
          </a:p>
          <a:p>
            <a:pPr lvl="1"/>
            <a:endParaRPr lang="en-GB" dirty="0"/>
          </a:p>
          <a:p>
            <a:pPr lvl="1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 a: </a:t>
            </a:r>
          </a:p>
          <a:p>
            <a:pPr lvl="1"/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"List is empty“</a:t>
            </a:r>
          </a:p>
          <a:p>
            <a:endParaRPr lang="en-GB" dirty="0"/>
          </a:p>
          <a:p>
            <a:r>
              <a:rPr lang="en-GB" dirty="0"/>
              <a:t>!=</a:t>
            </a:r>
            <a:r>
              <a:rPr lang="en-GB" baseline="0" dirty="0"/>
              <a:t> means ‘not equal’</a:t>
            </a:r>
            <a:endParaRPr lang="en-GB" dirty="0"/>
          </a:p>
          <a:p>
            <a:endParaRPr lang="en-GB" dirty="0"/>
          </a:p>
          <a:p>
            <a:r>
              <a:rPr lang="en-GB" dirty="0"/>
              <a:t>Comparisons</a:t>
            </a:r>
            <a:r>
              <a:rPr lang="en-GB" baseline="0" dirty="0"/>
              <a:t>: https://docs.python.org/release/2.5.2/lib/comparisons.html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4B1B-4C6C-48D1-A671-6CC945EECD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9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6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BCF1-CE31-4018-A5DA-0062A00F4198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36DC-5921-4110-83C6-DE6B2E3EF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Unit 4:download full list </a:t>
            </a:r>
            <a:r>
              <a:rPr lang="en-GB"/>
              <a:t>of tweets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309687"/>
            <a:ext cx="9648825" cy="4238625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9244074" y="230742"/>
            <a:ext cx="2541588" cy="3217308"/>
          </a:xfrm>
          <a:prstGeom prst="wedgeRoundRectCallout">
            <a:avLst>
              <a:gd name="adj1" fmla="val -88009"/>
              <a:gd name="adj2" fmla="val 7160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Although very similar to the script in Unit 3 …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We’ve changed the function definition to include the max_id parameter.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When we put the </a:t>
            </a:r>
            <a:r>
              <a:rPr lang="en-GB" sz="1400" b="1" dirty="0"/>
              <a:t>max_id = None</a:t>
            </a:r>
            <a:r>
              <a:rPr lang="en-GB" sz="1400" dirty="0"/>
              <a:t> in the function definition that means that by default max_id will equal None and otherwise we need to pass in a value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8663049" y="4388405"/>
            <a:ext cx="2519301" cy="1855233"/>
          </a:xfrm>
          <a:prstGeom prst="wedgeRoundRectCallout">
            <a:avLst>
              <a:gd name="adj1" fmla="val -147752"/>
              <a:gd name="adj2" fmla="val -96324"/>
              <a:gd name="adj3" fmla="val 16667"/>
            </a:avLst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here we are testing whether max_id is None or not. If it is set to a value then we simply append it as a URL parameter before sending off to the Twitter API</a:t>
            </a:r>
          </a:p>
        </p:txBody>
      </p:sp>
    </p:spTree>
    <p:extLst>
      <p:ext uri="{BB962C8B-B14F-4D97-AF65-F5344CB8AC3E}">
        <p14:creationId xmlns:p14="http://schemas.microsoft.com/office/powerpoint/2010/main" val="40467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42887"/>
            <a:ext cx="7677150" cy="6372225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100074" y="116442"/>
            <a:ext cx="2290701" cy="693183"/>
          </a:xfrm>
          <a:prstGeom prst="wedgeRoundRectCallout">
            <a:avLst>
              <a:gd name="adj1" fmla="val 57109"/>
              <a:gd name="adj2" fmla="val 30520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New function – just </a:t>
            </a:r>
            <a:r>
              <a:rPr lang="en-GB" sz="1400" i="1" dirty="0"/>
              <a:t>username</a:t>
            </a:r>
            <a:r>
              <a:rPr lang="en-GB" sz="1400" dirty="0"/>
              <a:t> parameter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472424" y="290512"/>
            <a:ext cx="2290701" cy="693183"/>
          </a:xfrm>
          <a:prstGeom prst="wedgeRoundRectCallout">
            <a:avLst>
              <a:gd name="adj1" fmla="val -159529"/>
              <a:gd name="adj2" fmla="val 33268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Creates empty list, ready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8877300" y="1031320"/>
            <a:ext cx="3214626" cy="1624013"/>
          </a:xfrm>
          <a:prstGeom prst="wedgeRoundRectCallout">
            <a:avLst>
              <a:gd name="adj1" fmla="val -110935"/>
              <a:gd name="adj2" fmla="val -17172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here we send off our first request, notice that we do not set the max_id parameter as we are starting at the beginning of (remember beginning means </a:t>
            </a:r>
            <a:r>
              <a:rPr lang="en-GB" sz="1400" b="1" dirty="0"/>
              <a:t>newest</a:t>
            </a:r>
            <a:r>
              <a:rPr lang="en-GB" sz="1400" dirty="0"/>
              <a:t> Tweet) the user timeline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42986" y="936071"/>
            <a:ext cx="2462089" cy="1483280"/>
          </a:xfrm>
          <a:prstGeom prst="wedgeRoundRectCallout">
            <a:avLst>
              <a:gd name="adj1" fmla="val 63231"/>
              <a:gd name="adj2" fmla="val 2485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we use [-1] to grab the last item in a list. This allows us to retrieve the last item in the list, which is the oldest Tweet in the current set of Tweets</a:t>
            </a: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42986" y="2519602"/>
            <a:ext cx="2647950" cy="1997629"/>
          </a:xfrm>
          <a:prstGeom prst="wedgeRoundRectCallout">
            <a:avLst>
              <a:gd name="adj1" fmla="val 64670"/>
              <a:gd name="adj2" fmla="val -39042"/>
              <a:gd name="adj3" fmla="val 16667"/>
            </a:avLst>
          </a:prstGeom>
          <a:solidFill>
            <a:srgbClr val="5B9BD5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the beginning of our while loop that continues to execute the code beneath it as long as we are still getting a new max_id value.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Once max_id doesn’t change that means we have hit the end of our timeline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9934575" y="2716055"/>
            <a:ext cx="2197863" cy="1589246"/>
          </a:xfrm>
          <a:prstGeom prst="wedgeRoundRectCallout">
            <a:avLst>
              <a:gd name="adj1" fmla="val -187125"/>
              <a:gd name="adj2" fmla="val -22492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we add the new Tweets we have retrieved to our full_list variable and then set our max_id variable to the oldest Tweet ID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6339011" y="2036207"/>
            <a:ext cx="1133413" cy="383144"/>
          </a:xfrm>
          <a:prstGeom prst="wedgeRoundRectCallout">
            <a:avLst>
              <a:gd name="adj1" fmla="val -119972"/>
              <a:gd name="adj2" fmla="val 42253"/>
              <a:gd name="adj3" fmla="val 16667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!= not equal</a:t>
            </a:r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9763125" y="4517231"/>
            <a:ext cx="2197863" cy="1589246"/>
          </a:xfrm>
          <a:prstGeom prst="wedgeRoundRectCallout">
            <a:avLst>
              <a:gd name="adj1" fmla="val -140320"/>
              <a:gd name="adj2" fmla="val -30883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here we are calling the </a:t>
            </a:r>
            <a:r>
              <a:rPr lang="en-GB" sz="1400" dirty="0" err="1"/>
              <a:t>download_tweets</a:t>
            </a:r>
            <a:r>
              <a:rPr lang="en-GB" sz="1400" dirty="0"/>
              <a:t> function and we pass in our max_id variable minus 1.</a:t>
            </a:r>
          </a:p>
        </p:txBody>
      </p:sp>
      <p:sp>
        <p:nvSpPr>
          <p:cNvPr id="13" name="Speech Bubble: Rectangle with Corners Rounded 12"/>
          <p:cNvSpPr/>
          <p:nvPr/>
        </p:nvSpPr>
        <p:spPr>
          <a:xfrm>
            <a:off x="100074" y="4879181"/>
            <a:ext cx="2197863" cy="1589246"/>
          </a:xfrm>
          <a:prstGeom prst="wedgeRoundRectCallout">
            <a:avLst>
              <a:gd name="adj1" fmla="val 89369"/>
              <a:gd name="adj2" fmla="val -24290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if we retrieved some new Tweets, we grab the oldest Tweet and we continue the loop</a:t>
            </a:r>
          </a:p>
        </p:txBody>
      </p:sp>
    </p:spTree>
    <p:extLst>
      <p:ext uri="{BB962C8B-B14F-4D97-AF65-F5344CB8AC3E}">
        <p14:creationId xmlns:p14="http://schemas.microsoft.com/office/powerpoint/2010/main" val="205773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9875" y="1838325"/>
            <a:ext cx="4343400" cy="1000125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2700462" y="3492222"/>
            <a:ext cx="1881064" cy="832128"/>
          </a:xfrm>
          <a:prstGeom prst="wedgeRoundRectCallout">
            <a:avLst>
              <a:gd name="adj1" fmla="val 78422"/>
              <a:gd name="adj2" fmla="val -129678"/>
              <a:gd name="adj3" fmla="val 16667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: = ignore (</a:t>
            </a:r>
            <a:r>
              <a:rPr lang="en-GB" sz="1400" dirty="0" err="1"/>
              <a:t>screen_name</a:t>
            </a:r>
            <a:r>
              <a:rPr lang="en-GB" sz="1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9875" y="1200150"/>
            <a:ext cx="6581775" cy="323850"/>
          </a:xfrm>
          <a:prstGeom prst="rect">
            <a:avLst/>
          </a:prstGeom>
        </p:spPr>
      </p:pic>
      <p:sp>
        <p:nvSpPr>
          <p:cNvPr id="7" name="Speech Bubble: Rectangle with Corners Rounded 6"/>
          <p:cNvSpPr/>
          <p:nvPr/>
        </p:nvSpPr>
        <p:spPr>
          <a:xfrm>
            <a:off x="4981575" y="4010025"/>
            <a:ext cx="1881064" cy="832128"/>
          </a:xfrm>
          <a:prstGeom prst="wedgeRoundRectCallout">
            <a:avLst>
              <a:gd name="adj1" fmla="val -33484"/>
              <a:gd name="adj2" fmla="val -197213"/>
              <a:gd name="adj3" fmla="val 16667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: = ignore (</a:t>
            </a:r>
            <a:r>
              <a:rPr lang="en-GB" sz="1400" dirty="0" err="1"/>
              <a:t>number_of_tweets</a:t>
            </a:r>
            <a:r>
              <a:rPr lang="en-GB" sz="1400" dirty="0"/>
              <a:t>)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7372350" y="4010025"/>
            <a:ext cx="1881064" cy="832128"/>
          </a:xfrm>
          <a:prstGeom prst="wedgeRoundRectCallout">
            <a:avLst>
              <a:gd name="adj1" fmla="val -147922"/>
              <a:gd name="adj2" fmla="val -191490"/>
              <a:gd name="adj3" fmla="val 16667"/>
            </a:avLst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-1 = grab the last item in the list (of max_id)</a:t>
            </a: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71561" y="183596"/>
            <a:ext cx="2462089" cy="1483280"/>
          </a:xfrm>
          <a:prstGeom prst="wedgeRoundRectCallout">
            <a:avLst>
              <a:gd name="adj1" fmla="val 50464"/>
              <a:gd name="adj2" fmla="val 7044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we use [-1] to grab the last item in a list. This allows us to retrieve the last item in the list, which is the oldest Tweet in the current set of Tweets</a:t>
            </a:r>
          </a:p>
        </p:txBody>
      </p:sp>
    </p:spTree>
    <p:extLst>
      <p:ext uri="{BB962C8B-B14F-4D97-AF65-F5344CB8AC3E}">
        <p14:creationId xmlns:p14="http://schemas.microsoft.com/office/powerpoint/2010/main" val="11699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738437"/>
            <a:ext cx="6486525" cy="1381125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9486900" y="4933950"/>
            <a:ext cx="2128714" cy="1143000"/>
          </a:xfrm>
          <a:prstGeom prst="wedgeRoundRectCallout">
            <a:avLst>
              <a:gd name="adj1" fmla="val -63691"/>
              <a:gd name="adj2" fmla="val -136298"/>
              <a:gd name="adj3" fmla="val 16667"/>
            </a:avLst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just looping over each Tweet and printing out the date and body of the Tweet.</a:t>
            </a:r>
          </a:p>
        </p:txBody>
      </p:sp>
    </p:spTree>
    <p:extLst>
      <p:ext uri="{BB962C8B-B14F-4D97-AF65-F5344CB8AC3E}">
        <p14:creationId xmlns:p14="http://schemas.microsoft.com/office/powerpoint/2010/main" val="386426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tweet_list</a:t>
            </a:r>
            <a:r>
              <a:rPr lang="en-GB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6066" y="1543575"/>
            <a:ext cx="3347208" cy="704675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381953" y="2588790"/>
            <a:ext cx="2462089" cy="1483280"/>
          </a:xfrm>
          <a:prstGeom prst="wedgeRoundRectCallout">
            <a:avLst>
              <a:gd name="adj1" fmla="val 143142"/>
              <a:gd name="adj2" fmla="val -88482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This initially confused me, because looks like needs a condition (</a:t>
            </a:r>
            <a:r>
              <a:rPr lang="en-GB" sz="1400" dirty="0" err="1"/>
              <a:t>eg</a:t>
            </a:r>
            <a:r>
              <a:rPr lang="en-GB" sz="1400" dirty="0"/>
              <a:t> if length is more than x, do y)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5050172" y="3229761"/>
            <a:ext cx="5293453" cy="3061982"/>
          </a:xfrm>
          <a:prstGeom prst="wedgeRoundRectCallout">
            <a:avLst>
              <a:gd name="adj1" fmla="val 5853"/>
              <a:gd name="adj2" fmla="val -72880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But actually, </a:t>
            </a:r>
            <a:r>
              <a:rPr lang="en-GB" sz="1400" dirty="0"/>
              <a:t>In Python, values that are considered 'empty', such as numeric 0, are considered False in a </a:t>
            </a:r>
            <a:r>
              <a:rPr lang="en-GB" sz="1400" dirty="0" err="1"/>
              <a:t>boolean</a:t>
            </a:r>
            <a:r>
              <a:rPr lang="en-GB" sz="1400" dirty="0"/>
              <a:t> context, and otherwise are True.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Thus, </a:t>
            </a:r>
            <a:r>
              <a:rPr lang="en-GB" sz="1400" dirty="0" err="1"/>
              <a:t>len</a:t>
            </a:r>
            <a:r>
              <a:rPr lang="en-GB" sz="1400" dirty="0"/>
              <a:t>(f) is True if f has length, otherwise it is empty.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So this is just saying, ‘if there’s anything in the </a:t>
            </a:r>
            <a:r>
              <a:rPr lang="en-GB" sz="1400" dirty="0" err="1"/>
              <a:t>tweet_list</a:t>
            </a:r>
            <a:r>
              <a:rPr lang="en-GB" sz="1400" dirty="0"/>
              <a:t>’ …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If f is a standard Python sequence type then the code can be simplified to: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if f …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1763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493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if len(tweet_list)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25</cp:revision>
  <dcterms:created xsi:type="dcterms:W3CDTF">2016-09-20T08:50:56Z</dcterms:created>
  <dcterms:modified xsi:type="dcterms:W3CDTF">2016-10-21T11:29:10Z</dcterms:modified>
</cp:coreProperties>
</file>