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0CC-67A7-46EE-89BC-4FED2216CE8F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30F-B960-41E8-8C86-D04AB242A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26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0CC-67A7-46EE-89BC-4FED2216CE8F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30F-B960-41E8-8C86-D04AB242A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17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0CC-67A7-46EE-89BC-4FED2216CE8F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30F-B960-41E8-8C86-D04AB242A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86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0CC-67A7-46EE-89BC-4FED2216CE8F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30F-B960-41E8-8C86-D04AB242A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74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0CC-67A7-46EE-89BC-4FED2216CE8F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30F-B960-41E8-8C86-D04AB242A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5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0CC-67A7-46EE-89BC-4FED2216CE8F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30F-B960-41E8-8C86-D04AB242A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1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0CC-67A7-46EE-89BC-4FED2216CE8F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30F-B960-41E8-8C86-D04AB242A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00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0CC-67A7-46EE-89BC-4FED2216CE8F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30F-B960-41E8-8C86-D04AB242A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21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0CC-67A7-46EE-89BC-4FED2216CE8F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30F-B960-41E8-8C86-D04AB242A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30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0CC-67A7-46EE-89BC-4FED2216CE8F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30F-B960-41E8-8C86-D04AB242A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36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0CC-67A7-46EE-89BC-4FED2216CE8F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30F-B960-41E8-8C86-D04AB242A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89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B0CC-67A7-46EE-89BC-4FED2216CE8F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830F-B960-41E8-8C86-D04AB242A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5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628775"/>
            <a:ext cx="9658350" cy="3600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Unit 3: making your first call</a:t>
            </a:r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7344253" y="711370"/>
            <a:ext cx="2541588" cy="1078945"/>
          </a:xfrm>
          <a:prstGeom prst="wedgeRoundRectCallout">
            <a:avLst>
              <a:gd name="adj1" fmla="val -121737"/>
              <a:gd name="adj2" fmla="val 282225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all Twitter API calls are based on this URL so rather than re-type it out each time we simple create a placeholder variable to hold it</a:t>
            </a:r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9378719" y="2970297"/>
            <a:ext cx="2541588" cy="1078945"/>
          </a:xfrm>
          <a:prstGeom prst="wedgeRoundRectCallout">
            <a:avLst>
              <a:gd name="adj1" fmla="val -104971"/>
              <a:gd name="adj2" fmla="val 152221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the OAuth1 class is responsible for handling the authentication to the Twitter API based on our API keys</a:t>
            </a:r>
          </a:p>
        </p:txBody>
      </p:sp>
    </p:spTree>
    <p:extLst>
      <p:ext uri="{BB962C8B-B14F-4D97-AF65-F5344CB8AC3E}">
        <p14:creationId xmlns:p14="http://schemas.microsoft.com/office/powerpoint/2010/main" val="30157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21" y="0"/>
            <a:ext cx="7069157" cy="6858000"/>
          </a:xfrm>
          <a:prstGeom prst="rect">
            <a:avLst/>
          </a:prstGeom>
        </p:spPr>
      </p:pic>
      <p:sp>
        <p:nvSpPr>
          <p:cNvPr id="5" name="Speech Bubble: Rectangle with Corners Rounded 4"/>
          <p:cNvSpPr/>
          <p:nvPr/>
        </p:nvSpPr>
        <p:spPr>
          <a:xfrm>
            <a:off x="9721027" y="81379"/>
            <a:ext cx="2343320" cy="1287262"/>
          </a:xfrm>
          <a:prstGeom prst="wedgeRoundRectCallout">
            <a:avLst>
              <a:gd name="adj1" fmla="val -58753"/>
              <a:gd name="adj2" fmla="val 30813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building our full request to the API by substituting in our values for the </a:t>
            </a:r>
            <a:r>
              <a:rPr lang="en-GB" sz="1400" i="1" dirty="0" err="1"/>
              <a:t>screen_name</a:t>
            </a:r>
            <a:r>
              <a:rPr lang="en-GB" sz="1400" dirty="0"/>
              <a:t> and </a:t>
            </a:r>
            <a:r>
              <a:rPr lang="en-GB" sz="1400" i="1" dirty="0"/>
              <a:t>count</a:t>
            </a:r>
            <a:r>
              <a:rPr lang="en-GB" sz="1400" dirty="0"/>
              <a:t> variables</a:t>
            </a:r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277073" y="81379"/>
            <a:ext cx="1889079" cy="619957"/>
          </a:xfrm>
          <a:prstGeom prst="wedgeRoundRectCallout">
            <a:avLst>
              <a:gd name="adj1" fmla="val 86406"/>
              <a:gd name="adj2" fmla="val 7666"/>
              <a:gd name="adj3" fmla="val 16667"/>
            </a:avLst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Defining our function</a:t>
            </a:r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127652" y="1233996"/>
            <a:ext cx="2541588" cy="1078945"/>
          </a:xfrm>
          <a:prstGeom prst="wedgeRoundRectCallout">
            <a:avLst>
              <a:gd name="adj1" fmla="val 73869"/>
              <a:gd name="adj2" fmla="val 13166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send off the request to Twitter, passing along our OAuth authentication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8997923" y="2158753"/>
            <a:ext cx="2658457" cy="1330171"/>
          </a:xfrm>
          <a:prstGeom prst="wedgeRoundRectCallout">
            <a:avLst>
              <a:gd name="adj1" fmla="val -100782"/>
              <a:gd name="adj2" fmla="val -5522"/>
              <a:gd name="adj3" fmla="val 16667"/>
            </a:avLst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if we successfully hit the API endpoint (32) then we parse the JSON (34) and return it (36) otherwise we return None to indicate that the function call failed</a:t>
            </a:r>
          </a:p>
        </p:txBody>
      </p:sp>
      <p:sp>
        <p:nvSpPr>
          <p:cNvPr id="9" name="Speech Bubble: Rectangle with Corners Rounded 8"/>
          <p:cNvSpPr/>
          <p:nvPr/>
        </p:nvSpPr>
        <p:spPr>
          <a:xfrm>
            <a:off x="19833" y="4173984"/>
            <a:ext cx="2541588" cy="1078945"/>
          </a:xfrm>
          <a:prstGeom prst="wedgeRoundRectCallout">
            <a:avLst>
              <a:gd name="adj1" fmla="val 61644"/>
              <a:gd name="adj2" fmla="val -24684"/>
              <a:gd name="adj3" fmla="val 16667"/>
            </a:avLst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calls our </a:t>
            </a:r>
            <a:r>
              <a:rPr lang="en-GB" sz="1400" i="1" dirty="0" err="1"/>
              <a:t>download_tweets</a:t>
            </a:r>
            <a:r>
              <a:rPr lang="en-GB" sz="1400" dirty="0"/>
              <a:t> function passing in username </a:t>
            </a:r>
            <a:r>
              <a:rPr lang="en-GB" sz="1400" b="1" dirty="0" err="1"/>
              <a:t>jms_dot_py</a:t>
            </a:r>
            <a:r>
              <a:rPr lang="en-GB" sz="1400" dirty="0"/>
              <a:t> and we are asking for 10 Tweets</a:t>
            </a:r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9293612" y="4358935"/>
            <a:ext cx="2646854" cy="1189609"/>
          </a:xfrm>
          <a:prstGeom prst="wedgeRoundRectCallout">
            <a:avLst>
              <a:gd name="adj1" fmla="val -110419"/>
              <a:gd name="adj2" fmla="val 14868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if a valid list of Tweets is returned (45) we loop over each Tweet (48)  and we print out each Tweet with its date and the text of the tweet (50)</a:t>
            </a: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38930" y="5961355"/>
            <a:ext cx="2365364" cy="896645"/>
          </a:xfrm>
          <a:prstGeom prst="wedgeRoundRectCallout">
            <a:avLst>
              <a:gd name="adj1" fmla="val 84267"/>
              <a:gd name="adj2" fmla="val 36044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if there are no Tweets returned we simply print out a message</a:t>
            </a:r>
          </a:p>
        </p:txBody>
      </p:sp>
    </p:spTree>
    <p:extLst>
      <p:ext uri="{BB962C8B-B14F-4D97-AF65-F5344CB8AC3E}">
        <p14:creationId xmlns:p14="http://schemas.microsoft.com/office/powerpoint/2010/main" val="358140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Robin</cp:lastModifiedBy>
  <cp:revision>10</cp:revision>
  <dcterms:created xsi:type="dcterms:W3CDTF">2016-09-20T08:19:04Z</dcterms:created>
  <dcterms:modified xsi:type="dcterms:W3CDTF">2016-09-20T08:50:24Z</dcterms:modified>
</cp:coreProperties>
</file>