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14"/>
  </p:normalViewPr>
  <p:slideViewPr>
    <p:cSldViewPr snapToGrid="0" snapToObjects="1">
      <p:cViewPr>
        <p:scale>
          <a:sx n="100" d="100"/>
          <a:sy n="100" d="100"/>
        </p:scale>
        <p:origin x="3584" y="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7848-8919-A44D-A03E-570F21B4BF1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6507-D03A-C94A-969C-9504186F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F071-8EDA-4F44-8BDA-DF1CC9EDE1D8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419185" y="1908196"/>
            <a:ext cx="1741175" cy="2126988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76670" y="1924791"/>
            <a:ext cx="1741175" cy="2126988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683627" y="4018589"/>
            <a:ext cx="3468435" cy="572560"/>
          </a:xfrm>
          <a:custGeom>
            <a:avLst/>
            <a:gdLst>
              <a:gd name="connsiteX0" fmla="*/ 0 w 2654300"/>
              <a:gd name="connsiteY0" fmla="*/ 12700 h 438165"/>
              <a:gd name="connsiteX1" fmla="*/ 1339850 w 2654300"/>
              <a:gd name="connsiteY1" fmla="*/ 438150 h 438165"/>
              <a:gd name="connsiteX2" fmla="*/ 2654300 w 2654300"/>
              <a:gd name="connsiteY2" fmla="*/ 0 h 438165"/>
              <a:gd name="connsiteX3" fmla="*/ 2654300 w 2654300"/>
              <a:gd name="connsiteY3" fmla="*/ 0 h 43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438165">
                <a:moveTo>
                  <a:pt x="0" y="12700"/>
                </a:moveTo>
                <a:cubicBezTo>
                  <a:pt x="448733" y="226483"/>
                  <a:pt x="897467" y="440267"/>
                  <a:pt x="1339850" y="438150"/>
                </a:cubicBezTo>
                <a:cubicBezTo>
                  <a:pt x="1782233" y="436033"/>
                  <a:pt x="2654300" y="0"/>
                  <a:pt x="2654300" y="0"/>
                </a:cubicBezTo>
                <a:lnTo>
                  <a:pt x="2654300" y="0"/>
                </a:lnTo>
              </a:path>
            </a:pathLst>
          </a:cu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186" y="1899897"/>
            <a:ext cx="0" cy="5766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79019" y="1908195"/>
            <a:ext cx="5318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4027" y="1755796"/>
            <a:ext cx="24480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987" y="1859128"/>
            <a:ext cx="30602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7325" y="2350261"/>
            <a:ext cx="300082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sp>
        <p:nvSpPr>
          <p:cNvPr id="22" name="Freeform 21"/>
          <p:cNvSpPr/>
          <p:nvPr/>
        </p:nvSpPr>
        <p:spPr>
          <a:xfrm>
            <a:off x="3879019" y="2587602"/>
            <a:ext cx="1096444" cy="180998"/>
          </a:xfrm>
          <a:custGeom>
            <a:avLst/>
            <a:gdLst>
              <a:gd name="connsiteX0" fmla="*/ 0 w 2654300"/>
              <a:gd name="connsiteY0" fmla="*/ 12700 h 438165"/>
              <a:gd name="connsiteX1" fmla="*/ 1339850 w 2654300"/>
              <a:gd name="connsiteY1" fmla="*/ 438150 h 438165"/>
              <a:gd name="connsiteX2" fmla="*/ 2654300 w 2654300"/>
              <a:gd name="connsiteY2" fmla="*/ 0 h 438165"/>
              <a:gd name="connsiteX3" fmla="*/ 2654300 w 2654300"/>
              <a:gd name="connsiteY3" fmla="*/ 0 h 43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438165">
                <a:moveTo>
                  <a:pt x="0" y="12700"/>
                </a:moveTo>
                <a:cubicBezTo>
                  <a:pt x="448733" y="226483"/>
                  <a:pt x="897467" y="440267"/>
                  <a:pt x="1339850" y="438150"/>
                </a:cubicBezTo>
                <a:cubicBezTo>
                  <a:pt x="1782233" y="436033"/>
                  <a:pt x="2654300" y="0"/>
                  <a:pt x="2654300" y="0"/>
                </a:cubicBezTo>
                <a:lnTo>
                  <a:pt x="2654300" y="0"/>
                </a:lnTo>
              </a:path>
            </a:pathLst>
          </a:cu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 rot="19211913">
            <a:off x="4835027" y="2113282"/>
            <a:ext cx="102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Depth Start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01994" y="2755459"/>
            <a:ext cx="634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Width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99368" y="1579420"/>
            <a:ext cx="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84500" y="2166904"/>
            <a:ext cx="2939218" cy="2265396"/>
          </a:xfrm>
          <a:prstGeom prst="rect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66013" y="4018589"/>
            <a:ext cx="121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Clip Rectangle</a:t>
            </a:r>
          </a:p>
        </p:txBody>
      </p:sp>
      <p:sp>
        <p:nvSpPr>
          <p:cNvPr id="39" name="TextBox 38"/>
          <p:cNvSpPr txBox="1"/>
          <p:nvPr/>
        </p:nvSpPr>
        <p:spPr>
          <a:xfrm rot="19211913">
            <a:off x="6012504" y="3489636"/>
            <a:ext cx="95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Depth End</a:t>
            </a:r>
          </a:p>
        </p:txBody>
      </p:sp>
    </p:spTree>
    <p:extLst>
      <p:ext uri="{BB962C8B-B14F-4D97-AF65-F5344CB8AC3E}">
        <p14:creationId xmlns:p14="http://schemas.microsoft.com/office/powerpoint/2010/main" val="40001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4419186" y="1899897"/>
            <a:ext cx="0" cy="5766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79019" y="1908195"/>
            <a:ext cx="5318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4027" y="1755796"/>
            <a:ext cx="24480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987" y="1859128"/>
            <a:ext cx="30602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7325" y="2350261"/>
            <a:ext cx="300082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99368" y="1579420"/>
            <a:ext cx="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84500" y="2166904"/>
            <a:ext cx="2939218" cy="2265396"/>
          </a:xfrm>
          <a:prstGeom prst="rect">
            <a:avLst/>
          </a:prstGeom>
          <a:noFill/>
          <a:ln w="28575" cmpd="sng"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3024" y="4011278"/>
            <a:ext cx="634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Width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3718" y="2037381"/>
            <a:ext cx="102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Depth Start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3718" y="4172477"/>
            <a:ext cx="95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Depth End</a:t>
            </a:r>
          </a:p>
        </p:txBody>
      </p:sp>
    </p:spTree>
    <p:extLst>
      <p:ext uri="{BB962C8B-B14F-4D97-AF65-F5344CB8AC3E}">
        <p14:creationId xmlns:p14="http://schemas.microsoft.com/office/powerpoint/2010/main" val="306339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419185" y="1908196"/>
            <a:ext cx="1741175" cy="2126988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76670" y="1924791"/>
            <a:ext cx="1741175" cy="2126988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683627" y="4018589"/>
            <a:ext cx="3468435" cy="572560"/>
          </a:xfrm>
          <a:custGeom>
            <a:avLst/>
            <a:gdLst>
              <a:gd name="connsiteX0" fmla="*/ 0 w 2654300"/>
              <a:gd name="connsiteY0" fmla="*/ 12700 h 438165"/>
              <a:gd name="connsiteX1" fmla="*/ 1339850 w 2654300"/>
              <a:gd name="connsiteY1" fmla="*/ 438150 h 438165"/>
              <a:gd name="connsiteX2" fmla="*/ 2654300 w 2654300"/>
              <a:gd name="connsiteY2" fmla="*/ 0 h 438165"/>
              <a:gd name="connsiteX3" fmla="*/ 2654300 w 2654300"/>
              <a:gd name="connsiteY3" fmla="*/ 0 h 43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438165">
                <a:moveTo>
                  <a:pt x="0" y="12700"/>
                </a:moveTo>
                <a:cubicBezTo>
                  <a:pt x="448733" y="226483"/>
                  <a:pt x="897467" y="440267"/>
                  <a:pt x="1339850" y="438150"/>
                </a:cubicBezTo>
                <a:cubicBezTo>
                  <a:pt x="1782233" y="436033"/>
                  <a:pt x="2654300" y="0"/>
                  <a:pt x="2654300" y="0"/>
                </a:cubicBezTo>
                <a:lnTo>
                  <a:pt x="2654300" y="0"/>
                </a:lnTo>
              </a:path>
            </a:pathLst>
          </a:cu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1225" y="1785909"/>
            <a:ext cx="4732605" cy="28271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186" y="1899897"/>
            <a:ext cx="0" cy="5766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79019" y="1908195"/>
            <a:ext cx="5318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4027" y="1755796"/>
            <a:ext cx="24480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987" y="1859128"/>
            <a:ext cx="30602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7325" y="2350261"/>
            <a:ext cx="300082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-25000" dirty="0" smtClean="0"/>
              <a:t>t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59534" y="1773141"/>
            <a:ext cx="0" cy="5636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51236" y="1781439"/>
            <a:ext cx="532391" cy="44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94375" y="1781440"/>
            <a:ext cx="265755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5385" y="1441765"/>
            <a:ext cx="31648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 smtClean="0"/>
              <a:t>v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861507" y="2094012"/>
            <a:ext cx="31999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y</a:t>
            </a:r>
            <a:r>
              <a:rPr lang="en-US" sz="1400" baseline="-25000" dirty="0" err="1" smtClean="0"/>
              <a:t>v</a:t>
            </a:r>
            <a:endParaRPr lang="en-US" sz="1400" dirty="0"/>
          </a:p>
        </p:txBody>
      </p:sp>
      <p:sp>
        <p:nvSpPr>
          <p:cNvPr id="22" name="Freeform 21"/>
          <p:cNvSpPr/>
          <p:nvPr/>
        </p:nvSpPr>
        <p:spPr>
          <a:xfrm>
            <a:off x="3879019" y="2587602"/>
            <a:ext cx="1096444" cy="180998"/>
          </a:xfrm>
          <a:custGeom>
            <a:avLst/>
            <a:gdLst>
              <a:gd name="connsiteX0" fmla="*/ 0 w 2654300"/>
              <a:gd name="connsiteY0" fmla="*/ 12700 h 438165"/>
              <a:gd name="connsiteX1" fmla="*/ 1339850 w 2654300"/>
              <a:gd name="connsiteY1" fmla="*/ 438150 h 438165"/>
              <a:gd name="connsiteX2" fmla="*/ 2654300 w 2654300"/>
              <a:gd name="connsiteY2" fmla="*/ 0 h 438165"/>
              <a:gd name="connsiteX3" fmla="*/ 2654300 w 2654300"/>
              <a:gd name="connsiteY3" fmla="*/ 0 h 43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438165">
                <a:moveTo>
                  <a:pt x="0" y="12700"/>
                </a:moveTo>
                <a:cubicBezTo>
                  <a:pt x="448733" y="226483"/>
                  <a:pt x="897467" y="440267"/>
                  <a:pt x="1339850" y="438150"/>
                </a:cubicBezTo>
                <a:cubicBezTo>
                  <a:pt x="1782233" y="436033"/>
                  <a:pt x="2654300" y="0"/>
                  <a:pt x="2654300" y="0"/>
                </a:cubicBezTo>
                <a:lnTo>
                  <a:pt x="2654300" y="0"/>
                </a:lnTo>
              </a:path>
            </a:pathLst>
          </a:cu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151225" y="4051779"/>
            <a:ext cx="8309" cy="5612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159534" y="4613030"/>
            <a:ext cx="52409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17860" y="4238989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61507" y="3807189"/>
            <a:ext cx="32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y</a:t>
            </a:r>
            <a:r>
              <a:rPr lang="en-US" sz="1400" baseline="-25000" dirty="0" err="1"/>
              <a:t>u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535154" y="4571869"/>
            <a:ext cx="32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u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984500" y="2166904"/>
            <a:ext cx="2939218" cy="2265396"/>
          </a:xfrm>
          <a:prstGeom prst="rect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81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0500" y="2463800"/>
            <a:ext cx="16002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patient ref </a:t>
            </a:r>
            <a:r>
              <a:rPr lang="en-US" b="1" i="1"/>
              <a:t>pr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3200" y="2463800"/>
            <a:ext cx="13970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Reference </a:t>
            </a:r>
            <a:r>
              <a:rPr lang="en-US" b="1" i="1"/>
              <a:t>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6550" y="382270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</a:t>
            </a:r>
            <a:r>
              <a:rPr lang="en-US" b="1" i="1"/>
              <a:t>d</a:t>
            </a:r>
            <a:r>
              <a:rPr lang="en-US" b="1" i="1" baseline="-25000"/>
              <a:t>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5450" y="382270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</a:t>
            </a:r>
            <a:r>
              <a:rPr lang="en-US" b="1" i="1"/>
              <a:t>t</a:t>
            </a:r>
            <a:r>
              <a:rPr lang="en-US" b="1" i="1" baseline="-25000"/>
              <a:t>j</a:t>
            </a:r>
          </a:p>
        </p:txBody>
      </p: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2870200" y="2622550"/>
            <a:ext cx="24003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2700" y="2133600"/>
            <a:ext cx="57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r</a:t>
            </a:r>
            <a:r>
              <a:rPr lang="en-US"/>
              <a:t>M</a:t>
            </a:r>
            <a:r>
              <a:rPr lang="en-US" baseline="-25000"/>
              <a:t>pr</a:t>
            </a:r>
          </a:p>
        </p:txBody>
      </p:sp>
      <p:cxnSp>
        <p:nvCxnSpPr>
          <p:cNvPr id="22" name="Straight Arrow Connector 21"/>
          <p:cNvCxnSpPr>
            <a:stCxn id="9" idx="0"/>
            <a:endCxn id="5" idx="2"/>
          </p:cNvCxnSpPr>
          <p:nvPr/>
        </p:nvCxnSpPr>
        <p:spPr>
          <a:xfrm flipV="1">
            <a:off x="6070600" y="2781300"/>
            <a:ext cx="0" cy="1041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2"/>
          </p:cNvCxnSpPr>
          <p:nvPr/>
        </p:nvCxnSpPr>
        <p:spPr>
          <a:xfrm flipV="1">
            <a:off x="2171700" y="2781300"/>
            <a:ext cx="0" cy="1041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73200" y="3163332"/>
            <a:ext cx="55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r</a:t>
            </a:r>
            <a:r>
              <a:rPr lang="en-US"/>
              <a:t>M</a:t>
            </a:r>
            <a:r>
              <a:rPr lang="en-US" baseline="-25000"/>
              <a:t>di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83225" y="3129518"/>
            <a:ext cx="6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pr</a:t>
            </a:r>
            <a:r>
              <a:rPr lang="en-US"/>
              <a:t>M</a:t>
            </a:r>
            <a:r>
              <a:rPr lang="en-US" baseline="-25000"/>
              <a:t>tj</a:t>
            </a:r>
          </a:p>
        </p:txBody>
      </p:sp>
    </p:spTree>
    <p:extLst>
      <p:ext uri="{BB962C8B-B14F-4D97-AF65-F5344CB8AC3E}">
        <p14:creationId xmlns:p14="http://schemas.microsoft.com/office/powerpoint/2010/main" val="302829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0500" y="2463800"/>
            <a:ext cx="16002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patient ref </a:t>
            </a:r>
            <a:r>
              <a:rPr lang="en-US" b="1" i="1"/>
              <a:t>pr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3200" y="2463800"/>
            <a:ext cx="13970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Reference </a:t>
            </a:r>
            <a:r>
              <a:rPr lang="en-US" b="1" i="1"/>
              <a:t>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6515" y="396875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</a:t>
            </a:r>
            <a:r>
              <a:rPr lang="en-US" b="1" i="1"/>
              <a:t>d</a:t>
            </a:r>
            <a:r>
              <a:rPr lang="en-US" b="1" i="1" baseline="-25000"/>
              <a:t>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5450" y="382270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</a:t>
            </a:r>
            <a:r>
              <a:rPr lang="en-US" b="1" i="1"/>
              <a:t>t</a:t>
            </a:r>
            <a:r>
              <a:rPr lang="en-US" b="1" i="1" baseline="-25000"/>
              <a:t>j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52850" y="4806950"/>
            <a:ext cx="161925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offset </a:t>
            </a:r>
            <a:r>
              <a:rPr lang="en-US" b="1" i="1"/>
              <a:t>to</a:t>
            </a:r>
            <a:r>
              <a:rPr lang="en-US" b="1" i="1" baseline="-25000"/>
              <a:t>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43750" y="318135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Sensor </a:t>
            </a:r>
            <a:r>
              <a:rPr lang="en-US" b="1" i="1"/>
              <a:t>s</a:t>
            </a:r>
            <a:r>
              <a:rPr lang="en-US" b="1" i="1" baseline="-25000"/>
              <a:t>j</a:t>
            </a:r>
            <a:endParaRPr lang="en-US" b="1" i="1"/>
          </a:p>
        </p:txBody>
      </p:sp>
      <p:sp>
        <p:nvSpPr>
          <p:cNvPr id="12" name="Rounded Rectangle 11"/>
          <p:cNvSpPr/>
          <p:nvPr/>
        </p:nvSpPr>
        <p:spPr>
          <a:xfrm>
            <a:off x="6972300" y="4806950"/>
            <a:ext cx="125095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 plane </a:t>
            </a:r>
            <a:r>
              <a:rPr lang="en-US" b="1" i="1"/>
              <a:t>u</a:t>
            </a:r>
            <a:r>
              <a:rPr lang="en-US" b="1" i="1" baseline="-25000"/>
              <a:t>j</a:t>
            </a:r>
            <a:endParaRPr lang="en-US" b="1" i="1"/>
          </a:p>
        </p:txBody>
      </p: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2870200" y="2622550"/>
            <a:ext cx="24003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2700" y="2133600"/>
            <a:ext cx="57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r</a:t>
            </a:r>
            <a:r>
              <a:rPr lang="en-US"/>
              <a:t>M</a:t>
            </a:r>
            <a:r>
              <a:rPr lang="en-US" baseline="-25000"/>
              <a:t>pr</a:t>
            </a:r>
            <a:endParaRPr lang="en-US" baseline="-25000" dirty="0"/>
          </a:p>
        </p:txBody>
      </p:sp>
      <p:cxnSp>
        <p:nvCxnSpPr>
          <p:cNvPr id="19" name="Straight Arrow Connector 18"/>
          <p:cNvCxnSpPr>
            <a:stCxn id="12" idx="0"/>
            <a:endCxn id="9" idx="2"/>
          </p:cNvCxnSpPr>
          <p:nvPr/>
        </p:nvCxnSpPr>
        <p:spPr>
          <a:xfrm flipH="1" flipV="1">
            <a:off x="6070600" y="4140200"/>
            <a:ext cx="1527175" cy="6667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2"/>
          </p:cNvCxnSpPr>
          <p:nvPr/>
        </p:nvCxnSpPr>
        <p:spPr>
          <a:xfrm flipV="1">
            <a:off x="6635750" y="3498850"/>
            <a:ext cx="1073150" cy="482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5" idx="3"/>
          </p:cNvCxnSpPr>
          <p:nvPr/>
        </p:nvCxnSpPr>
        <p:spPr>
          <a:xfrm flipH="1" flipV="1">
            <a:off x="6870700" y="2622550"/>
            <a:ext cx="838200" cy="558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5" idx="2"/>
          </p:cNvCxnSpPr>
          <p:nvPr/>
        </p:nvCxnSpPr>
        <p:spPr>
          <a:xfrm flipV="1">
            <a:off x="6070600" y="2781300"/>
            <a:ext cx="0" cy="1041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2"/>
          </p:cNvCxnSpPr>
          <p:nvPr/>
        </p:nvCxnSpPr>
        <p:spPr>
          <a:xfrm flipV="1">
            <a:off x="1251665" y="2781300"/>
            <a:ext cx="920035" cy="11874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9" idx="2"/>
          </p:cNvCxnSpPr>
          <p:nvPr/>
        </p:nvCxnSpPr>
        <p:spPr>
          <a:xfrm flipV="1">
            <a:off x="4562475" y="4140200"/>
            <a:ext cx="1508125" cy="6667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6824" y="3181350"/>
            <a:ext cx="55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r</a:t>
            </a:r>
            <a:r>
              <a:rPr lang="en-US"/>
              <a:t>M</a:t>
            </a:r>
            <a:r>
              <a:rPr lang="en-US" baseline="-25000"/>
              <a:t>di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83225" y="3129518"/>
            <a:ext cx="6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pr</a:t>
            </a:r>
            <a:r>
              <a:rPr lang="en-US"/>
              <a:t>M</a:t>
            </a:r>
            <a:r>
              <a:rPr lang="en-US" baseline="-25000"/>
              <a:t>tj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6625" y="2508250"/>
            <a:ext cx="61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pr</a:t>
            </a:r>
            <a:r>
              <a:rPr lang="en-US"/>
              <a:t>M</a:t>
            </a:r>
            <a:r>
              <a:rPr lang="en-US" baseline="-25000"/>
              <a:t>sj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60382" y="3758168"/>
            <a:ext cx="56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/>
              <a:t>sj</a:t>
            </a:r>
            <a:r>
              <a:rPr lang="en-US"/>
              <a:t>M</a:t>
            </a:r>
            <a:r>
              <a:rPr lang="en-US" baseline="-25000"/>
              <a:t>tj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343150" y="3968750"/>
            <a:ext cx="1130300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Slice </a:t>
            </a:r>
            <a:r>
              <a:rPr lang="en-US" b="1" i="1"/>
              <a:t>s</a:t>
            </a:r>
            <a:r>
              <a:rPr lang="en-US" b="1" i="1" baseline="-25000"/>
              <a:t>k</a:t>
            </a:r>
          </a:p>
        </p:txBody>
      </p:sp>
      <p:cxnSp>
        <p:nvCxnSpPr>
          <p:cNvPr id="66" name="Straight Arrow Connector 65"/>
          <p:cNvCxnSpPr>
            <a:stCxn id="65" idx="0"/>
            <a:endCxn id="7" idx="2"/>
          </p:cNvCxnSpPr>
          <p:nvPr/>
        </p:nvCxnSpPr>
        <p:spPr>
          <a:xfrm flipH="1" flipV="1">
            <a:off x="2171700" y="2781300"/>
            <a:ext cx="736600" cy="11874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704695" y="3599418"/>
            <a:ext cx="1376362" cy="317500"/>
          </a:xfrm>
          <a:prstGeom prst="roundRect">
            <a:avLst/>
          </a:prstGeom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Op. table </a:t>
            </a:r>
            <a:r>
              <a:rPr lang="en-US" b="1" i="1" dirty="0" err="1" smtClean="0"/>
              <a:t>ot</a:t>
            </a:r>
            <a:endParaRPr lang="en-US" b="1" i="1" baseline="-25000" dirty="0"/>
          </a:p>
        </p:txBody>
      </p:sp>
      <p:cxnSp>
        <p:nvCxnSpPr>
          <p:cNvPr id="25" name="Straight Arrow Connector 24"/>
          <p:cNvCxnSpPr>
            <a:stCxn id="24" idx="0"/>
            <a:endCxn id="7" idx="2"/>
          </p:cNvCxnSpPr>
          <p:nvPr/>
        </p:nvCxnSpPr>
        <p:spPr>
          <a:xfrm flipH="1" flipV="1">
            <a:off x="2171700" y="2781300"/>
            <a:ext cx="2221176" cy="8181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3241" y="288032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err="1" smtClean="0"/>
              <a:t>r</a:t>
            </a:r>
            <a:r>
              <a:rPr lang="en-US" dirty="0" err="1" smtClean="0"/>
              <a:t>M</a:t>
            </a:r>
            <a:r>
              <a:rPr lang="en-US" baseline="-25000" dirty="0" err="1" smtClean="0"/>
              <a:t>ot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259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70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SINTEF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Askeland</dc:creator>
  <cp:lastModifiedBy>Microsoft Office User</cp:lastModifiedBy>
  <cp:revision>15</cp:revision>
  <dcterms:created xsi:type="dcterms:W3CDTF">2013-04-24T07:01:48Z</dcterms:created>
  <dcterms:modified xsi:type="dcterms:W3CDTF">2016-12-02T10:51:26Z</dcterms:modified>
</cp:coreProperties>
</file>