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46C1-03F4-4738-AF6C-3BB4DA9A2F8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430" y="992458"/>
            <a:ext cx="9144000" cy="13912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Shopping </a:t>
            </a:r>
            <a:r>
              <a:rPr lang="en-US" b="1" dirty="0" smtClean="0"/>
              <a:t>Cart</a:t>
            </a:r>
            <a:br>
              <a:rPr lang="en-US" b="1" dirty="0" smtClean="0"/>
            </a:br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2839"/>
            <a:ext cx="9144000" cy="26149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076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818" y="365125"/>
            <a:ext cx="5688981" cy="1325563"/>
          </a:xfrm>
        </p:spPr>
        <p:txBody>
          <a:bodyPr/>
          <a:lstStyle/>
          <a:p>
            <a:r>
              <a:rPr lang="en-US" dirty="0"/>
              <a:t>Mini Cart Desktop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818" y="1690688"/>
            <a:ext cx="641320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272" y="658574"/>
            <a:ext cx="4001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Mini Cart </a:t>
            </a:r>
            <a:r>
              <a:rPr lang="en-US" sz="4400" dirty="0" smtClean="0">
                <a:latin typeface="+mj-lt"/>
              </a:rPr>
              <a:t>Mobile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1" y="1690687"/>
            <a:ext cx="3362325" cy="5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157"/>
            <a:ext cx="10515600" cy="4351338"/>
          </a:xfrm>
        </p:spPr>
        <p:txBody>
          <a:bodyPr/>
          <a:lstStyle/>
          <a:p>
            <a:r>
              <a:rPr lang="en-US" dirty="0" smtClean="0"/>
              <a:t>Shopping cart website</a:t>
            </a:r>
          </a:p>
          <a:p>
            <a:r>
              <a:rPr lang="en-US" dirty="0" smtClean="0"/>
              <a:t>OOJS for all </a:t>
            </a:r>
            <a:r>
              <a:rPr lang="en-US" dirty="0" err="1" smtClean="0"/>
              <a:t>js</a:t>
            </a:r>
            <a:r>
              <a:rPr lang="en-US" dirty="0" smtClean="0"/>
              <a:t> functionality.</a:t>
            </a:r>
          </a:p>
          <a:p>
            <a:r>
              <a:rPr lang="en-US" dirty="0" smtClean="0"/>
              <a:t>Multiple pages home, products, login, register, cart.</a:t>
            </a:r>
          </a:p>
          <a:p>
            <a:r>
              <a:rPr lang="en-US" dirty="0" smtClean="0"/>
              <a:t>Mini Cart functionality.</a:t>
            </a:r>
          </a:p>
          <a:p>
            <a:r>
              <a:rPr lang="en-US" dirty="0" smtClean="0"/>
              <a:t>Responsive on tablet and mobile.</a:t>
            </a:r>
          </a:p>
          <a:p>
            <a:r>
              <a:rPr lang="en-US" dirty="0" smtClean="0"/>
              <a:t>Project Structure.</a:t>
            </a:r>
          </a:p>
          <a:p>
            <a:r>
              <a:rPr lang="en-US" dirty="0" smtClean="0"/>
              <a:t>Semantic Markups.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CSS3, SCSS</a:t>
            </a:r>
          </a:p>
          <a:p>
            <a:r>
              <a:rPr lang="en-US" dirty="0" smtClean="0"/>
              <a:t>JS, ES6</a:t>
            </a:r>
          </a:p>
          <a:p>
            <a:r>
              <a:rPr lang="en-US" dirty="0" smtClean="0"/>
              <a:t>Node + MongoDB</a:t>
            </a:r>
          </a:p>
          <a:p>
            <a:pPr marL="0" indent="0">
              <a:buNone/>
            </a:pPr>
            <a:r>
              <a:rPr lang="en-US" dirty="0" smtClean="0"/>
              <a:t>Tools Used: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+ handlebars</a:t>
            </a:r>
          </a:p>
          <a:p>
            <a:r>
              <a:rPr lang="en-US" dirty="0" smtClean="0"/>
              <a:t>Express + Mongoose</a:t>
            </a:r>
          </a:p>
          <a:p>
            <a:r>
              <a:rPr lang="en-US" dirty="0" smtClean="0"/>
              <a:t>Karma,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60" y="947854"/>
            <a:ext cx="7961970" cy="57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09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Used Single page application approach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Features covered in spa :-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Components are registered with root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Routing is handled by providing routes and method is exposed to component for navigating programmatically.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 life cycle is maintained. Such as hooks gets triggered for component initiation, after DOM is rendered for attaching </a:t>
            </a:r>
            <a:r>
              <a:rPr lang="en-US" dirty="0" err="1" smtClean="0"/>
              <a:t>dom</a:t>
            </a:r>
            <a:r>
              <a:rPr lang="en-US" dirty="0" smtClean="0"/>
              <a:t> events, after router </a:t>
            </a:r>
            <a:r>
              <a:rPr lang="en-US" dirty="0" err="1" smtClean="0"/>
              <a:t>params</a:t>
            </a:r>
            <a:r>
              <a:rPr lang="en-US" dirty="0" smtClean="0"/>
              <a:t> gets changed and when component is destroyed for detaching events.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Components and it’s children can be rendered and resolved by using components registered selector with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Before component instantiation, all it’s dependency related to data is resolved before creating instance of component.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Used express-handlebars for </a:t>
            </a:r>
            <a:r>
              <a:rPr lang="en-US" dirty="0" err="1"/>
              <a:t>templating</a:t>
            </a:r>
            <a:r>
              <a:rPr lang="en-US" dirty="0"/>
              <a:t> the view part of </a:t>
            </a:r>
            <a:r>
              <a:rPr lang="en-US" dirty="0" smtClean="0"/>
              <a:t>component.</a:t>
            </a:r>
            <a:endParaRPr lang="en-US" dirty="0"/>
          </a:p>
          <a:p>
            <a:r>
              <a:rPr lang="en-US" dirty="0"/>
              <a:t>Used Semantic Html5 tags with </a:t>
            </a:r>
            <a:r>
              <a:rPr lang="en-US" dirty="0" err="1"/>
              <a:t>scss</a:t>
            </a:r>
            <a:r>
              <a:rPr lang="en-US" dirty="0"/>
              <a:t> features like </a:t>
            </a:r>
            <a:r>
              <a:rPr lang="en-US" dirty="0" err="1"/>
              <a:t>mixins</a:t>
            </a:r>
            <a:r>
              <a:rPr lang="en-US" dirty="0"/>
              <a:t>, nesting, variables etc</a:t>
            </a:r>
            <a:r>
              <a:rPr lang="en-US" dirty="0" smtClean="0"/>
              <a:t>.</a:t>
            </a:r>
          </a:p>
          <a:p>
            <a:r>
              <a:rPr lang="en-US" dirty="0"/>
              <a:t>Used </a:t>
            </a:r>
            <a:r>
              <a:rPr lang="en-US" dirty="0" err="1"/>
              <a:t>Webpack</a:t>
            </a:r>
            <a:r>
              <a:rPr lang="en-US" dirty="0"/>
              <a:t> for bundling client side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 smtClean="0"/>
              <a:t>.</a:t>
            </a:r>
          </a:p>
          <a:p>
            <a:r>
              <a:rPr lang="en-US" dirty="0"/>
              <a:t>Used express for making server </a:t>
            </a:r>
            <a:r>
              <a:rPr lang="en-US" dirty="0" smtClean="0"/>
              <a:t>with </a:t>
            </a:r>
            <a:r>
              <a:rPr lang="en-US" dirty="0"/>
              <a:t>mongo </a:t>
            </a:r>
            <a:r>
              <a:rPr lang="en-US" dirty="0" smtClean="0"/>
              <a:t>DB. Created </a:t>
            </a:r>
            <a:r>
              <a:rPr lang="en-US" dirty="0" err="1" smtClean="0"/>
              <a:t>api</a:t>
            </a:r>
            <a:r>
              <a:rPr lang="en-US" dirty="0" smtClean="0"/>
              <a:t> for fetching products and saving cart items in database.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Page View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11511"/>
            <a:ext cx="7538223" cy="66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598" y="100361"/>
            <a:ext cx="7027401" cy="6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5517" cy="1325563"/>
          </a:xfrm>
        </p:spPr>
        <p:txBody>
          <a:bodyPr/>
          <a:lstStyle/>
          <a:p>
            <a:r>
              <a:rPr lang="en-US" dirty="0" smtClean="0"/>
              <a:t>Login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42" y="1825625"/>
            <a:ext cx="7971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20844" cy="1325563"/>
          </a:xfrm>
        </p:spPr>
        <p:txBody>
          <a:bodyPr/>
          <a:lstStyle/>
          <a:p>
            <a:r>
              <a:rPr lang="en-US" dirty="0" smtClean="0"/>
              <a:t>Register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42" y="1825625"/>
            <a:ext cx="7971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Shopping Cart Assignment</vt:lpstr>
      <vt:lpstr>Requirements: </vt:lpstr>
      <vt:lpstr>Technologies Used</vt:lpstr>
      <vt:lpstr>Project structure</vt:lpstr>
      <vt:lpstr>Website Approach</vt:lpstr>
      <vt:lpstr>Home Page View</vt:lpstr>
      <vt:lpstr>Products Page</vt:lpstr>
      <vt:lpstr>Login View</vt:lpstr>
      <vt:lpstr>Register View</vt:lpstr>
      <vt:lpstr>Mini Cart Desktop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Shubham Rawat</dc:creator>
  <cp:lastModifiedBy>Shubham Rawat</cp:lastModifiedBy>
  <cp:revision>23</cp:revision>
  <dcterms:created xsi:type="dcterms:W3CDTF">2019-05-21T08:20:07Z</dcterms:created>
  <dcterms:modified xsi:type="dcterms:W3CDTF">2019-05-24T05:32:36Z</dcterms:modified>
</cp:coreProperties>
</file>