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99FF99"/>
    <a:srgbClr val="FFFFFF"/>
    <a:srgbClr val="CCFF99"/>
    <a:srgbClr val="CCFFE6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511300" y="430530"/>
            <a:ext cx="1056005" cy="610235"/>
          </a:xfrm>
          <a:prstGeom prst="roundRect">
            <a:avLst/>
          </a:prstGeom>
          <a:solidFill>
            <a:srgbClr val="99FFCC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访问层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0" y="-9284335"/>
            <a:ext cx="11238865" cy="1167384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692400" y="430530"/>
            <a:ext cx="8332470" cy="610235"/>
          </a:xfrm>
          <a:prstGeom prst="roundRect">
            <a:avLst/>
          </a:prstGeom>
          <a:solidFill>
            <a:srgbClr val="CCFFE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浏览器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1300" y="1573530"/>
            <a:ext cx="1056005" cy="7239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前端</a:t>
            </a:r>
            <a:r>
              <a:rPr lang="en-US" altLang="zh-CN">
                <a:solidFill>
                  <a:schemeClr val="tx1"/>
                </a:solidFill>
              </a:rPr>
              <a:t>UI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92400" y="1573530"/>
            <a:ext cx="8332470" cy="7239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85515" y="1714500"/>
            <a:ext cx="1041400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vue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984750" y="1714500"/>
            <a:ext cx="1268730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element-</a:t>
            </a:r>
            <a:r>
              <a:rPr lang="en-US" altLang="zh-CN">
                <a:solidFill>
                  <a:schemeClr val="tx1"/>
                </a:solidFill>
              </a:rPr>
              <a:t>UI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711315" y="1714500"/>
            <a:ext cx="1041400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JS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8105" y="1295400"/>
            <a:ext cx="10947400" cy="1270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3621405" y="1130300"/>
            <a:ext cx="838200" cy="444500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0800000">
            <a:off x="7334885" y="1097915"/>
            <a:ext cx="838200" cy="444500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511300" y="2830195"/>
            <a:ext cx="1056005" cy="7239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92400" y="2830195"/>
            <a:ext cx="1276350" cy="72390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用户</a:t>
            </a:r>
            <a:r>
              <a:rPr lang="zh-CN" altLang="en-US">
                <a:solidFill>
                  <a:schemeClr val="tx1"/>
                </a:solidFill>
              </a:rPr>
              <a:t>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459605" y="2855595"/>
            <a:ext cx="1276350" cy="72390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房间数据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316345" y="2855595"/>
            <a:ext cx="1276350" cy="72390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聊天数据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173085" y="2830195"/>
            <a:ext cx="1276350" cy="72390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游戏数据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3621405" y="2400300"/>
            <a:ext cx="838200" cy="444500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334885" y="2367915"/>
            <a:ext cx="838200" cy="444500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511300" y="3944620"/>
            <a:ext cx="1056005" cy="7239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交互</a:t>
            </a:r>
            <a:r>
              <a:rPr lang="zh-CN" altLang="en-US">
                <a:solidFill>
                  <a:schemeClr val="tx1"/>
                </a:solidFill>
              </a:rPr>
              <a:t>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692400" y="3948430"/>
            <a:ext cx="2661285" cy="71628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478145" y="3947795"/>
            <a:ext cx="2694940" cy="71628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560060" y="4137660"/>
            <a:ext cx="1071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Ajax</a:t>
            </a:r>
            <a:r>
              <a:rPr lang="zh-CN" altLang="en-US"/>
              <a:t>交互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2809875" y="4086860"/>
            <a:ext cx="676275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vue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729355" y="4103370"/>
            <a:ext cx="1489075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vue-</a:t>
            </a:r>
            <a:r>
              <a:rPr lang="en-US" altLang="zh-CN">
                <a:solidFill>
                  <a:schemeClr val="tx1"/>
                </a:solidFill>
              </a:rPr>
              <a:t>router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711315" y="4114165"/>
            <a:ext cx="622300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get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414260" y="4114165"/>
            <a:ext cx="668655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post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-2404745"/>
            <a:ext cx="7124700" cy="74009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NiMjc5ZmI2OTk3ZWY4NTViNDE0MjJhNjc1NjhkZm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演示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861899567</dc:creator>
  <cp:lastModifiedBy>啧啧</cp:lastModifiedBy>
  <cp:revision>4</cp:revision>
  <dcterms:created xsi:type="dcterms:W3CDTF">2023-08-09T12:44:00Z</dcterms:created>
  <dcterms:modified xsi:type="dcterms:W3CDTF">2024-06-23T16:12:30Z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2052-12.1.0.17133</vt:lpwstr>
  </property>
</Properties>
</file>