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CCFFCC"/>
    <a:srgbClr val="99FF99"/>
    <a:srgbClr val="FF9999"/>
    <a:srgbClr val="FFCC99"/>
    <a:srgbClr val="FFFFFF"/>
    <a:srgbClr val="CCFFE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439420" y="454025"/>
            <a:ext cx="10932160" cy="5777230"/>
            <a:chOff x="692" y="715"/>
            <a:chExt cx="17216" cy="9098"/>
          </a:xfrm>
        </p:grpSpPr>
        <p:sp>
          <p:nvSpPr>
            <p:cNvPr id="45" name="圆角矩形 44"/>
            <p:cNvSpPr/>
            <p:nvPr/>
          </p:nvSpPr>
          <p:spPr>
            <a:xfrm>
              <a:off x="4721" y="5869"/>
              <a:ext cx="8835" cy="780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925" y="715"/>
              <a:ext cx="1663" cy="739"/>
            </a:xfrm>
            <a:prstGeom prst="roundRect">
              <a:avLst/>
            </a:prstGeom>
            <a:solidFill>
              <a:srgbClr val="99FFCC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访问层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785" y="715"/>
              <a:ext cx="13122" cy="739"/>
            </a:xfrm>
            <a:prstGeom prst="roundRect">
              <a:avLst/>
            </a:prstGeom>
            <a:solidFill>
              <a:srgbClr val="CCFFE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浏览器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925" y="1943"/>
              <a:ext cx="1663" cy="874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前端</a:t>
              </a:r>
              <a:r>
                <a:rPr lang="en-US" altLang="zh-CN">
                  <a:solidFill>
                    <a:schemeClr val="tx1"/>
                  </a:solidFill>
                </a:rPr>
                <a:t>UI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85" y="1943"/>
              <a:ext cx="11940" cy="874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34" y="2065"/>
              <a:ext cx="1640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vue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395" y="2065"/>
              <a:ext cx="1998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element-</a:t>
              </a:r>
              <a:r>
                <a:rPr lang="en-US" altLang="zh-CN">
                  <a:solidFill>
                    <a:schemeClr val="tx1"/>
                  </a:solidFill>
                </a:rPr>
                <a:t>UI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114" y="2065"/>
              <a:ext cx="1640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JS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918" y="1702"/>
              <a:ext cx="14946" cy="15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下箭头 11"/>
            <p:cNvSpPr/>
            <p:nvPr/>
          </p:nvSpPr>
          <p:spPr>
            <a:xfrm>
              <a:off x="6246" y="1450"/>
              <a:ext cx="1320" cy="48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12094" y="1401"/>
              <a:ext cx="1320" cy="52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25" y="3442"/>
              <a:ext cx="1663" cy="632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785" y="344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用户</a:t>
              </a:r>
              <a:r>
                <a:rPr lang="zh-CN" altLang="en-US">
                  <a:solidFill>
                    <a:schemeClr val="tx1"/>
                  </a:solidFill>
                </a:rPr>
                <a:t>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568" y="348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房间数据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492" y="348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聊天数据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416" y="344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游戏数据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6246" y="4064"/>
              <a:ext cx="1320" cy="53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 rot="10800000">
              <a:off x="12094" y="4074"/>
              <a:ext cx="1320" cy="538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924" y="4671"/>
              <a:ext cx="1663" cy="840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交互</a:t>
              </a:r>
              <a:r>
                <a:rPr lang="zh-CN" altLang="en-US">
                  <a:solidFill>
                    <a:schemeClr val="tx1"/>
                  </a:solidFill>
                </a:rPr>
                <a:t>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784" y="4677"/>
              <a:ext cx="4191" cy="831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171" y="4676"/>
              <a:ext cx="4244" cy="831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299" y="4844"/>
              <a:ext cx="16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Ajax</a:t>
              </a:r>
              <a:r>
                <a:rPr lang="zh-CN" altLang="en-US"/>
                <a:t>交互</a:t>
              </a: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969" y="4811"/>
              <a:ext cx="1065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vue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416" y="4811"/>
              <a:ext cx="2345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vue-</a:t>
              </a:r>
              <a:r>
                <a:rPr lang="en-US" altLang="zh-CN">
                  <a:solidFill>
                    <a:schemeClr val="tx1"/>
                  </a:solidFill>
                </a:rPr>
                <a:t>router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1113" y="4779"/>
              <a:ext cx="980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get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2220" y="4779"/>
              <a:ext cx="1053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post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" name="下箭头 2"/>
            <p:cNvSpPr/>
            <p:nvPr/>
          </p:nvSpPr>
          <p:spPr>
            <a:xfrm>
              <a:off x="6248" y="2889"/>
              <a:ext cx="1320" cy="48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 rot="10800000">
              <a:off x="12096" y="2840"/>
              <a:ext cx="1320" cy="52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918" y="5845"/>
              <a:ext cx="1663" cy="840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控制层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862" y="5693"/>
              <a:ext cx="12479" cy="3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4785" y="5933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用户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924" y="5930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房间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171" y="5933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消息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1418" y="5933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游戏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260" y="4671"/>
              <a:ext cx="958" cy="1965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访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问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权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限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699" y="3443"/>
              <a:ext cx="1026" cy="3119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消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息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统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6219" y="5481"/>
              <a:ext cx="1320" cy="42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 rot="10800000">
              <a:off x="12067" y="5514"/>
              <a:ext cx="1320" cy="38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918" y="7172"/>
              <a:ext cx="1663" cy="1109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数据与</a:t>
              </a:r>
              <a:r>
                <a:rPr lang="zh-CN" altLang="en-US">
                  <a:solidFill>
                    <a:schemeClr val="tx1"/>
                  </a:solidFill>
                </a:rPr>
                <a:t>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721" y="7172"/>
              <a:ext cx="13186" cy="1111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969" y="7325"/>
              <a:ext cx="2915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内存数据库</a:t>
              </a:r>
              <a:r>
                <a:rPr lang="zh-CN" altLang="en-US">
                  <a:solidFill>
                    <a:schemeClr val="tx1"/>
                  </a:solidFill>
                </a:rPr>
                <a:t>访问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7958" y="7325"/>
              <a:ext cx="3028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磁盘数据库</a:t>
              </a:r>
              <a:r>
                <a:rPr lang="zh-CN" altLang="en-US">
                  <a:solidFill>
                    <a:schemeClr val="tx1"/>
                  </a:solidFill>
                </a:rPr>
                <a:t>访问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1411" y="7325"/>
              <a:ext cx="5758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用户房间、聊天、游戏</a:t>
              </a:r>
              <a:r>
                <a:rPr lang="zh-CN" altLang="en-US">
                  <a:solidFill>
                    <a:schemeClr val="tx1"/>
                  </a:solidFill>
                </a:rPr>
                <a:t>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862" y="8703"/>
              <a:ext cx="1663" cy="1109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数据库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722" y="8703"/>
              <a:ext cx="13186" cy="1111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9994" y="8283"/>
              <a:ext cx="1320" cy="42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169" y="8856"/>
              <a:ext cx="4825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内存：</a:t>
              </a:r>
              <a:r>
                <a:rPr lang="en-US" altLang="zh-CN">
                  <a:solidFill>
                    <a:schemeClr val="tx1"/>
                  </a:solidFill>
                </a:rPr>
                <a:t>Hazelcast</a:t>
              </a:r>
              <a:r>
                <a:rPr lang="zh-CN" altLang="en-US">
                  <a:solidFill>
                    <a:schemeClr val="tx1"/>
                  </a:solidFill>
                </a:rPr>
                <a:t>分布式</a:t>
              </a:r>
              <a:r>
                <a:rPr lang="zh-CN" altLang="en-US">
                  <a:solidFill>
                    <a:schemeClr val="tx1"/>
                  </a:solidFill>
                </a:rPr>
                <a:t>缓存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622" y="8856"/>
              <a:ext cx="6547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持久化：嵌入式的</a:t>
              </a:r>
              <a:r>
                <a:rPr lang="en-US" altLang="zh-CN">
                  <a:solidFill>
                    <a:schemeClr val="tx1"/>
                  </a:solidFill>
                </a:rPr>
                <a:t>h2</a:t>
              </a:r>
              <a:r>
                <a:rPr lang="zh-CN" altLang="en-US">
                  <a:solidFill>
                    <a:schemeClr val="tx1"/>
                  </a:solidFill>
                </a:rPr>
                <a:t>数据库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9994" y="6685"/>
              <a:ext cx="1320" cy="42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6882" y="1942"/>
              <a:ext cx="1026" cy="4619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日志</a:t>
              </a:r>
              <a:r>
                <a:rPr lang="zh-CN" altLang="en-US">
                  <a:solidFill>
                    <a:schemeClr val="tx1"/>
                  </a:solidFill>
                </a:rPr>
                <a:t>记录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2862" y="8482"/>
              <a:ext cx="15032" cy="15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左大括号 60"/>
            <p:cNvSpPr/>
            <p:nvPr/>
          </p:nvSpPr>
          <p:spPr>
            <a:xfrm>
              <a:off x="1831" y="1702"/>
              <a:ext cx="420" cy="38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左大括号 61"/>
            <p:cNvSpPr/>
            <p:nvPr/>
          </p:nvSpPr>
          <p:spPr>
            <a:xfrm>
              <a:off x="1926" y="5869"/>
              <a:ext cx="420" cy="394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92" y="3369"/>
              <a:ext cx="10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前端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92" y="7548"/>
              <a:ext cx="10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后端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圆角矩形 44"/>
          <p:cNvSpPr/>
          <p:nvPr/>
        </p:nvSpPr>
        <p:spPr>
          <a:xfrm>
            <a:off x="2997835" y="3726815"/>
            <a:ext cx="5610225" cy="4953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57375" y="454025"/>
            <a:ext cx="1056005" cy="469265"/>
          </a:xfrm>
          <a:prstGeom prst="roundRect">
            <a:avLst/>
          </a:prstGeom>
          <a:solidFill>
            <a:srgbClr val="99FF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访问层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475" y="454025"/>
            <a:ext cx="8332470" cy="469265"/>
          </a:xfrm>
          <a:prstGeom prst="roundRect">
            <a:avLst/>
          </a:prstGeom>
          <a:solidFill>
            <a:srgbClr val="CCFFE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浏览器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75" y="1233805"/>
            <a:ext cx="1056005" cy="55499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475" y="1233805"/>
            <a:ext cx="7581900" cy="55499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31590" y="1311275"/>
            <a:ext cx="10414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30825" y="1311275"/>
            <a:ext cx="126873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element-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57390" y="1311275"/>
            <a:ext cx="10414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52930" y="1080770"/>
            <a:ext cx="9490710" cy="952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3966210" y="920750"/>
            <a:ext cx="838200" cy="3048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0800000">
            <a:off x="7679690" y="889635"/>
            <a:ext cx="838200" cy="33591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857375" y="2185670"/>
            <a:ext cx="1056005" cy="40132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38475" y="21856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805680" y="22110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房间数据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62420" y="22110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聊天数据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519160" y="21856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966210" y="2580640"/>
            <a:ext cx="838200" cy="34226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679690" y="2586990"/>
            <a:ext cx="838200" cy="34163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856740" y="2966085"/>
            <a:ext cx="1056005" cy="5334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交互</a:t>
            </a:r>
            <a:r>
              <a:rPr lang="zh-CN" altLang="en-US">
                <a:solidFill>
                  <a:schemeClr val="tx1"/>
                </a:solidFill>
              </a:rPr>
              <a:t>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037840" y="2969895"/>
            <a:ext cx="2661285" cy="527685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823585" y="2969260"/>
            <a:ext cx="2694940" cy="527685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04865" y="3075940"/>
            <a:ext cx="107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Ajax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155315" y="3054985"/>
            <a:ext cx="67627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74160" y="3054985"/>
            <a:ext cx="148907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vue-</a:t>
            </a:r>
            <a:r>
              <a:rPr lang="en-US" altLang="zh-CN">
                <a:solidFill>
                  <a:schemeClr val="tx1"/>
                </a:solidFill>
              </a:rPr>
              <a:t>router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056755" y="3034665"/>
            <a:ext cx="6223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get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759700" y="3034665"/>
            <a:ext cx="66865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967480" y="1834515"/>
            <a:ext cx="838200" cy="3048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0800000">
            <a:off x="7680960" y="1803400"/>
            <a:ext cx="838200" cy="33591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52930" y="3711575"/>
            <a:ext cx="1056005" cy="5334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控制层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17370" y="3615055"/>
            <a:ext cx="7924165" cy="1905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038475" y="3767455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396740" y="3765550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房间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823585" y="3767455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消息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50430" y="3767455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55100" y="2966085"/>
            <a:ext cx="608330" cy="124777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访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问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权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968865" y="2186305"/>
            <a:ext cx="651510" cy="19805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息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系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3949065" y="3480435"/>
            <a:ext cx="838200" cy="2667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0800000">
            <a:off x="7662545" y="3501390"/>
            <a:ext cx="838200" cy="24701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52930" y="4554220"/>
            <a:ext cx="1056005" cy="70421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数据与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997835" y="4554220"/>
            <a:ext cx="8373110" cy="70548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155315" y="4651375"/>
            <a:ext cx="1851025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内存数据库</a:t>
            </a:r>
            <a:r>
              <a:rPr lang="zh-CN" altLang="en-US">
                <a:solidFill>
                  <a:schemeClr val="tx1"/>
                </a:solidFill>
              </a:rPr>
              <a:t>访问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053330" y="4651375"/>
            <a:ext cx="1922780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磁盘数据库</a:t>
            </a:r>
            <a:r>
              <a:rPr lang="zh-CN" altLang="en-US">
                <a:solidFill>
                  <a:schemeClr val="tx1"/>
                </a:solidFill>
              </a:rPr>
              <a:t>访问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45985" y="4651375"/>
            <a:ext cx="3656330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用户房间、聊天、游戏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17370" y="5526405"/>
            <a:ext cx="1056005" cy="70421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98470" y="5526405"/>
            <a:ext cx="8373110" cy="70548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下箭头 54"/>
          <p:cNvSpPr/>
          <p:nvPr/>
        </p:nvSpPr>
        <p:spPr>
          <a:xfrm>
            <a:off x="6346190" y="5259705"/>
            <a:ext cx="838200" cy="2667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282315" y="5623560"/>
            <a:ext cx="3063875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内存：</a:t>
            </a:r>
            <a:r>
              <a:rPr lang="en-US" altLang="zh-CN">
                <a:solidFill>
                  <a:schemeClr val="tx1"/>
                </a:solidFill>
              </a:rPr>
              <a:t>Hazelcast</a:t>
            </a:r>
            <a:r>
              <a:rPr lang="zh-CN" altLang="en-US">
                <a:solidFill>
                  <a:schemeClr val="tx1"/>
                </a:solidFill>
              </a:rPr>
              <a:t>分布式</a:t>
            </a:r>
            <a:r>
              <a:rPr lang="zh-CN" altLang="en-US">
                <a:solidFill>
                  <a:schemeClr val="tx1"/>
                </a:solidFill>
              </a:rPr>
              <a:t>缓存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744970" y="5623560"/>
            <a:ext cx="4157345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持久化：嵌入式的</a:t>
            </a:r>
            <a:r>
              <a:rPr lang="en-US" altLang="zh-CN">
                <a:solidFill>
                  <a:schemeClr val="tx1"/>
                </a:solidFill>
              </a:rPr>
              <a:t>h2</a:t>
            </a:r>
            <a:r>
              <a:rPr lang="zh-CN" altLang="en-US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6346190" y="4244975"/>
            <a:ext cx="838200" cy="2667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0720070" y="1233170"/>
            <a:ext cx="651510" cy="2933065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r>
              <a:rPr lang="zh-CN" altLang="en-US">
                <a:solidFill>
                  <a:schemeClr val="tx1"/>
                </a:solidFill>
              </a:rPr>
              <a:t>记录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817370" y="5386070"/>
            <a:ext cx="9545320" cy="952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左大括号 60"/>
          <p:cNvSpPr/>
          <p:nvPr/>
        </p:nvSpPr>
        <p:spPr>
          <a:xfrm>
            <a:off x="1162685" y="1080770"/>
            <a:ext cx="266700" cy="24193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左大括号 61"/>
          <p:cNvSpPr/>
          <p:nvPr/>
        </p:nvSpPr>
        <p:spPr>
          <a:xfrm>
            <a:off x="1223010" y="3726815"/>
            <a:ext cx="266700" cy="25050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39420" y="213931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39420" y="479298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NiMjc5ZmI2OTk3ZWY4NTViNDE0MjJhNjc1NjhkZ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宽屏</PresentationFormat>
  <Paragraphs>148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861899567</dc:creator>
  <cp:lastModifiedBy>啧啧</cp:lastModifiedBy>
  <cp:revision>8</cp:revision>
  <dcterms:created xsi:type="dcterms:W3CDTF">2023-08-09T12:44:00Z</dcterms:created>
  <dcterms:modified xsi:type="dcterms:W3CDTF">2024-06-23T23:03:08Z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