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mNiMjc5ZmI2OTk3ZWY4NTViNDE0MjJhNjc1NjhkZm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861899567</dc:creator>
  <cp:lastModifiedBy>啧啧</cp:lastModifiedBy>
  <cp:revision>3</cp:revision>
  <dcterms:created xsi:type="dcterms:W3CDTF">2023-08-09T12:44:00Z</dcterms:created>
  <dcterms:modified xsi:type="dcterms:W3CDTF">2024-06-23T13:19:48Z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2052-12.1.0.17133</vt:lpwstr>
  </property>
</Properties>
</file>