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2"/>
    <p:restoredTop sz="94485"/>
  </p:normalViewPr>
  <p:slideViewPr>
    <p:cSldViewPr snapToGrid="0" snapToObjects="1">
      <p:cViewPr varScale="1">
        <p:scale>
          <a:sx n="55" d="100"/>
          <a:sy n="55" d="100"/>
        </p:scale>
        <p:origin x="780" y="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."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sleep all night and I work all day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.'</a:t>
            </a:r>
            <a:r>
              <a:rPr lang="en-US" sz="2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5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1537</Words>
  <Application>Microsoft Office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A</cp:lastModifiedBy>
  <cp:revision>48</cp:revision>
  <dcterms:modified xsi:type="dcterms:W3CDTF">2018-07-03T02:14:47Z</dcterms:modified>
</cp:coreProperties>
</file>