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4618-5288-4D92-8103-60143A3D496E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1EEA-398C-4C29-8257-622FE5B55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94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4618-5288-4D92-8103-60143A3D496E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1EEA-398C-4C29-8257-622FE5B55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54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4618-5288-4D92-8103-60143A3D496E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1EEA-398C-4C29-8257-622FE5B55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85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4618-5288-4D92-8103-60143A3D496E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1EEA-398C-4C29-8257-622FE5B55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825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4618-5288-4D92-8103-60143A3D496E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1EEA-398C-4C29-8257-622FE5B55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21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4618-5288-4D92-8103-60143A3D496E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1EEA-398C-4C29-8257-622FE5B55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7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4618-5288-4D92-8103-60143A3D496E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1EEA-398C-4C29-8257-622FE5B55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13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4618-5288-4D92-8103-60143A3D496E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1EEA-398C-4C29-8257-622FE5B55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84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4618-5288-4D92-8103-60143A3D496E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1EEA-398C-4C29-8257-622FE5B55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50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4618-5288-4D92-8103-60143A3D496E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1EEA-398C-4C29-8257-622FE5B55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23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4618-5288-4D92-8103-60143A3D496E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1EEA-398C-4C29-8257-622FE5B55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03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74618-5288-4D92-8103-60143A3D496E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91EEA-398C-4C29-8257-622FE5B55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67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3291840" y="1854926"/>
            <a:ext cx="5019325" cy="2792398"/>
            <a:chOff x="3226525" y="2403566"/>
            <a:chExt cx="5019325" cy="2792398"/>
          </a:xfrm>
        </p:grpSpPr>
        <p:sp>
          <p:nvSpPr>
            <p:cNvPr id="4" name="正方形/長方形 3"/>
            <p:cNvSpPr/>
            <p:nvPr/>
          </p:nvSpPr>
          <p:spPr>
            <a:xfrm>
              <a:off x="3541626" y="2403566"/>
              <a:ext cx="4389121" cy="8419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200" i="1" dirty="0" smtClean="0">
                  <a:solidFill>
                    <a:schemeClr val="accent6">
                      <a:lumMod val="50000"/>
                    </a:schemeClr>
                  </a:solidFill>
                </a:rPr>
                <a:t>HOTEL</a:t>
              </a: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3226525" y="2945083"/>
              <a:ext cx="5019324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500" b="1" dirty="0" smtClean="0">
                  <a:solidFill>
                    <a:schemeClr val="accent6">
                      <a:lumMod val="50000"/>
                    </a:schemeClr>
                  </a:solidFill>
                  <a:latin typeface="HGS明朝B" panose="02020800000000000000" pitchFamily="18" charset="-128"/>
                  <a:ea typeface="HGS明朝B" panose="02020800000000000000" pitchFamily="18" charset="-128"/>
                </a:rPr>
                <a:t>TOPAZ</a:t>
              </a:r>
              <a:endParaRPr lang="en-US" altLang="ja-JP" sz="11500" b="1" dirty="0" smtClean="0">
                <a:solidFill>
                  <a:schemeClr val="accent6">
                    <a:lumMod val="50000"/>
                  </a:schemeClr>
                </a:solidFill>
                <a:latin typeface="HGS明朝B" panose="02020800000000000000" pitchFamily="18" charset="-128"/>
                <a:ea typeface="HGS明朝B" panose="02020800000000000000" pitchFamily="18" charset="-128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226526" y="4611189"/>
              <a:ext cx="5019324" cy="58477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3200" b="1" dirty="0" smtClean="0">
                  <a:solidFill>
                    <a:schemeClr val="bg1"/>
                  </a:solidFill>
                  <a:latin typeface="HGS明朝B" panose="02020800000000000000" pitchFamily="18" charset="-128"/>
                  <a:ea typeface="HGS明朝B" panose="02020800000000000000" pitchFamily="18" charset="-128"/>
                </a:rPr>
                <a:t>トパーズ</a:t>
              </a:r>
              <a:endParaRPr lang="en-US" altLang="ja-JP" sz="3200" b="1" dirty="0" smtClean="0">
                <a:solidFill>
                  <a:schemeClr val="bg1"/>
                </a:solidFill>
                <a:latin typeface="HGS明朝B" panose="02020800000000000000" pitchFamily="18" charset="-128"/>
                <a:ea typeface="HGS明朝B" panose="02020800000000000000" pitchFamily="18" charset="-128"/>
              </a:endParaRPr>
            </a:p>
          </p:txBody>
        </p:sp>
      </p:grpSp>
      <p:cxnSp>
        <p:nvCxnSpPr>
          <p:cNvPr id="9" name="直線コネクタ 8"/>
          <p:cNvCxnSpPr>
            <a:stCxn id="5" idx="1"/>
          </p:cNvCxnSpPr>
          <p:nvPr/>
        </p:nvCxnSpPr>
        <p:spPr>
          <a:xfrm flipH="1">
            <a:off x="718457" y="3327467"/>
            <a:ext cx="2573383" cy="35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H="1">
            <a:off x="8311164" y="3323905"/>
            <a:ext cx="2573383" cy="35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60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0"/>
            <a:ext cx="11144250" cy="6858000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7720149" y="6021977"/>
            <a:ext cx="2952203" cy="5083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>
                <a:solidFill>
                  <a:schemeClr val="accent6">
                    <a:lumMod val="50000"/>
                  </a:schemeClr>
                </a:solidFill>
              </a:rPr>
              <a:t>電話をかける</a:t>
            </a:r>
            <a:endParaRPr kumimoji="1" lang="ja-JP" alt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051" y="5103724"/>
            <a:ext cx="821041" cy="8115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68343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6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HGS明朝B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高溝 周眞</dc:creator>
  <cp:lastModifiedBy>高溝 周眞</cp:lastModifiedBy>
  <cp:revision>4</cp:revision>
  <dcterms:created xsi:type="dcterms:W3CDTF">2021-01-20T07:39:08Z</dcterms:created>
  <dcterms:modified xsi:type="dcterms:W3CDTF">2021-01-20T13:19:33Z</dcterms:modified>
</cp:coreProperties>
</file>