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67" r:id="rId2"/>
    <p:sldId id="269" r:id="rId3"/>
    <p:sldId id="270" r:id="rId4"/>
  </p:sldIdLst>
  <p:sldSz cx="14400213" cy="10799763"/>
  <p:notesSz cx="6858000" cy="9144000"/>
  <p:defaultTextStyle>
    <a:defPPr>
      <a:defRPr lang="ja-JP"/>
    </a:defPPr>
    <a:lvl1pPr marL="0" algn="l" defTabSz="1209568" rtl="0" eaLnBrk="1" latinLnBrk="0" hangingPunct="1">
      <a:defRPr kumimoji="1" sz="2381" kern="1200">
        <a:solidFill>
          <a:schemeClr val="tx1"/>
        </a:solidFill>
        <a:latin typeface="+mn-lt"/>
        <a:ea typeface="+mn-ea"/>
        <a:cs typeface="+mn-cs"/>
      </a:defRPr>
    </a:lvl1pPr>
    <a:lvl2pPr marL="604784" algn="l" defTabSz="1209568" rtl="0" eaLnBrk="1" latinLnBrk="0" hangingPunct="1">
      <a:defRPr kumimoji="1" sz="2381" kern="1200">
        <a:solidFill>
          <a:schemeClr val="tx1"/>
        </a:solidFill>
        <a:latin typeface="+mn-lt"/>
        <a:ea typeface="+mn-ea"/>
        <a:cs typeface="+mn-cs"/>
      </a:defRPr>
    </a:lvl2pPr>
    <a:lvl3pPr marL="1209568" algn="l" defTabSz="1209568" rtl="0" eaLnBrk="1" latinLnBrk="0" hangingPunct="1">
      <a:defRPr kumimoji="1" sz="2381" kern="1200">
        <a:solidFill>
          <a:schemeClr val="tx1"/>
        </a:solidFill>
        <a:latin typeface="+mn-lt"/>
        <a:ea typeface="+mn-ea"/>
        <a:cs typeface="+mn-cs"/>
      </a:defRPr>
    </a:lvl3pPr>
    <a:lvl4pPr marL="1814352" algn="l" defTabSz="1209568" rtl="0" eaLnBrk="1" latinLnBrk="0" hangingPunct="1">
      <a:defRPr kumimoji="1" sz="2381" kern="1200">
        <a:solidFill>
          <a:schemeClr val="tx1"/>
        </a:solidFill>
        <a:latin typeface="+mn-lt"/>
        <a:ea typeface="+mn-ea"/>
        <a:cs typeface="+mn-cs"/>
      </a:defRPr>
    </a:lvl4pPr>
    <a:lvl5pPr marL="2419137" algn="l" defTabSz="1209568" rtl="0" eaLnBrk="1" latinLnBrk="0" hangingPunct="1">
      <a:defRPr kumimoji="1" sz="2381" kern="1200">
        <a:solidFill>
          <a:schemeClr val="tx1"/>
        </a:solidFill>
        <a:latin typeface="+mn-lt"/>
        <a:ea typeface="+mn-ea"/>
        <a:cs typeface="+mn-cs"/>
      </a:defRPr>
    </a:lvl5pPr>
    <a:lvl6pPr marL="3023921" algn="l" defTabSz="1209568" rtl="0" eaLnBrk="1" latinLnBrk="0" hangingPunct="1">
      <a:defRPr kumimoji="1" sz="2381" kern="1200">
        <a:solidFill>
          <a:schemeClr val="tx1"/>
        </a:solidFill>
        <a:latin typeface="+mn-lt"/>
        <a:ea typeface="+mn-ea"/>
        <a:cs typeface="+mn-cs"/>
      </a:defRPr>
    </a:lvl6pPr>
    <a:lvl7pPr marL="3628705" algn="l" defTabSz="1209568" rtl="0" eaLnBrk="1" latinLnBrk="0" hangingPunct="1">
      <a:defRPr kumimoji="1" sz="2381" kern="1200">
        <a:solidFill>
          <a:schemeClr val="tx1"/>
        </a:solidFill>
        <a:latin typeface="+mn-lt"/>
        <a:ea typeface="+mn-ea"/>
        <a:cs typeface="+mn-cs"/>
      </a:defRPr>
    </a:lvl7pPr>
    <a:lvl8pPr marL="4233489" algn="l" defTabSz="1209568" rtl="0" eaLnBrk="1" latinLnBrk="0" hangingPunct="1">
      <a:defRPr kumimoji="1" sz="2381" kern="1200">
        <a:solidFill>
          <a:schemeClr val="tx1"/>
        </a:solidFill>
        <a:latin typeface="+mn-lt"/>
        <a:ea typeface="+mn-ea"/>
        <a:cs typeface="+mn-cs"/>
      </a:defRPr>
    </a:lvl8pPr>
    <a:lvl9pPr marL="4838273" algn="l" defTabSz="1209568" rtl="0" eaLnBrk="1" latinLnBrk="0" hangingPunct="1">
      <a:defRPr kumimoji="1" sz="23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9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73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86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912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5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7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7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7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3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4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8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kumimoji="1"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kumimoji="1"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8927557" y="3008708"/>
            <a:ext cx="2141250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7" name="直線コネクタ 6"/>
          <p:cNvCxnSpPr/>
          <p:nvPr/>
        </p:nvCxnSpPr>
        <p:spPr>
          <a:xfrm>
            <a:off x="3422226" y="3008708"/>
            <a:ext cx="904778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8" name="直線コネクタ 7"/>
          <p:cNvCxnSpPr/>
          <p:nvPr/>
        </p:nvCxnSpPr>
        <p:spPr>
          <a:xfrm flipV="1">
            <a:off x="4507004" y="3189324"/>
            <a:ext cx="0" cy="81737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10" name="直線コネクタ 9"/>
          <p:cNvCxnSpPr/>
          <p:nvPr/>
        </p:nvCxnSpPr>
        <p:spPr>
          <a:xfrm>
            <a:off x="6545262" y="3008708"/>
            <a:ext cx="1086196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13" name="直線コネクタ 12"/>
          <p:cNvCxnSpPr/>
          <p:nvPr/>
        </p:nvCxnSpPr>
        <p:spPr>
          <a:xfrm>
            <a:off x="10010921" y="3058564"/>
            <a:ext cx="0" cy="94813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直線コネクタ 13"/>
          <p:cNvCxnSpPr/>
          <p:nvPr/>
        </p:nvCxnSpPr>
        <p:spPr>
          <a:xfrm flipH="1">
            <a:off x="4507004" y="4006702"/>
            <a:ext cx="5499003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5" name="円/楕円 72"/>
          <p:cNvSpPr/>
          <p:nvPr/>
        </p:nvSpPr>
        <p:spPr>
          <a:xfrm>
            <a:off x="9956921" y="2954708"/>
            <a:ext cx="108000" cy="108000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72000" rIns="0" bIns="0" rtlCol="0" anchor="ctr"/>
          <a:lstStyle/>
          <a:p>
            <a:pPr marL="0" marR="0" lvl="0" indent="0" algn="ctr" defTabSz="12095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ss10"/>
              <a:ea typeface="游ゴシック"/>
              <a:cs typeface="+mn-cs"/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4682356" y="3008708"/>
            <a:ext cx="906196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56" name="pptTeX_Preamble" descr="\documentclass{article}&#10;\pagestyle{empty}&#10;\usepackage{amsmath}&#10;\usepackage[dvips]{color}" hidden="1"/>
          <p:cNvSpPr txBox="1"/>
          <p:nvPr/>
        </p:nvSpPr>
        <p:spPr>
          <a:xfrm>
            <a:off x="-1651000" y="-635000"/>
            <a:ext cx="1651000" cy="635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57" name="図 56" descr="\begin{document}&#10;\begin{eqnarray*}&#10;r(s)&#10;\end{eqnarray*}&#10;\end{document}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468" y="2535385"/>
            <a:ext cx="580568" cy="340260"/>
          </a:xfrm>
          <a:prstGeom prst="rect">
            <a:avLst/>
          </a:prstGeom>
        </p:spPr>
      </p:pic>
      <p:pic>
        <p:nvPicPr>
          <p:cNvPr id="58" name="図 57" descr="\begin{document}&#10;\begin{eqnarray*}&#10;e(s)&#10;\end{eqnarray*}&#10;\end{document}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787" y="2535385"/>
            <a:ext cx="574223" cy="340260"/>
          </a:xfrm>
          <a:prstGeom prst="rect">
            <a:avLst/>
          </a:prstGeom>
        </p:spPr>
      </p:pic>
      <p:pic>
        <p:nvPicPr>
          <p:cNvPr id="59" name="図 58" descr="\begin{document}&#10;\begin{eqnarray*}&#10;v(s)&#10;\end{eqnarray*}&#10;\end{document}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924" y="2535385"/>
            <a:ext cx="593258" cy="340260"/>
          </a:xfrm>
          <a:prstGeom prst="rect">
            <a:avLst/>
          </a:prstGeom>
        </p:spPr>
      </p:pic>
      <p:pic>
        <p:nvPicPr>
          <p:cNvPr id="60" name="図 59" descr="\begin{document}&#10;\begin{eqnarray*}&#10; z(s)&#10;\end{eqnarray*}&#10;\end{document}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223" y="2535385"/>
            <a:ext cx="593257" cy="340260"/>
          </a:xfrm>
          <a:prstGeom prst="rect">
            <a:avLst/>
          </a:prstGeom>
        </p:spPr>
      </p:pic>
      <p:pic>
        <p:nvPicPr>
          <p:cNvPr id="63" name="図 62" descr="\begin{document}&#10;\begin{eqnarray*}&#10;-&#10;\end{eqnarray*}&#10;\end{document}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81" y="3419218"/>
            <a:ext cx="263318" cy="588300"/>
          </a:xfrm>
          <a:prstGeom prst="rect">
            <a:avLst/>
          </a:prstGeom>
        </p:spPr>
      </p:pic>
      <p:pic>
        <p:nvPicPr>
          <p:cNvPr id="64" name="図 63" descr="\begin{document}&#10;\begin{eqnarray*}&#10;+&#10;\end{eqnarray*}&#10;\end{document}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987" y="3135574"/>
            <a:ext cx="263318" cy="340260"/>
          </a:xfrm>
          <a:prstGeom prst="rect">
            <a:avLst/>
          </a:prstGeom>
        </p:spPr>
      </p:pic>
      <p:sp>
        <p:nvSpPr>
          <p:cNvPr id="4" name="円/楕円 23"/>
          <p:cNvSpPr/>
          <p:nvPr/>
        </p:nvSpPr>
        <p:spPr>
          <a:xfrm>
            <a:off x="4327004" y="2828708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lIns="0" tIns="72000" rIns="0" bIns="0" rtlCol="0" anchor="ctr"/>
          <a:lstStyle/>
          <a:p>
            <a:pPr marL="0" marR="0" lvl="0" indent="0" algn="ctr" defTabSz="12095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ss10"/>
              <a:ea typeface="游ゴシック"/>
              <a:cs typeface="+mn-cs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626809" y="2554508"/>
            <a:ext cx="1300748" cy="90840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095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ss10"/>
              <a:ea typeface="游ゴシック"/>
              <a:cs typeface="+mn-cs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588552" y="2648592"/>
            <a:ext cx="974558" cy="72023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095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ss10"/>
              <a:ea typeface="游ゴシック"/>
              <a:cs typeface="+mn-cs"/>
            </a:endParaRPr>
          </a:p>
        </p:txBody>
      </p:sp>
      <p:pic>
        <p:nvPicPr>
          <p:cNvPr id="61" name="図 60" descr="\begin{document}&#10;\begin{eqnarray*}&#10; P(s)&#10;\end{eqnarray*}&#10;\end{document}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46" y="2838578"/>
            <a:ext cx="682088" cy="340260"/>
          </a:xfrm>
          <a:prstGeom prst="rect">
            <a:avLst/>
          </a:prstGeom>
        </p:spPr>
      </p:pic>
      <p:pic>
        <p:nvPicPr>
          <p:cNvPr id="62" name="図 61" descr="\begin{document}&#10;\begin{eqnarray*}&#10;{k}_{\rm P}&#10;\end{eqnarray*}&#10;\end{document}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34" y="2825858"/>
            <a:ext cx="355320" cy="3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897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9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8292</TotalTime>
  <Words>0</Words>
  <Application>Microsoft Office PowerPoint</Application>
  <PresentationFormat>ユーザー設定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Calibri Light</vt:lpstr>
      <vt:lpstr>cmss10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kawata</dc:creator>
  <cp:lastModifiedBy>kawata</cp:lastModifiedBy>
  <cp:revision>9</cp:revision>
  <dcterms:created xsi:type="dcterms:W3CDTF">2017-12-31T02:36:36Z</dcterms:created>
  <dcterms:modified xsi:type="dcterms:W3CDTF">2018-07-30T21:36:56Z</dcterms:modified>
</cp:coreProperties>
</file>