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1B3B-301E-4D40-A3E2-A78F713F28E2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50B3-5F64-43DB-941D-583964F18C9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fig. shows the internal registers and the accumulator.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37203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Registers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33153"/>
            <a:ext cx="54673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Accumulator: It is an 8-bit register used to perform arithmetic, logical, I/O &amp; LOAD/STORE operations. It is connected to internal data bus &amp; ALU.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Registers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619"/>
          <a:stretch>
            <a:fillRect/>
          </a:stretch>
        </p:blipFill>
        <p:spPr bwMode="auto">
          <a:xfrm>
            <a:off x="1979712" y="2221185"/>
            <a:ext cx="5467350" cy="437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General purpose register: There are 6 general purpose registers in 8085 processor, i.e. B, C, D, E, H &amp; L. Each register can hold 8-bit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Registers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619"/>
          <a:stretch>
            <a:fillRect/>
          </a:stretch>
        </p:blipFill>
        <p:spPr bwMode="auto">
          <a:xfrm>
            <a:off x="1979712" y="2221185"/>
            <a:ext cx="5467350" cy="437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General purpose register: These registers can work in pair to hold 16-bit data and their pairing combination is like B-C, D-E &amp; H-L.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Registers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619"/>
          <a:stretch>
            <a:fillRect/>
          </a:stretch>
        </p:blipFill>
        <p:spPr bwMode="auto">
          <a:xfrm>
            <a:off x="1979712" y="2221185"/>
            <a:ext cx="5467350" cy="437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Stack pointer: It is also a 16-bit register works like stack, which is always incremented/decremented by 2 during push &amp; pop operations.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Registers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619"/>
          <a:stretch>
            <a:fillRect/>
          </a:stretch>
        </p:blipFill>
        <p:spPr bwMode="auto">
          <a:xfrm>
            <a:off x="1979712" y="2221185"/>
            <a:ext cx="5467350" cy="437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Program counter: It is a 16-bit register used to store the memory address location of the next instruction to be executed.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Registers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619"/>
          <a:stretch>
            <a:fillRect/>
          </a:stretch>
        </p:blipFill>
        <p:spPr bwMode="auto">
          <a:xfrm>
            <a:off x="1979712" y="2221185"/>
            <a:ext cx="5467350" cy="437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Flag register: It is an 8-bit register having five 1-bit flip-flops, which holds either 0 or 1 depending upon the result stored in the accumulator.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Registers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619"/>
          <a:stretch>
            <a:fillRect/>
          </a:stretch>
        </p:blipFill>
        <p:spPr bwMode="auto">
          <a:xfrm>
            <a:off x="1979712" y="2221185"/>
            <a:ext cx="5467350" cy="437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Flag register: These are the set of 5 flip-flops −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Sign (S)</a:t>
            </a:r>
          </a:p>
          <a:p>
            <a:pPr algn="just"/>
            <a:r>
              <a:rPr lang="en-IN" sz="2800" dirty="0" smtClean="0"/>
              <a:t>Zero (Z)</a:t>
            </a:r>
          </a:p>
          <a:p>
            <a:pPr algn="just"/>
            <a:r>
              <a:rPr lang="en-IN" sz="2800" dirty="0" smtClean="0"/>
              <a:t>Auxiliary Carry (AC)</a:t>
            </a:r>
          </a:p>
          <a:p>
            <a:pPr algn="just"/>
            <a:r>
              <a:rPr lang="en-IN" sz="2800" dirty="0" smtClean="0"/>
              <a:t>Parity (P)</a:t>
            </a:r>
          </a:p>
          <a:p>
            <a:pPr algn="just"/>
            <a:r>
              <a:rPr lang="en-IN" sz="2800" dirty="0" smtClean="0"/>
              <a:t>Carry (C)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5160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Flag Register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7664" y="5589240"/>
          <a:ext cx="609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492224"/>
                <a:gridCol w="1031776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D0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Z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IN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IN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IN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CY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-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 microprocessor can be classified into three categories −</a:t>
            </a:r>
          </a:p>
          <a:p>
            <a:pPr algn="just"/>
            <a:r>
              <a:rPr lang="en-US" sz="2800" dirty="0"/>
              <a:t>R</a:t>
            </a:r>
            <a:r>
              <a:rPr lang="en-US" sz="2800" dirty="0" smtClean="0"/>
              <a:t>ISC Processor: RISC (Reduced Instruction Set Computer), Hardwired control unit</a:t>
            </a:r>
            <a:endParaRPr lang="en-US" sz="2800" dirty="0"/>
          </a:p>
          <a:p>
            <a:pPr algn="just"/>
            <a:r>
              <a:rPr lang="en-US" sz="2800" dirty="0" smtClean="0"/>
              <a:t>CISC Processor: CISC (Complex Instruction Set Computer), Programmed </a:t>
            </a:r>
            <a:r>
              <a:rPr lang="en-US" sz="2800" dirty="0" smtClean="0"/>
              <a:t>control unit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11760" y="64886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classification of microprocessor</a:t>
            </a:r>
            <a:endParaRPr lang="en-IN" dirty="0"/>
          </a:p>
        </p:txBody>
      </p:sp>
      <p:pic>
        <p:nvPicPr>
          <p:cNvPr id="6146" name="Picture 2" descr="C:\Users\hp\Desktop\classification_of_microproces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948261"/>
            <a:ext cx="5114925" cy="250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-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Special Processors: These are the processors which are designed for some special purposes.</a:t>
            </a:r>
          </a:p>
          <a:p>
            <a:pPr algn="just"/>
            <a:r>
              <a:rPr lang="en-IN" sz="2800" dirty="0" err="1" smtClean="0"/>
              <a:t>Input/Output</a:t>
            </a:r>
            <a:r>
              <a:rPr lang="en-IN" sz="2800" dirty="0" smtClean="0"/>
              <a:t> Processor  (DMA - direct Memory Access)</a:t>
            </a:r>
          </a:p>
          <a:p>
            <a:pPr algn="just"/>
            <a:r>
              <a:rPr lang="en-IN" sz="2800" dirty="0" smtClean="0"/>
              <a:t>Coprocessor (math-coprocessor)</a:t>
            </a:r>
          </a:p>
          <a:p>
            <a:pPr algn="just"/>
            <a:r>
              <a:rPr lang="en-IN" sz="2800" dirty="0" smtClean="0"/>
              <a:t>Digital Signal Processor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64886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classification of microprocessor</a:t>
            </a:r>
            <a:endParaRPr lang="en-IN" dirty="0"/>
          </a:p>
        </p:txBody>
      </p:sp>
      <p:pic>
        <p:nvPicPr>
          <p:cNvPr id="6146" name="Picture 2" descr="C:\Users\hp\Desktop\classification_of_microproces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948261"/>
            <a:ext cx="5114925" cy="250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40060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 microcomputer system consists of four components, the microprocessor, memory and Input and Output devices.</a:t>
            </a:r>
          </a:p>
          <a:p>
            <a:pPr algn="just"/>
            <a:r>
              <a:rPr lang="en-IN" sz="2800" dirty="0" smtClean="0"/>
              <a:t>The microprocessor manipulates data, controls the timing of various operations, and communicates with peripherals , memory and I/O.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651605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 microcomputer system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905969"/>
            <a:ext cx="51149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40060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internal logic design of the microprocessor called its architecture, determines how and when various operations are performed by the microprocessor.</a:t>
            </a:r>
            <a:endParaRPr lang="en-IN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3530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55776" y="60932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 microcomputer system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40060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microprocessor can be divided into three segments, ALU, Register Array and Control Unit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60932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 microcomputer system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96952"/>
            <a:ext cx="56673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b="1" dirty="0" smtClean="0"/>
              <a:t>ALU</a:t>
            </a:r>
            <a:r>
              <a:rPr lang="en-IN" sz="2800" dirty="0" smtClean="0"/>
              <a:t> performs arithmetical and logical operations on the data received from the memory or an input device. </a:t>
            </a:r>
          </a:p>
          <a:p>
            <a:pPr algn="just"/>
            <a:r>
              <a:rPr lang="en-IN" sz="2800" b="1" dirty="0" smtClean="0"/>
              <a:t>Register array </a:t>
            </a:r>
            <a:r>
              <a:rPr lang="en-IN" sz="2800" dirty="0" smtClean="0"/>
              <a:t>consists of registers identified by letters like B, C, D, E, H, L and accumulator. </a:t>
            </a:r>
          </a:p>
          <a:p>
            <a:pPr algn="just"/>
            <a:r>
              <a:rPr lang="en-IN" sz="2800" dirty="0" smtClean="0"/>
              <a:t>These registers are primarily used to store data temporarily during the execution of a program. </a:t>
            </a:r>
          </a:p>
          <a:p>
            <a:pPr algn="just"/>
            <a:r>
              <a:rPr lang="en-IN" sz="2800" dirty="0" smtClean="0"/>
              <a:t>Some of the registers are accessible to the user through instructions.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b="1" dirty="0" smtClean="0"/>
              <a:t>control unit </a:t>
            </a:r>
            <a:r>
              <a:rPr lang="en-IN" sz="2800" dirty="0" smtClean="0"/>
              <a:t>controls the flow of data and instructions within the computer.</a:t>
            </a:r>
          </a:p>
          <a:p>
            <a:pPr algn="just"/>
            <a:r>
              <a:rPr lang="en-IN" sz="2800" dirty="0" smtClean="0"/>
              <a:t>The control unit provides the necessary timing and control signals to all the operations in the microcomputer.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bus  carries bits (data) between the microprocessor and the memory and peripheral devices.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072" y="2636912"/>
            <a:ext cx="8534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Bus structure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address bus is unidirectional- bits flow in one directions- from microprocessor to peripheral devices.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072" y="2636912"/>
            <a:ext cx="8534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Bus structure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data bus is bidirectional- data flow in both directions.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072" y="2636912"/>
            <a:ext cx="8534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Bus structure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Microprocessor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control bus is contained of various single lines that carry synchronization signals.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072" y="2636912"/>
            <a:ext cx="8534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62280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Bus structure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631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Architecture</vt:lpstr>
      <vt:lpstr>Microprocessor - Classification</vt:lpstr>
      <vt:lpstr>Microprocessor - Classification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Architecture</dc:title>
  <dc:creator>hp</dc:creator>
  <cp:lastModifiedBy>hp</cp:lastModifiedBy>
  <cp:revision>58</cp:revision>
  <dcterms:created xsi:type="dcterms:W3CDTF">2021-03-04T07:21:55Z</dcterms:created>
  <dcterms:modified xsi:type="dcterms:W3CDTF">2021-03-04T09:11:41Z</dcterms:modified>
</cp:coreProperties>
</file>