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6" r:id="rId9"/>
    <p:sldId id="265" r:id="rId10"/>
    <p:sldId id="261" r:id="rId11"/>
    <p:sldId id="267" r:id="rId12"/>
    <p:sldId id="262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0C36-CA38-4F3E-9E9A-F8EFE8FC4ED2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Computing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3"/>
            </a:pPr>
            <a:r>
              <a:rPr lang="en-IN" sz="2800" dirty="0" smtClean="0"/>
              <a:t>Multiple Instruction Single Data Streams (MISD)</a:t>
            </a:r>
          </a:p>
          <a:p>
            <a:pPr algn="just"/>
            <a:r>
              <a:rPr lang="en-IN" sz="2600" dirty="0" smtClean="0"/>
              <a:t>A type of parallel computer</a:t>
            </a:r>
          </a:p>
          <a:p>
            <a:pPr algn="just"/>
            <a:r>
              <a:rPr lang="en-IN" sz="2600" dirty="0" smtClean="0"/>
              <a:t>Multiple Instruction: Each processing unit operates on the data independently via separate instruction streams.</a:t>
            </a:r>
          </a:p>
          <a:p>
            <a:pPr algn="just"/>
            <a:r>
              <a:rPr lang="en-IN" sz="2600" dirty="0" smtClean="0"/>
              <a:t>Single Data: A single data stream is fed into multiple processing units</a:t>
            </a:r>
            <a:r>
              <a:rPr lang="en-IN" sz="2800" dirty="0" smtClean="0"/>
              <a:t>.</a:t>
            </a:r>
          </a:p>
        </p:txBody>
      </p:sp>
      <p:pic>
        <p:nvPicPr>
          <p:cNvPr id="3074" name="Picture 2" descr="C:\Users\hp\Desktop\MIS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403426"/>
            <a:ext cx="7678737" cy="3409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424936" cy="583264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3"/>
            </a:pPr>
            <a:r>
              <a:rPr lang="en-IN" sz="2800" dirty="0" smtClean="0"/>
              <a:t>Multiple Instruction Single Data Streams (MISD)</a:t>
            </a:r>
          </a:p>
          <a:p>
            <a:pPr algn="just"/>
            <a:r>
              <a:rPr lang="en-IN" sz="2450" dirty="0" smtClean="0"/>
              <a:t>Few (if any) actual examples of this class of parallel computer have ever existed.</a:t>
            </a:r>
          </a:p>
          <a:p>
            <a:pPr algn="just"/>
            <a:r>
              <a:rPr lang="en-IN" sz="2450" dirty="0" smtClean="0"/>
              <a:t>Some conceivable uses might be:</a:t>
            </a:r>
          </a:p>
          <a:p>
            <a:pPr algn="just"/>
            <a:r>
              <a:rPr lang="en-IN" sz="2450" dirty="0" smtClean="0"/>
              <a:t>multiple frequency filters operating on a single signal stream</a:t>
            </a:r>
          </a:p>
          <a:p>
            <a:pPr algn="just"/>
            <a:r>
              <a:rPr lang="en-IN" sz="2450" dirty="0" smtClean="0"/>
              <a:t>multiple cryptography algorithms attempting to crack a single coded message.</a:t>
            </a:r>
            <a:endParaRPr lang="en-IN" sz="2450" dirty="0"/>
          </a:p>
        </p:txBody>
      </p:sp>
      <p:pic>
        <p:nvPicPr>
          <p:cNvPr id="4" name="Picture 2" descr="C:\Users\hp\Desktop\MIS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645024"/>
            <a:ext cx="7678737" cy="3409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Autofit/>
          </a:bodyPr>
          <a:lstStyle/>
          <a:p>
            <a:r>
              <a:rPr lang="en-IN" sz="4000" dirty="0" smtClean="0"/>
              <a:t>Flynn's classification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4"/>
            </a:pPr>
            <a:r>
              <a:rPr lang="en-IN" sz="2800" dirty="0" smtClean="0"/>
              <a:t>Multiple Instruction Multiple Data Streams (MIMD)</a:t>
            </a:r>
          </a:p>
          <a:p>
            <a:pPr algn="just"/>
            <a:r>
              <a:rPr lang="en-IN" sz="2600" dirty="0" smtClean="0"/>
              <a:t>A type of parallel computer</a:t>
            </a:r>
          </a:p>
          <a:p>
            <a:pPr algn="just"/>
            <a:r>
              <a:rPr lang="en-IN" sz="2600" dirty="0" smtClean="0"/>
              <a:t>Multiple Instruction: Every processor may be executing a different instruction stream</a:t>
            </a:r>
          </a:p>
          <a:p>
            <a:pPr algn="just"/>
            <a:r>
              <a:rPr lang="en-IN" sz="2600" dirty="0" smtClean="0"/>
              <a:t>Multiple Data: Every processor may be working with a different data stream</a:t>
            </a:r>
          </a:p>
        </p:txBody>
      </p:sp>
      <p:pic>
        <p:nvPicPr>
          <p:cNvPr id="4098" name="Picture 2" descr="C:\Users\hp\Desktop\MIM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429000"/>
            <a:ext cx="8335963" cy="3376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Autofit/>
          </a:bodyPr>
          <a:lstStyle/>
          <a:p>
            <a:r>
              <a:rPr lang="en-IN" sz="4000" dirty="0" smtClean="0"/>
              <a:t>Flynn's classification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4"/>
            </a:pPr>
            <a:r>
              <a:rPr lang="en-IN" sz="2800" dirty="0" smtClean="0"/>
              <a:t>Multiple Instruction Multiple Data Streams (MIMD)</a:t>
            </a:r>
          </a:p>
          <a:p>
            <a:pPr algn="just"/>
            <a:r>
              <a:rPr lang="en-IN" sz="2800" dirty="0" smtClean="0"/>
              <a:t>Execution can be synchronous or asynchronous, deterministic or non-deterministic</a:t>
            </a:r>
          </a:p>
          <a:p>
            <a:pPr algn="just"/>
            <a:r>
              <a:rPr lang="en-IN" sz="2800" dirty="0" smtClean="0"/>
              <a:t>Currently, the most common type of parallel computer - most modern supercomputers fall into this category.</a:t>
            </a:r>
          </a:p>
        </p:txBody>
      </p:sp>
      <p:pic>
        <p:nvPicPr>
          <p:cNvPr id="4" name="Picture 2" descr="C:\Users\hp\Desktop\MIM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429000"/>
            <a:ext cx="8335963" cy="3376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Autofit/>
          </a:bodyPr>
          <a:lstStyle/>
          <a:p>
            <a:r>
              <a:rPr lang="en-IN" sz="4000" dirty="0" smtClean="0"/>
              <a:t>Flynn's classification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4"/>
            </a:pPr>
            <a:r>
              <a:rPr lang="en-IN" sz="2800" dirty="0" smtClean="0"/>
              <a:t>Multiple Instruction Multiple Data Streams (MIMD)</a:t>
            </a:r>
          </a:p>
          <a:p>
            <a:pPr algn="just"/>
            <a:r>
              <a:rPr lang="en-IN" sz="2800" dirty="0" smtClean="0"/>
              <a:t>Examples: most current supercomputers, networked parallel computer clusters and "grids", multi-processor SMP computers, multi-core PCs.</a:t>
            </a:r>
          </a:p>
          <a:p>
            <a:pPr algn="just"/>
            <a:r>
              <a:rPr lang="en-IN" sz="2800" dirty="0" smtClean="0"/>
              <a:t>Note: many MIMD architectures also include SIMD execution sub-components</a:t>
            </a:r>
            <a:endParaRPr lang="en-IN" sz="2800" dirty="0"/>
          </a:p>
        </p:txBody>
      </p:sp>
      <p:pic>
        <p:nvPicPr>
          <p:cNvPr id="4" name="Picture 2" descr="C:\Users\hp\Desktop\MIM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429000"/>
            <a:ext cx="8335963" cy="3376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Parallel computers are either SIMD or MIMD</a:t>
            </a:r>
          </a:p>
          <a:p>
            <a:pPr algn="just"/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The most popular taxonomy of computer architecture was defined by Flynn in 1966. </a:t>
            </a:r>
          </a:p>
          <a:p>
            <a:pPr algn="just"/>
            <a:r>
              <a:rPr lang="en-IN" sz="2800" dirty="0" smtClean="0"/>
              <a:t>Flynn's classification scheme is based on the notion of a stream of information.</a:t>
            </a:r>
          </a:p>
          <a:p>
            <a:pPr algn="just"/>
            <a:r>
              <a:rPr lang="en-IN" sz="2800" dirty="0" smtClean="0"/>
              <a:t>Two types of information flow into a processor: instructions and data.</a:t>
            </a:r>
          </a:p>
          <a:p>
            <a:pPr algn="just"/>
            <a:r>
              <a:rPr lang="en-IN" sz="2800" dirty="0" smtClean="0"/>
              <a:t>The </a:t>
            </a:r>
            <a:r>
              <a:rPr lang="en-IN" sz="2800" b="1" dirty="0" smtClean="0"/>
              <a:t>instruction</a:t>
            </a:r>
            <a:r>
              <a:rPr lang="en-IN" sz="2800" dirty="0" smtClean="0"/>
              <a:t> stream is defined as the sequence of instructions.</a:t>
            </a:r>
          </a:p>
          <a:p>
            <a:pPr algn="just"/>
            <a:r>
              <a:rPr lang="en-IN" sz="2800" dirty="0" smtClean="0"/>
              <a:t>The </a:t>
            </a:r>
            <a:r>
              <a:rPr lang="en-IN" sz="2800" b="1" dirty="0" smtClean="0"/>
              <a:t>data</a:t>
            </a:r>
            <a:r>
              <a:rPr lang="en-IN" sz="2800" dirty="0" smtClean="0"/>
              <a:t> </a:t>
            </a:r>
            <a:r>
              <a:rPr lang="en-IN" sz="2800" dirty="0" smtClean="0"/>
              <a:t>stream is defined as the sequence of data and exchanged between the memory and the processing unit.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Instructions are decoded by the control unit and then control unit send the instructions to the processing units for execution.</a:t>
            </a:r>
          </a:p>
          <a:p>
            <a:pPr algn="just"/>
            <a:r>
              <a:rPr lang="en-IN" sz="2800" dirty="0" smtClean="0"/>
              <a:t>Data Stream flows between the processors and memory bi directionally.</a:t>
            </a:r>
          </a:p>
          <a:p>
            <a:pPr algn="just"/>
            <a:r>
              <a:rPr lang="en-IN" sz="2800" dirty="0" smtClean="0"/>
              <a:t>A sequential computer which exploits no parallelism in either the instruction or data streams.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According to Flynn's classification, either of the instruction or data streams can be single or multiple.</a:t>
            </a:r>
          </a:p>
          <a:p>
            <a:pPr algn="just"/>
            <a:r>
              <a:rPr lang="en-IN" sz="2800" dirty="0" smtClean="0"/>
              <a:t>Computer architecture can be classified into the following four distinct categories: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N" sz="2800" dirty="0" smtClean="0"/>
              <a:t>Single Instruction Single Data Streams (SISD)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N" sz="2800" dirty="0" smtClean="0"/>
              <a:t>Single Instruction Multiple Data Streams (SIMD)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N" sz="2800" dirty="0" smtClean="0"/>
              <a:t>Multiple Instruction Single Data Streams (MISD)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N" sz="2800" dirty="0" smtClean="0"/>
              <a:t>Multiple Instruction Multiple Data Streams (MIMD)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IN" sz="2800" dirty="0" smtClean="0"/>
              <a:t>Single Instruction Single Data Streams (SISD)</a:t>
            </a:r>
          </a:p>
          <a:p>
            <a:pPr algn="just"/>
            <a:r>
              <a:rPr lang="en-IN" sz="2800" dirty="0" smtClean="0"/>
              <a:t>A serial (non-parallel) computer</a:t>
            </a:r>
          </a:p>
          <a:p>
            <a:pPr algn="just"/>
            <a:r>
              <a:rPr lang="en-IN" sz="2800" dirty="0" smtClean="0"/>
              <a:t>Single Instruction: Only one instruction stream is being acted on by the CPU during any one clock cycle</a:t>
            </a:r>
          </a:p>
          <a:p>
            <a:pPr algn="just"/>
            <a:r>
              <a:rPr lang="en-IN" sz="2800" dirty="0" smtClean="0"/>
              <a:t>Single Data: Only one data stream is being used as input during any one clock cycle</a:t>
            </a:r>
          </a:p>
        </p:txBody>
      </p:sp>
      <p:pic>
        <p:nvPicPr>
          <p:cNvPr id="1026" name="Picture 2" descr="C:\Users\hp\Desktop\SIS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933056"/>
            <a:ext cx="7440613" cy="173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IN" sz="2800" dirty="0" smtClean="0"/>
              <a:t>Single Instruction Single Data Streams (SISD)</a:t>
            </a:r>
          </a:p>
          <a:p>
            <a:pPr algn="just"/>
            <a:r>
              <a:rPr lang="en-IN" sz="2800" dirty="0" smtClean="0"/>
              <a:t>This is the oldest type of computer</a:t>
            </a:r>
          </a:p>
          <a:p>
            <a:pPr algn="just"/>
            <a:r>
              <a:rPr lang="en-IN" sz="2800" dirty="0" smtClean="0"/>
              <a:t>Examples: older generation mainframes, minicomputers, workstations and single processor/core PCs.</a:t>
            </a:r>
            <a:endParaRPr lang="en-IN" sz="2800" dirty="0"/>
          </a:p>
        </p:txBody>
      </p:sp>
      <p:pic>
        <p:nvPicPr>
          <p:cNvPr id="4" name="Picture 2" descr="C:\Users\hp\Desktop\SIS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933056"/>
            <a:ext cx="7440613" cy="173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1662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2"/>
            </a:pPr>
            <a:r>
              <a:rPr lang="en-IN" sz="2800" dirty="0" smtClean="0"/>
              <a:t>Single Instruction Multiple Data Streams (SIMD)</a:t>
            </a:r>
          </a:p>
          <a:p>
            <a:pPr algn="just"/>
            <a:r>
              <a:rPr lang="en-IN" sz="2800" dirty="0" smtClean="0"/>
              <a:t>A type of parallel computer</a:t>
            </a:r>
          </a:p>
          <a:p>
            <a:pPr algn="just"/>
            <a:r>
              <a:rPr lang="en-IN" sz="2800" dirty="0" smtClean="0"/>
              <a:t>Single Instruction: All processing units execute the same instruction at any given clock cycle</a:t>
            </a:r>
          </a:p>
          <a:p>
            <a:pPr algn="just"/>
            <a:r>
              <a:rPr lang="en-IN" sz="2800" dirty="0" smtClean="0"/>
              <a:t>Multiple Data: Each processing unit can operate on a different data element</a:t>
            </a:r>
          </a:p>
        </p:txBody>
      </p:sp>
      <p:pic>
        <p:nvPicPr>
          <p:cNvPr id="2051" name="Picture 3" descr="C:\Users\hp\Desktop\SIM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225" y="3429000"/>
            <a:ext cx="6811963" cy="3456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2"/>
            </a:pPr>
            <a:r>
              <a:rPr lang="en-IN" sz="2800" dirty="0" smtClean="0"/>
              <a:t>Single Instruction Multiple Data Streams (SIMD)</a:t>
            </a:r>
          </a:p>
          <a:p>
            <a:pPr algn="just"/>
            <a:r>
              <a:rPr lang="en-IN" sz="2800" dirty="0" smtClean="0"/>
              <a:t>Best suited for specialized problems characterized by a high degree of regularity, such as graphics/image processing.</a:t>
            </a:r>
          </a:p>
          <a:p>
            <a:pPr algn="just"/>
            <a:r>
              <a:rPr lang="en-IN" sz="2800" dirty="0" smtClean="0"/>
              <a:t>Two varieties: Processor Arrays and Vector Pipelines</a:t>
            </a:r>
          </a:p>
        </p:txBody>
      </p:sp>
      <p:pic>
        <p:nvPicPr>
          <p:cNvPr id="4" name="Picture 3" descr="C:\Users\hp\Desktop\SIM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225" y="3429000"/>
            <a:ext cx="6811963" cy="3456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2"/>
            </a:pPr>
            <a:r>
              <a:rPr lang="en-IN" sz="2800" dirty="0" smtClean="0"/>
              <a:t>Single Instruction Multiple Data Streams (SIMD)</a:t>
            </a:r>
          </a:p>
          <a:p>
            <a:pPr algn="just"/>
            <a:r>
              <a:rPr lang="en-IN" sz="2200" dirty="0" smtClean="0"/>
              <a:t>Processor Arrays: Thinking Machines CM-2, </a:t>
            </a:r>
            <a:r>
              <a:rPr lang="en-IN" sz="2200" dirty="0" err="1" smtClean="0"/>
              <a:t>MasPar</a:t>
            </a:r>
            <a:r>
              <a:rPr lang="en-IN" sz="2200" dirty="0" smtClean="0"/>
              <a:t> MP-1 &amp; MP-2, ILLIAC IV</a:t>
            </a:r>
          </a:p>
          <a:p>
            <a:pPr algn="just"/>
            <a:r>
              <a:rPr lang="en-IN" sz="2200" dirty="0" smtClean="0"/>
              <a:t>Vector Pipelines: IBM 9000, Cray X-MP, Y-MP &amp; C90, Fujitsu VP, NEC SX-2, Hitachi S820, ETA10</a:t>
            </a:r>
          </a:p>
          <a:p>
            <a:pPr algn="just"/>
            <a:r>
              <a:rPr lang="en-IN" sz="2200" dirty="0" smtClean="0"/>
              <a:t>Most modern computers, particularly those with graphics processor units (GPUs) employ SIMD instructions and execution units.</a:t>
            </a:r>
            <a:endParaRPr lang="en-IN" sz="2200" dirty="0"/>
          </a:p>
        </p:txBody>
      </p:sp>
      <p:pic>
        <p:nvPicPr>
          <p:cNvPr id="4" name="Picture 3" descr="C:\Users\hp\Desktop\SIM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225" y="3429000"/>
            <a:ext cx="6811963" cy="3456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645</Words>
  <Application>Microsoft Office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Modern Computing Architecture</vt:lpstr>
      <vt:lpstr>Flynn's classification</vt:lpstr>
      <vt:lpstr>Flynn's classification</vt:lpstr>
      <vt:lpstr>Flynn's classification</vt:lpstr>
      <vt:lpstr>Flynn's classification</vt:lpstr>
      <vt:lpstr>Flynn's classification</vt:lpstr>
      <vt:lpstr>Flynn's classification</vt:lpstr>
      <vt:lpstr>Flynn's classification</vt:lpstr>
      <vt:lpstr>Flynn's classification</vt:lpstr>
      <vt:lpstr>Flynn's classification</vt:lpstr>
      <vt:lpstr>Flynn's classification</vt:lpstr>
      <vt:lpstr>Flynn's classification</vt:lpstr>
      <vt:lpstr>Flynn's classification</vt:lpstr>
      <vt:lpstr>Flynn's classification</vt:lpstr>
      <vt:lpstr>Flynn's classification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Computing Architecture</dc:title>
  <dc:creator>hp</dc:creator>
  <cp:lastModifiedBy>hp</cp:lastModifiedBy>
  <cp:revision>48</cp:revision>
  <dcterms:created xsi:type="dcterms:W3CDTF">2021-03-05T05:00:44Z</dcterms:created>
  <dcterms:modified xsi:type="dcterms:W3CDTF">2021-03-05T05:37:44Z</dcterms:modified>
</cp:coreProperties>
</file>