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1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1" name="Google Shape;441;p11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2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8" name="Google Shape;448;p12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1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1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9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4" name="Google Shape;504;p19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9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1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Google Shape;524;p21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4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6" name="Google Shape;546;p24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4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3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838080" y="2075760"/>
            <a:ext cx="10515240" cy="4105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838080" y="2075760"/>
            <a:ext cx="1051524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2" type="body"/>
          </p:nvPr>
        </p:nvSpPr>
        <p:spPr>
          <a:xfrm>
            <a:off x="838080" y="4220280"/>
            <a:ext cx="1051524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838080" y="2075760"/>
            <a:ext cx="513108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2" type="body"/>
          </p:nvPr>
        </p:nvSpPr>
        <p:spPr>
          <a:xfrm>
            <a:off x="6226200" y="2075760"/>
            <a:ext cx="513108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3" type="body"/>
          </p:nvPr>
        </p:nvSpPr>
        <p:spPr>
          <a:xfrm>
            <a:off x="838080" y="4220280"/>
            <a:ext cx="513108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4" type="body"/>
          </p:nvPr>
        </p:nvSpPr>
        <p:spPr>
          <a:xfrm>
            <a:off x="6226200" y="4220280"/>
            <a:ext cx="513108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838080" y="2075760"/>
            <a:ext cx="338580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4393440" y="2075760"/>
            <a:ext cx="338580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3" type="body"/>
          </p:nvPr>
        </p:nvSpPr>
        <p:spPr>
          <a:xfrm>
            <a:off x="7949160" y="2075760"/>
            <a:ext cx="338580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4" type="body"/>
          </p:nvPr>
        </p:nvSpPr>
        <p:spPr>
          <a:xfrm>
            <a:off x="838080" y="4220280"/>
            <a:ext cx="338580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5" type="body"/>
          </p:nvPr>
        </p:nvSpPr>
        <p:spPr>
          <a:xfrm>
            <a:off x="4393440" y="4220280"/>
            <a:ext cx="338580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6" type="body"/>
          </p:nvPr>
        </p:nvSpPr>
        <p:spPr>
          <a:xfrm>
            <a:off x="7949160" y="4220280"/>
            <a:ext cx="338580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838080" y="2075760"/>
            <a:ext cx="10515240" cy="4105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838080" y="2075760"/>
            <a:ext cx="10515240" cy="410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838080" y="2075760"/>
            <a:ext cx="5131080" cy="410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6226200" y="2075760"/>
            <a:ext cx="5131080" cy="410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idx="1" type="subTitle"/>
          </p:nvPr>
        </p:nvSpPr>
        <p:spPr>
          <a:xfrm>
            <a:off x="76824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838080" y="2075760"/>
            <a:ext cx="513108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6226200" y="2075760"/>
            <a:ext cx="5131080" cy="410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3" type="body"/>
          </p:nvPr>
        </p:nvSpPr>
        <p:spPr>
          <a:xfrm>
            <a:off x="838080" y="4220280"/>
            <a:ext cx="513108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838080" y="2075760"/>
            <a:ext cx="5131080" cy="410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2" type="body"/>
          </p:nvPr>
        </p:nvSpPr>
        <p:spPr>
          <a:xfrm>
            <a:off x="6226200" y="2075760"/>
            <a:ext cx="513108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3" type="body"/>
          </p:nvPr>
        </p:nvSpPr>
        <p:spPr>
          <a:xfrm>
            <a:off x="6226200" y="4220280"/>
            <a:ext cx="513108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type="title"/>
          </p:nvPr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838080" y="2075760"/>
            <a:ext cx="513108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2" type="body"/>
          </p:nvPr>
        </p:nvSpPr>
        <p:spPr>
          <a:xfrm>
            <a:off x="6226200" y="2075760"/>
            <a:ext cx="513108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3" type="body"/>
          </p:nvPr>
        </p:nvSpPr>
        <p:spPr>
          <a:xfrm>
            <a:off x="838080" y="4220280"/>
            <a:ext cx="1051524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type="title"/>
          </p:nvPr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838080" y="2075760"/>
            <a:ext cx="1051524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2" type="body"/>
          </p:nvPr>
        </p:nvSpPr>
        <p:spPr>
          <a:xfrm>
            <a:off x="838080" y="4220280"/>
            <a:ext cx="1051524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title"/>
          </p:nvPr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" type="body"/>
          </p:nvPr>
        </p:nvSpPr>
        <p:spPr>
          <a:xfrm>
            <a:off x="838080" y="2075760"/>
            <a:ext cx="513108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2" type="body"/>
          </p:nvPr>
        </p:nvSpPr>
        <p:spPr>
          <a:xfrm>
            <a:off x="6226200" y="2075760"/>
            <a:ext cx="513108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3" type="body"/>
          </p:nvPr>
        </p:nvSpPr>
        <p:spPr>
          <a:xfrm>
            <a:off x="838080" y="4220280"/>
            <a:ext cx="513108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4" type="body"/>
          </p:nvPr>
        </p:nvSpPr>
        <p:spPr>
          <a:xfrm>
            <a:off x="6226200" y="4220280"/>
            <a:ext cx="513108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838080" y="2075760"/>
            <a:ext cx="338580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2" type="body"/>
          </p:nvPr>
        </p:nvSpPr>
        <p:spPr>
          <a:xfrm>
            <a:off x="4393440" y="2075760"/>
            <a:ext cx="338580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3" type="body"/>
          </p:nvPr>
        </p:nvSpPr>
        <p:spPr>
          <a:xfrm>
            <a:off x="7949160" y="2075760"/>
            <a:ext cx="338580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4" type="body"/>
          </p:nvPr>
        </p:nvSpPr>
        <p:spPr>
          <a:xfrm>
            <a:off x="838080" y="4220280"/>
            <a:ext cx="338580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5" type="body"/>
          </p:nvPr>
        </p:nvSpPr>
        <p:spPr>
          <a:xfrm>
            <a:off x="4393440" y="4220280"/>
            <a:ext cx="338580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6" type="body"/>
          </p:nvPr>
        </p:nvSpPr>
        <p:spPr>
          <a:xfrm>
            <a:off x="7949160" y="4220280"/>
            <a:ext cx="338580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type="title"/>
          </p:nvPr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1" type="subTitle"/>
          </p:nvPr>
        </p:nvSpPr>
        <p:spPr>
          <a:xfrm>
            <a:off x="838080" y="2075760"/>
            <a:ext cx="10515240" cy="4105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type="title"/>
          </p:nvPr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idx="1" type="body"/>
          </p:nvPr>
        </p:nvSpPr>
        <p:spPr>
          <a:xfrm>
            <a:off x="838080" y="2075760"/>
            <a:ext cx="10515240" cy="410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title"/>
          </p:nvPr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1"/>
          <p:cNvSpPr txBox="1"/>
          <p:nvPr>
            <p:ph idx="1" type="body"/>
          </p:nvPr>
        </p:nvSpPr>
        <p:spPr>
          <a:xfrm>
            <a:off x="838080" y="2075760"/>
            <a:ext cx="5131080" cy="410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1"/>
          <p:cNvSpPr txBox="1"/>
          <p:nvPr>
            <p:ph idx="2" type="body"/>
          </p:nvPr>
        </p:nvSpPr>
        <p:spPr>
          <a:xfrm>
            <a:off x="6226200" y="2075760"/>
            <a:ext cx="5131080" cy="410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"/>
          <p:cNvSpPr txBox="1"/>
          <p:nvPr>
            <p:ph type="title"/>
          </p:nvPr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838080" y="2075760"/>
            <a:ext cx="10515240" cy="410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/>
          <p:nvPr>
            <p:ph idx="1" type="subTitle"/>
          </p:nvPr>
        </p:nvSpPr>
        <p:spPr>
          <a:xfrm>
            <a:off x="76824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4"/>
          <p:cNvSpPr txBox="1"/>
          <p:nvPr>
            <p:ph type="title"/>
          </p:nvPr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4"/>
          <p:cNvSpPr txBox="1"/>
          <p:nvPr>
            <p:ph idx="1" type="body"/>
          </p:nvPr>
        </p:nvSpPr>
        <p:spPr>
          <a:xfrm>
            <a:off x="838080" y="2075760"/>
            <a:ext cx="513108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4"/>
          <p:cNvSpPr txBox="1"/>
          <p:nvPr>
            <p:ph idx="2" type="body"/>
          </p:nvPr>
        </p:nvSpPr>
        <p:spPr>
          <a:xfrm>
            <a:off x="6226200" y="2075760"/>
            <a:ext cx="5131080" cy="410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4"/>
          <p:cNvSpPr txBox="1"/>
          <p:nvPr>
            <p:ph idx="3" type="body"/>
          </p:nvPr>
        </p:nvSpPr>
        <p:spPr>
          <a:xfrm>
            <a:off x="838080" y="4220280"/>
            <a:ext cx="513108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5"/>
          <p:cNvSpPr txBox="1"/>
          <p:nvPr>
            <p:ph type="title"/>
          </p:nvPr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5"/>
          <p:cNvSpPr txBox="1"/>
          <p:nvPr>
            <p:ph idx="1" type="body"/>
          </p:nvPr>
        </p:nvSpPr>
        <p:spPr>
          <a:xfrm>
            <a:off x="838080" y="2075760"/>
            <a:ext cx="5131080" cy="410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5"/>
          <p:cNvSpPr txBox="1"/>
          <p:nvPr>
            <p:ph idx="2" type="body"/>
          </p:nvPr>
        </p:nvSpPr>
        <p:spPr>
          <a:xfrm>
            <a:off x="6226200" y="2075760"/>
            <a:ext cx="513108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5"/>
          <p:cNvSpPr txBox="1"/>
          <p:nvPr>
            <p:ph idx="3" type="body"/>
          </p:nvPr>
        </p:nvSpPr>
        <p:spPr>
          <a:xfrm>
            <a:off x="6226200" y="4220280"/>
            <a:ext cx="513108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6"/>
          <p:cNvSpPr txBox="1"/>
          <p:nvPr>
            <p:ph type="title"/>
          </p:nvPr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6"/>
          <p:cNvSpPr txBox="1"/>
          <p:nvPr>
            <p:ph idx="1" type="body"/>
          </p:nvPr>
        </p:nvSpPr>
        <p:spPr>
          <a:xfrm>
            <a:off x="838080" y="2075760"/>
            <a:ext cx="513108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6"/>
          <p:cNvSpPr txBox="1"/>
          <p:nvPr>
            <p:ph idx="2" type="body"/>
          </p:nvPr>
        </p:nvSpPr>
        <p:spPr>
          <a:xfrm>
            <a:off x="6226200" y="2075760"/>
            <a:ext cx="513108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6"/>
          <p:cNvSpPr txBox="1"/>
          <p:nvPr>
            <p:ph idx="3" type="body"/>
          </p:nvPr>
        </p:nvSpPr>
        <p:spPr>
          <a:xfrm>
            <a:off x="838080" y="4220280"/>
            <a:ext cx="1051524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7"/>
          <p:cNvSpPr txBox="1"/>
          <p:nvPr>
            <p:ph type="title"/>
          </p:nvPr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7"/>
          <p:cNvSpPr txBox="1"/>
          <p:nvPr>
            <p:ph idx="1" type="body"/>
          </p:nvPr>
        </p:nvSpPr>
        <p:spPr>
          <a:xfrm>
            <a:off x="838080" y="2075760"/>
            <a:ext cx="1051524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7"/>
          <p:cNvSpPr txBox="1"/>
          <p:nvPr>
            <p:ph idx="2" type="body"/>
          </p:nvPr>
        </p:nvSpPr>
        <p:spPr>
          <a:xfrm>
            <a:off x="838080" y="4220280"/>
            <a:ext cx="1051524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8"/>
          <p:cNvSpPr txBox="1"/>
          <p:nvPr>
            <p:ph idx="1" type="body"/>
          </p:nvPr>
        </p:nvSpPr>
        <p:spPr>
          <a:xfrm>
            <a:off x="838080" y="2075760"/>
            <a:ext cx="513108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8"/>
          <p:cNvSpPr txBox="1"/>
          <p:nvPr>
            <p:ph idx="2" type="body"/>
          </p:nvPr>
        </p:nvSpPr>
        <p:spPr>
          <a:xfrm>
            <a:off x="6226200" y="2075760"/>
            <a:ext cx="513108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8"/>
          <p:cNvSpPr txBox="1"/>
          <p:nvPr>
            <p:ph idx="3" type="body"/>
          </p:nvPr>
        </p:nvSpPr>
        <p:spPr>
          <a:xfrm>
            <a:off x="838080" y="4220280"/>
            <a:ext cx="513108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8"/>
          <p:cNvSpPr txBox="1"/>
          <p:nvPr>
            <p:ph idx="4" type="body"/>
          </p:nvPr>
        </p:nvSpPr>
        <p:spPr>
          <a:xfrm>
            <a:off x="6226200" y="4220280"/>
            <a:ext cx="513108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>
            <p:ph type="title"/>
          </p:nvPr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9"/>
          <p:cNvSpPr txBox="1"/>
          <p:nvPr>
            <p:ph idx="1" type="body"/>
          </p:nvPr>
        </p:nvSpPr>
        <p:spPr>
          <a:xfrm>
            <a:off x="838080" y="2075760"/>
            <a:ext cx="338580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9"/>
          <p:cNvSpPr txBox="1"/>
          <p:nvPr>
            <p:ph idx="2" type="body"/>
          </p:nvPr>
        </p:nvSpPr>
        <p:spPr>
          <a:xfrm>
            <a:off x="4393440" y="2075760"/>
            <a:ext cx="338580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9"/>
          <p:cNvSpPr txBox="1"/>
          <p:nvPr>
            <p:ph idx="3" type="body"/>
          </p:nvPr>
        </p:nvSpPr>
        <p:spPr>
          <a:xfrm>
            <a:off x="7949160" y="2075760"/>
            <a:ext cx="338580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9"/>
          <p:cNvSpPr txBox="1"/>
          <p:nvPr>
            <p:ph idx="4" type="body"/>
          </p:nvPr>
        </p:nvSpPr>
        <p:spPr>
          <a:xfrm>
            <a:off x="838080" y="4220280"/>
            <a:ext cx="338580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9"/>
          <p:cNvSpPr txBox="1"/>
          <p:nvPr>
            <p:ph idx="5" type="body"/>
          </p:nvPr>
        </p:nvSpPr>
        <p:spPr>
          <a:xfrm>
            <a:off x="4393440" y="4220280"/>
            <a:ext cx="338580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9"/>
          <p:cNvSpPr txBox="1"/>
          <p:nvPr>
            <p:ph idx="6" type="body"/>
          </p:nvPr>
        </p:nvSpPr>
        <p:spPr>
          <a:xfrm>
            <a:off x="7949160" y="4220280"/>
            <a:ext cx="338580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8080" y="2075760"/>
            <a:ext cx="5131080" cy="410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6226200" y="2075760"/>
            <a:ext cx="5131080" cy="410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subTitle"/>
          </p:nvPr>
        </p:nvSpPr>
        <p:spPr>
          <a:xfrm>
            <a:off x="76824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080" y="2075760"/>
            <a:ext cx="513108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226200" y="2075760"/>
            <a:ext cx="5131080" cy="410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3" type="body"/>
          </p:nvPr>
        </p:nvSpPr>
        <p:spPr>
          <a:xfrm>
            <a:off x="838080" y="4220280"/>
            <a:ext cx="513108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38080" y="2075760"/>
            <a:ext cx="5131080" cy="410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6226200" y="2075760"/>
            <a:ext cx="513108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3" type="body"/>
          </p:nvPr>
        </p:nvSpPr>
        <p:spPr>
          <a:xfrm>
            <a:off x="6226200" y="4220280"/>
            <a:ext cx="513108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838080" y="2075760"/>
            <a:ext cx="513108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6226200" y="2075760"/>
            <a:ext cx="513108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3" type="body"/>
          </p:nvPr>
        </p:nvSpPr>
        <p:spPr>
          <a:xfrm>
            <a:off x="838080" y="4220280"/>
            <a:ext cx="10515240" cy="19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318320" y="0"/>
            <a:ext cx="9570240" cy="6857640"/>
          </a:xfrm>
          <a:custGeom>
            <a:rect b="b" l="l" r="r" t="t"/>
            <a:pathLst>
              <a:path extrusionOk="0" h="5150263" w="7187260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rgbClr val="AD84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2560320" y="960120"/>
            <a:ext cx="7077240" cy="289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3974040" y="4113360"/>
            <a:ext cx="4243320" cy="27000"/>
          </a:xfrm>
          <a:custGeom>
            <a:rect b="b" l="l" r="r" t="t"/>
            <a:pathLst>
              <a:path extrusionOk="0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FFFF"/>
          </a:solidFill>
          <a:ln cap="flat" cmpd="sng" w="381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807120" y="612720"/>
            <a:ext cx="10577160" cy="5565960"/>
          </a:xfrm>
          <a:custGeom>
            <a:rect b="b" l="l" r="r" t="t"/>
            <a:pathLst>
              <a:path extrusionOk="0" h="5566372" w="10577516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rgbClr val="AD84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2066400" y="1911240"/>
            <a:ext cx="8055360" cy="1151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4"/>
          <p:cNvSpPr/>
          <p:nvPr/>
        </p:nvSpPr>
        <p:spPr>
          <a:xfrm>
            <a:off x="3972600" y="3285720"/>
            <a:ext cx="4243320" cy="27000"/>
          </a:xfrm>
          <a:custGeom>
            <a:rect b="b" l="l" r="r" t="t"/>
            <a:pathLst>
              <a:path extrusionOk="0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FFFF"/>
          </a:solidFill>
          <a:ln cap="flat" cmpd="sng" w="381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227760" y="3535560"/>
            <a:ext cx="5733000" cy="174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838080" y="2075760"/>
            <a:ext cx="10515240" cy="410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838080" y="6337080"/>
            <a:ext cx="55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7"/>
          <p:cNvSpPr/>
          <p:nvPr/>
        </p:nvSpPr>
        <p:spPr>
          <a:xfrm>
            <a:off x="838080" y="1710000"/>
            <a:ext cx="10515240" cy="27000"/>
          </a:xfrm>
          <a:custGeom>
            <a:rect b="b" l="l" r="r" t="t"/>
            <a:pathLst>
              <a:path extrusionOk="0" h="27432" w="1051560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noFill/>
          <a:ln cap="flat" cmpd="sng" w="38150">
            <a:solidFill>
              <a:srgbClr val="AD84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dfs.semanticscholar.org/bd64/59a5547b39d1713f4f1b20a956ae0626da84.pdf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/>
          <p:nvPr/>
        </p:nvSpPr>
        <p:spPr>
          <a:xfrm>
            <a:off x="2557440" y="1217520"/>
            <a:ext cx="7077240" cy="2901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למידה חישובית </a:t>
            </a:r>
            <a:br>
              <a:rPr b="0" i="0" lang="en-US" sz="1800" u="none" cap="none" strike="noStrike"/>
            </a:br>
            <a:r>
              <a:rPr b="0" i="0" lang="en-US" sz="6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כריית מידע</a:t>
            </a:r>
            <a:br>
              <a:rPr b="0" i="0" lang="en-US" sz="1800" u="none" cap="none" strike="noStrike"/>
            </a:br>
            <a:r>
              <a:rPr b="0" i="0" lang="en-US" sz="4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250200</a:t>
            </a:r>
            <a:br>
              <a:rPr b="0" i="0" lang="en-US" sz="1800" u="none" cap="none" strike="noStrike"/>
            </a:br>
            <a:r>
              <a:rPr b="0" i="0" lang="en-US" sz="4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הרצאה 8 –חומר נוסף</a:t>
            </a:r>
            <a:br>
              <a:rPr b="0" i="0" lang="en-US" sz="1800" u="none" cap="none" strike="noStrike"/>
            </a:br>
            <a:r>
              <a:rPr b="0" i="0" lang="en-US" sz="4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Trees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0"/>
          <p:cNvSpPr txBox="1"/>
          <p:nvPr/>
        </p:nvSpPr>
        <p:spPr>
          <a:xfrm>
            <a:off x="2630520" y="4793040"/>
            <a:ext cx="6930720" cy="21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ד"ר אריאלה ריכרדסון – קמפוס טל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(ד"ר יוסף סולביץ' – קמפוס לב)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4080" y="6472080"/>
            <a:ext cx="253800" cy="304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9"/>
          <p:cNvSpPr txBox="1"/>
          <p:nvPr/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Gain (תוספת מידע)</a:t>
            </a:r>
            <a:endParaRPr b="0" sz="5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49"/>
          <p:cNvSpPr txBox="1"/>
          <p:nvPr/>
        </p:nvSpPr>
        <p:spPr>
          <a:xfrm>
            <a:off x="838080" y="2075760"/>
            <a:ext cx="10515240" cy="41054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0"/>
          <p:cNvSpPr txBox="1"/>
          <p:nvPr/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פירוט תהליך בנית העץ בטקסט פשוט:</a:t>
            </a:r>
            <a:endParaRPr b="0" sz="5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50"/>
          <p:cNvSpPr txBox="1"/>
          <p:nvPr/>
        </p:nvSpPr>
        <p:spPr>
          <a:xfrm>
            <a:off x="838080" y="2075760"/>
            <a:ext cx="10515240" cy="410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080" lvl="0" marL="514440" marR="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AutoNum type="arabicPeriod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עד לתנאי העצירה...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080" lvl="0" marL="514440" marR="0" rtl="1" algn="r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AutoNum type="arabicPeriod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לכל מאפיין בתוך המידע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080" lvl="1" marL="914400" marR="0" rtl="1" algn="r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lphaU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בודקים אם יש סיווג מושלם (או טוב מספיק) לפי המאפיין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080" lvl="1" marL="914400" marR="0" rtl="1" algn="r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lphaU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אם יש, אז RETURN את המאפיין בתור קדקוד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080" lvl="1" marL="914400" marR="0" rtl="1" algn="r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lphaU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אם לא, בוחרים את המאפיין  X לפי ה IG הכי גבוה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079" lvl="2" marL="1314360" marR="0" rtl="1" algn="r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AutoNum type="alphaLcParenR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מייצרים קדקוד עם המאפיין X וחוזרים לשלב 1.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1"/>
          <p:cNvSpPr txBox="1"/>
          <p:nvPr/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איך מייצרים עץ החלטה?</a:t>
            </a:r>
            <a:endParaRPr b="0" sz="5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51"/>
          <p:cNvSpPr txBox="1"/>
          <p:nvPr/>
        </p:nvSpPr>
        <p:spPr>
          <a:xfrm>
            <a:off x="838080" y="2075760"/>
            <a:ext cx="10515240" cy="410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080" lvl="0" marL="51444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AutoNum type="arabicPeriod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for </a:t>
            </a:r>
            <a:r>
              <a:rPr b="1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cases </a:t>
            </a: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return these rules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080" lvl="0" marL="514440" marR="0" rtl="0" algn="l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AutoNum type="arabicPeriod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each attribute </a:t>
            </a:r>
            <a:r>
              <a:rPr b="0" i="1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080" lvl="1" marL="971640" marR="0" rtl="0" algn="l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romanL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normalized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 gain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ratio from splitting on 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080" lvl="0" marL="514440" marR="0" rtl="0" algn="l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AutoNum type="arabicPeriod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 </a:t>
            </a:r>
            <a:r>
              <a:rPr b="0" i="1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a_best</a:t>
            </a: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be the attribute with the highest normalized </a:t>
            </a:r>
            <a:r>
              <a:rPr b="1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 gain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080" lvl="0" marL="514440" marR="0" rtl="0" algn="l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AutoNum type="arabicPeriod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decision </a:t>
            </a:r>
            <a:r>
              <a:rPr b="0" i="1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that splits on </a:t>
            </a:r>
            <a:r>
              <a:rPr b="0" i="1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a_best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080" lvl="0" marL="514440" marR="0" rtl="0" algn="l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AutoNum type="arabicPeriod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Recurse on the sublists obtained by splitting on </a:t>
            </a:r>
            <a:r>
              <a:rPr b="0" i="1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a_best</a:t>
            </a: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add those nodes as children of </a:t>
            </a:r>
            <a:r>
              <a:rPr b="0" i="1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51"/>
          <p:cNvSpPr/>
          <p:nvPr/>
        </p:nvSpPr>
        <p:spPr>
          <a:xfrm>
            <a:off x="3064320" y="2188800"/>
            <a:ext cx="1960200" cy="418680"/>
          </a:xfrm>
          <a:prstGeom prst="rect">
            <a:avLst/>
          </a:prstGeom>
          <a:noFill/>
          <a:ln cap="flat" cmpd="sng" w="19075">
            <a:solidFill>
              <a:srgbClr val="7F619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1"/>
          <p:cNvSpPr/>
          <p:nvPr/>
        </p:nvSpPr>
        <p:spPr>
          <a:xfrm>
            <a:off x="4648320" y="3219480"/>
            <a:ext cx="2435760" cy="418680"/>
          </a:xfrm>
          <a:prstGeom prst="rect">
            <a:avLst/>
          </a:prstGeom>
          <a:noFill/>
          <a:ln cap="flat" cmpd="sng" w="19075">
            <a:solidFill>
              <a:srgbClr val="7F619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1"/>
          <p:cNvSpPr/>
          <p:nvPr/>
        </p:nvSpPr>
        <p:spPr>
          <a:xfrm>
            <a:off x="8724960" y="1902240"/>
            <a:ext cx="3466800" cy="1131120"/>
          </a:xfrm>
          <a:prstGeom prst="ellipse">
            <a:avLst/>
          </a:prstGeom>
          <a:solidFill>
            <a:srgbClr val="DECEE8"/>
          </a:solidFill>
          <a:ln cap="flat" cmpd="sng" w="12600">
            <a:solidFill>
              <a:srgbClr val="7F619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נראה פירוט ועוד אפשרויות בהמשך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51"/>
          <p:cNvSpPr/>
          <p:nvPr/>
        </p:nvSpPr>
        <p:spPr>
          <a:xfrm flipH="1">
            <a:off x="5866200" y="2868120"/>
            <a:ext cx="3366000" cy="351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7225">
            <a:solidFill>
              <a:srgbClr val="AD84C6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457" name="Google Shape;457;p51"/>
          <p:cNvSpPr/>
          <p:nvPr/>
        </p:nvSpPr>
        <p:spPr>
          <a:xfrm flipH="1">
            <a:off x="4044600" y="2067840"/>
            <a:ext cx="5187600" cy="1206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7225">
            <a:solidFill>
              <a:srgbClr val="AD84C6"/>
            </a:solidFill>
            <a:prstDash val="solid"/>
            <a:miter lim="8000"/>
            <a:headEnd len="sm" w="sm" type="non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2"/>
          <p:cNvSpPr txBox="1"/>
          <p:nvPr/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מתי יודעים אם יש סיווג תקין (שלב A)</a:t>
            </a:r>
            <a:endParaRPr b="0" sz="5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52"/>
          <p:cNvSpPr txBox="1"/>
          <p:nvPr/>
        </p:nvSpPr>
        <p:spPr>
          <a:xfrm>
            <a:off x="838080" y="2075760"/>
            <a:ext cx="10515240" cy="410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240" lvl="0" marL="228600" marR="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אם כל הרשומות שייכות </a:t>
            </a:r>
            <a:r>
              <a:rPr b="1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לקטגוריה</a:t>
            </a: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אחת (רצוי)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r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1" algn="r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אם כל הרשומות זהות </a:t>
            </a:r>
            <a:r>
              <a:rPr b="1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בערכים</a:t>
            </a: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שלהם (או לפחות דומות)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1" algn="r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אז אין מה לעשות יותר למרות שזה לא רצוי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r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1" algn="r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אם אנחנו רוצים בכל מקרה לעצור את התהליך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1" algn="r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אולי בגלל שהעץ כבר מספיק גדול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1" algn="r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OVERFITTING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3"/>
          <p:cNvSpPr txBox="1"/>
          <p:nvPr/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אינטואיציה מאחורי מדדים נוספים</a:t>
            </a:r>
            <a:endParaRPr b="0" sz="5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53"/>
          <p:cNvSpPr txBox="1"/>
          <p:nvPr/>
        </p:nvSpPr>
        <p:spPr>
          <a:xfrm>
            <a:off x="838080" y="2075760"/>
            <a:ext cx="10515240" cy="41054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53"/>
          <p:cNvGrpSpPr/>
          <p:nvPr/>
        </p:nvGrpSpPr>
        <p:grpSpPr>
          <a:xfrm>
            <a:off x="1089000" y="4128480"/>
            <a:ext cx="1864800" cy="1560960"/>
            <a:chOff x="1089000" y="4128480"/>
            <a:chExt cx="1864800" cy="1560960"/>
          </a:xfrm>
        </p:grpSpPr>
        <p:pic>
          <p:nvPicPr>
            <p:cNvPr id="471" name="Google Shape;471;p5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50360" y="4128480"/>
              <a:ext cx="1603440" cy="139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" name="Google Shape;472;p5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68560" y="5578560"/>
              <a:ext cx="167040" cy="110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3" name="Google Shape;473;p53"/>
            <p:cNvSpPr/>
            <p:nvPr/>
          </p:nvSpPr>
          <p:spPr>
            <a:xfrm>
              <a:off x="1089000" y="4179600"/>
              <a:ext cx="320760" cy="25344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4"/>
          <p:cNvSpPr txBox="1"/>
          <p:nvPr/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בחירת מדד אי טוהר</a:t>
            </a:r>
            <a:endParaRPr b="0" sz="5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54"/>
          <p:cNvSpPr txBox="1"/>
          <p:nvPr/>
        </p:nvSpPr>
        <p:spPr>
          <a:xfrm>
            <a:off x="838080" y="2075760"/>
            <a:ext cx="10515240" cy="410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240" lvl="0" marL="228600" marR="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באיזה מדד אי טוהר נשתמש?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1" algn="r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תלוי בנתונים!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1" algn="r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בדרך כלל Gini Index ו Shannon Entropy טובים יותר מ Classification Error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1" algn="r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בדרך כלל Shannon Entropy קצת טובה יותר מ Gini Index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1" algn="r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אך יש צורך בחישוב לוגריתם, אז החישוב איטי יותר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1" algn="r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אלגוריתמים: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1" algn="r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ID3 ו C4.5 משתמשים ב Shannon Entropy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1" algn="r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CART, SLIQ ו SPRINT משתמש ב Gini Index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1" algn="r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ניתן להרחיב ידע ע"י קריאת ה</a:t>
            </a: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מאמר המקושר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0120" marR="0" rtl="0" algn="r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3080" marR="0" rtl="0" algn="r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5"/>
          <p:cNvSpPr txBox="1"/>
          <p:nvPr/>
        </p:nvSpPr>
        <p:spPr>
          <a:xfrm>
            <a:off x="2066400" y="1911240"/>
            <a:ext cx="8055360" cy="1151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66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דוגמא</a:t>
            </a:r>
            <a:endParaRPr b="0" sz="6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55"/>
          <p:cNvSpPr txBox="1"/>
          <p:nvPr/>
        </p:nvSpPr>
        <p:spPr>
          <a:xfrm>
            <a:off x="3227760" y="3535560"/>
            <a:ext cx="5733000" cy="174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6"/>
          <p:cNvSpPr txBox="1"/>
          <p:nvPr/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דוגמא – האם כדאי לשחק גולף</a:t>
            </a:r>
            <a:endParaRPr b="0" sz="5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56"/>
          <p:cNvSpPr txBox="1"/>
          <p:nvPr/>
        </p:nvSpPr>
        <p:spPr>
          <a:xfrm>
            <a:off x="838080" y="2075760"/>
            <a:ext cx="10515240" cy="410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56"/>
          <p:cNvSpPr txBox="1"/>
          <p:nvPr/>
        </p:nvSpPr>
        <p:spPr>
          <a:xfrm>
            <a:off x="4648320" y="6172200"/>
            <a:ext cx="7543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Pictures in some of the following slides thanks to  Dr. Saed Sayad, http://www.saedsayad.com/decision_tree.htm</a:t>
            </a:r>
            <a:endParaRPr b="0" sz="1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3" name="Google Shape;49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520" y="1981080"/>
            <a:ext cx="8838720" cy="33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7"/>
          <p:cNvSpPr txBox="1"/>
          <p:nvPr/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 של אטריבוט בודד</a:t>
            </a:r>
            <a:endParaRPr b="0" sz="5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57"/>
          <p:cNvSpPr txBox="1"/>
          <p:nvPr/>
        </p:nvSpPr>
        <p:spPr>
          <a:xfrm>
            <a:off x="838080" y="2075760"/>
            <a:ext cx="10515240" cy="410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0" name="Google Shape;50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676520"/>
            <a:ext cx="7511040" cy="418104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7"/>
          <p:cNvSpPr/>
          <p:nvPr/>
        </p:nvSpPr>
        <p:spPr>
          <a:xfrm>
            <a:off x="5334120" y="3429000"/>
            <a:ext cx="4147200" cy="53028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8"/>
          <p:cNvSpPr txBox="1"/>
          <p:nvPr/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 של שני אטריבוטים</a:t>
            </a:r>
            <a:endParaRPr b="0" sz="5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58"/>
          <p:cNvSpPr txBox="1"/>
          <p:nvPr/>
        </p:nvSpPr>
        <p:spPr>
          <a:xfrm>
            <a:off x="838080" y="2075760"/>
            <a:ext cx="10515240" cy="410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58"/>
          <p:cNvSpPr/>
          <p:nvPr/>
        </p:nvSpPr>
        <p:spPr>
          <a:xfrm>
            <a:off x="1752480" y="5105520"/>
            <a:ext cx="5333760" cy="6451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58"/>
          <p:cNvSpPr/>
          <p:nvPr/>
        </p:nvSpPr>
        <p:spPr>
          <a:xfrm>
            <a:off x="1752480" y="5867280"/>
            <a:ext cx="4778280" cy="6451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58"/>
          <p:cNvPicPr preferRelativeResize="0"/>
          <p:nvPr/>
        </p:nvPicPr>
        <p:blipFill rotWithShape="1">
          <a:blip r:embed="rId5">
            <a:alphaModFix/>
          </a:blip>
          <a:srcRect b="0" l="0" r="0" t="26528"/>
          <a:stretch/>
        </p:blipFill>
        <p:spPr>
          <a:xfrm>
            <a:off x="3780000" y="1600200"/>
            <a:ext cx="6815520" cy="3276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58"/>
          <p:cNvPicPr preferRelativeResize="0"/>
          <p:nvPr/>
        </p:nvPicPr>
        <p:blipFill rotWithShape="1">
          <a:blip r:embed="rId5">
            <a:alphaModFix/>
          </a:blip>
          <a:srcRect b="80226" l="27700" r="24248" t="0"/>
          <a:stretch/>
        </p:blipFill>
        <p:spPr>
          <a:xfrm>
            <a:off x="2133720" y="2133720"/>
            <a:ext cx="2930760" cy="78876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58"/>
          <p:cNvSpPr/>
          <p:nvPr/>
        </p:nvSpPr>
        <p:spPr>
          <a:xfrm>
            <a:off x="7682760" y="5133240"/>
            <a:ext cx="266652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פירוט החישובים: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58"/>
          <p:cNvSpPr/>
          <p:nvPr/>
        </p:nvSpPr>
        <p:spPr>
          <a:xfrm>
            <a:off x="7467480" y="5941080"/>
            <a:ext cx="2666520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הערה: log0 אינו מוגדר, אבל מגדירים 0*log0 להיות 0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1"/>
          <p:cNvSpPr txBox="1"/>
          <p:nvPr/>
        </p:nvSpPr>
        <p:spPr>
          <a:xfrm>
            <a:off x="2066400" y="1911240"/>
            <a:ext cx="8055360" cy="1151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עץ החלטה</a:t>
            </a:r>
            <a:endParaRPr b="0" i="0" sz="6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1"/>
          <p:cNvSpPr txBox="1"/>
          <p:nvPr/>
        </p:nvSpPr>
        <p:spPr>
          <a:xfrm>
            <a:off x="3227760" y="3535560"/>
            <a:ext cx="5733000" cy="174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9"/>
          <p:cNvSpPr txBox="1"/>
          <p:nvPr/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ועכשיו נרכיב ונחשב את ה Information Gain עבור Outlook</a:t>
            </a:r>
            <a:endParaRPr b="0" sz="5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59"/>
          <p:cNvSpPr txBox="1"/>
          <p:nvPr/>
        </p:nvSpPr>
        <p:spPr>
          <a:xfrm>
            <a:off x="838080" y="2075760"/>
            <a:ext cx="10515240" cy="410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1" name="Google Shape;52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2441160"/>
            <a:ext cx="6474960" cy="2381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0"/>
          <p:cNvSpPr txBox="1"/>
          <p:nvPr/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לכל attribute נחשב Information Gain שלו </a:t>
            </a:r>
            <a:endParaRPr b="0" sz="5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60"/>
          <p:cNvSpPr txBox="1"/>
          <p:nvPr/>
        </p:nvSpPr>
        <p:spPr>
          <a:xfrm>
            <a:off x="838080" y="2075760"/>
            <a:ext cx="10515240" cy="410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9" name="Google Shape;529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7680" y="1523880"/>
            <a:ext cx="6629040" cy="4628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1"/>
          <p:cNvSpPr txBox="1"/>
          <p:nvPr/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שימוש ב ENTROPY לבחירת מאפיינים</a:t>
            </a:r>
            <a:endParaRPr b="0" sz="5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61"/>
          <p:cNvSpPr txBox="1"/>
          <p:nvPr/>
        </p:nvSpPr>
        <p:spPr>
          <a:xfrm>
            <a:off x="838080" y="2075760"/>
            <a:ext cx="10515240" cy="410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240" lvl="0" marL="228600" marR="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איזה מאפיין יותר חשוב, אחד עם IG גבוה או נמוך?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1" algn="r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מהי ההשפעה של המאפיין על תהליך הסיווג?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r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1" algn="r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ניתן לבדוק בקלות איך חלוקה לפי מאפיין מסוים משפיעה על האנטרופיה של הקבוצה. 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r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1" algn="r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מצב אופטימאלי: חלוקה של 100% וENTROPY של 0 בכל הילדים.  מצב ריאלי: זה לא קורה...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2"/>
          <p:cNvSpPr txBox="1"/>
          <p:nvPr/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בחירת attribute עם IG הגבוה ביותר </a:t>
            </a:r>
            <a:endParaRPr b="0" sz="5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62"/>
          <p:cNvSpPr txBox="1"/>
          <p:nvPr/>
        </p:nvSpPr>
        <p:spPr>
          <a:xfrm>
            <a:off x="838080" y="2075760"/>
            <a:ext cx="10515240" cy="410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2" name="Google Shape;542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1160" y="2075760"/>
            <a:ext cx="6629040" cy="4628880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62"/>
          <p:cNvSpPr/>
          <p:nvPr/>
        </p:nvSpPr>
        <p:spPr>
          <a:xfrm>
            <a:off x="2500560" y="1814040"/>
            <a:ext cx="3809520" cy="2390400"/>
          </a:xfrm>
          <a:prstGeom prst="ellipse">
            <a:avLst/>
          </a:prstGeom>
          <a:noFill/>
          <a:ln cap="flat" cmpd="sng" w="57225">
            <a:solidFill>
              <a:srgbClr val="7F619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3"/>
          <p:cNvSpPr txBox="1"/>
          <p:nvPr/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בחרנו את הקדקוד הראשון</a:t>
            </a:r>
            <a:endParaRPr b="0" sz="5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63"/>
          <p:cNvSpPr txBox="1"/>
          <p:nvPr/>
        </p:nvSpPr>
        <p:spPr>
          <a:xfrm>
            <a:off x="838080" y="2075760"/>
            <a:ext cx="10515240" cy="410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240" lvl="0" marL="228600" marR="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בודקים את תנאי העצירה, אם הוא מתקיים: הקדקוד הוא עלה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1" algn="r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דוגמאות לתנאי עצירה אפשריים: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2" marL="1143000" marR="0" rtl="1" algn="r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האנטרופיה של הקדקוד היא 0 (הדוגמאות עם אותו target value)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2" marL="1143000" marR="0" rtl="1" algn="r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האנטרופיה של הקדקוד "מספיק" קרובה ל 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2" marL="1143000" marR="0" rtl="1" algn="r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אין יותר מאפיינים לבדיקה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1" algn="r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אם תנאי העצירה לא מתקיים, ממשיכים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1" name="Google Shape;551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6200" y="3724200"/>
            <a:ext cx="3504960" cy="25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4"/>
          <p:cNvSpPr txBox="1"/>
          <p:nvPr/>
        </p:nvSpPr>
        <p:spPr>
          <a:xfrm>
            <a:off x="2066400" y="1911240"/>
            <a:ext cx="8055360" cy="1151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66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הרחבות ושיפורים</a:t>
            </a:r>
            <a:endParaRPr b="0" sz="6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64"/>
          <p:cNvSpPr txBox="1"/>
          <p:nvPr/>
        </p:nvSpPr>
        <p:spPr>
          <a:xfrm>
            <a:off x="3227760" y="3535560"/>
            <a:ext cx="5733000" cy="174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64"/>
          <p:cNvSpPr txBox="1"/>
          <p:nvPr/>
        </p:nvSpPr>
        <p:spPr>
          <a:xfrm>
            <a:off x="0" y="6337440"/>
            <a:ext cx="55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5"/>
          <p:cNvSpPr txBox="1"/>
          <p:nvPr/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בעיה– ריבוי קטגוריות לא מאוזנות</a:t>
            </a:r>
            <a:endParaRPr b="0" sz="5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65"/>
          <p:cNvSpPr txBox="1"/>
          <p:nvPr/>
        </p:nvSpPr>
        <p:spPr>
          <a:xfrm>
            <a:off x="838080" y="2075760"/>
            <a:ext cx="10515240" cy="410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240" lvl="0" marL="228600" marR="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נתונה הבעיה הבאה: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1" algn="r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יש נתונים של  30 רשומות (למשל רשומות של חולים)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1" algn="r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עבור מאפיין מסוים יתכנו 21 ערכים אפשריים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1" algn="r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נניח שעבור 20 מתוך 30 הרשומות הם עבור ערכים אפשריים שונים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1" algn="r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עבור 10 מתוך ה 20 בעלות אותו ערך, ויש להם Entropy = 0.97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1" algn="r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מה יהיה ה IG?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1" algn="r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נניח שמתקיים גם Entropy (parent)~0.99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1" algn="r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עבור כל אחד מ 20 הערכים שיש להם דוגמא אחת מתקיים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2" marL="1143000" marR="0" rtl="1" algn="r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Entropy(child) = 0 = 1/1*log(1/1)	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1" algn="r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ה  IG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0" algn="l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IG= 0.99-( 20*(1/30*0) + 10/30*0.97 )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1" algn="r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בערך 0.67, אבל האם זה טוב לנו לסיווג?  לא.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1" algn="r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זה ייצר "overfitting"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r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r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6"/>
          <p:cNvSpPr txBox="1"/>
          <p:nvPr/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Gain Ratio</a:t>
            </a:r>
            <a:endParaRPr b="0" sz="5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66"/>
          <p:cNvSpPr txBox="1"/>
          <p:nvPr/>
        </p:nvSpPr>
        <p:spPr>
          <a:xfrm>
            <a:off x="838080" y="2075760"/>
            <a:ext cx="10515240" cy="41054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66"/>
          <p:cNvSpPr/>
          <p:nvPr/>
        </p:nvSpPr>
        <p:spPr>
          <a:xfrm>
            <a:off x="1131840" y="3770640"/>
            <a:ext cx="5285160" cy="7153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7553" l="0" r="-106" t="-823"/>
            </a:stretch>
          </a:blipFill>
          <a:ln cap="flat" cmpd="sng" w="12600">
            <a:solidFill>
              <a:srgbClr val="7F61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2"/>
          <p:cNvSpPr txBox="1"/>
          <p:nvPr/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עקרונות מנחים</a:t>
            </a:r>
            <a:endParaRPr b="0" sz="5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2"/>
          <p:cNvSpPr txBox="1"/>
          <p:nvPr/>
        </p:nvSpPr>
        <p:spPr>
          <a:xfrm>
            <a:off x="838080" y="2075760"/>
            <a:ext cx="10515240" cy="410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240" lvl="0" marL="228600" marR="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בכל קדקוד של העץ יש attribute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1" algn="r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בקשת היוצאת מהקדקוד ערך (או טווח ערכים) אפשריים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1" algn="r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בעלים של העץ יש target value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1" algn="r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איך נבחר את סידור הקודקודים?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1" algn="r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מחשבה: נרצה לבחור תחילה attribute שמפריד "הכי טוב"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2" marL="1143000" marR="0" rtl="1" algn="r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כלומר מייצר קבוצות כמה שיותר "טהורות"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1" algn="r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איך נדע מתי לעצור?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840" y="2022120"/>
            <a:ext cx="3616200" cy="25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3"/>
          <p:cNvSpPr txBox="1"/>
          <p:nvPr/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אינטואיציה</a:t>
            </a:r>
            <a:endParaRPr b="0" sz="5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838080" y="2075760"/>
            <a:ext cx="10515240" cy="410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240" lvl="0" marL="228600" marR="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Occam’s Razon אומר שאנחנו רוצים את העץ הכי קטן עם כוח חיזוי טוב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1" algn="r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ניתן לחשוב על זה כמשחק: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1" algn="r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ניתנת דוגמה חדשה, כגון לקוח שמבקש הלוואה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1" algn="r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עלינו לשאול עליו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מספר מינימלי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של שאלות ואז לנחש את התג הנכון (ניחוש אחד בלבד)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1" algn="r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השאלות יכולות להיות רק על התכונות הנתונות של הדוגמה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1" algn="r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איזו שאלה תחשב לטובה?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1" algn="r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נדמיין שקיימת שאלת זהב: אם התשובה היא כן, ידוע שהוא יחזיר את החוב (וכן להפך)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1" algn="r">
              <a:lnSpc>
                <a:spcPct val="11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איך נגלה לאיזה אטריבוט השאלה ההיא מתייחסת?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4"/>
          <p:cNvSpPr txBox="1"/>
          <p:nvPr/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אינטואיציה (המשך)</a:t>
            </a:r>
            <a:endParaRPr b="0" sz="5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838080" y="2075760"/>
            <a:ext cx="10515240" cy="410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240" lvl="0" marL="228600" marR="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ניקח שתי שאלות ונשאל אותם על הלקוחות הנמצאים בסט האימון: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44"/>
          <p:cNvGrpSpPr/>
          <p:nvPr/>
        </p:nvGrpSpPr>
        <p:grpSpPr>
          <a:xfrm>
            <a:off x="3648600" y="2796480"/>
            <a:ext cx="6512760" cy="2467440"/>
            <a:chOff x="3648600" y="2796480"/>
            <a:chExt cx="6512760" cy="2467440"/>
          </a:xfrm>
        </p:grpSpPr>
        <p:grpSp>
          <p:nvGrpSpPr>
            <p:cNvPr id="202" name="Google Shape;202;p44"/>
            <p:cNvGrpSpPr/>
            <p:nvPr/>
          </p:nvGrpSpPr>
          <p:grpSpPr>
            <a:xfrm>
              <a:off x="3648600" y="2796480"/>
              <a:ext cx="6512760" cy="2467440"/>
              <a:chOff x="3648600" y="2796480"/>
              <a:chExt cx="6512760" cy="2467440"/>
            </a:xfrm>
          </p:grpSpPr>
          <p:grpSp>
            <p:nvGrpSpPr>
              <p:cNvPr id="203" name="Google Shape;203;p44"/>
              <p:cNvGrpSpPr/>
              <p:nvPr/>
            </p:nvGrpSpPr>
            <p:grpSpPr>
              <a:xfrm>
                <a:off x="4474800" y="2814840"/>
                <a:ext cx="1229040" cy="981360"/>
                <a:chOff x="4474800" y="2814840"/>
                <a:chExt cx="1229040" cy="981360"/>
              </a:xfrm>
            </p:grpSpPr>
            <p:sp>
              <p:nvSpPr>
                <p:cNvPr id="204" name="Google Shape;204;p44"/>
                <p:cNvSpPr/>
                <p:nvPr/>
              </p:nvSpPr>
              <p:spPr>
                <a:xfrm>
                  <a:off x="4474800" y="2814840"/>
                  <a:ext cx="1229040" cy="98136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50750">
                  <a:solidFill>
                    <a:srgbClr val="7F6192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05" name="Google Shape;205;p44"/>
                <p:cNvGrpSpPr/>
                <p:nvPr/>
              </p:nvGrpSpPr>
              <p:grpSpPr>
                <a:xfrm>
                  <a:off x="4577760" y="3417480"/>
                  <a:ext cx="1017720" cy="0"/>
                  <a:chOff x="4577760" y="3417480"/>
                  <a:chExt cx="1017720" cy="0"/>
                </a:xfrm>
              </p:grpSpPr>
              <p:cxnSp>
                <p:nvCxnSpPr>
                  <p:cNvPr id="206" name="Google Shape;206;p44"/>
                  <p:cNvCxnSpPr/>
                  <p:nvPr/>
                </p:nvCxnSpPr>
                <p:spPr>
                  <a:xfrm>
                    <a:off x="4577760" y="3417480"/>
                    <a:ext cx="161280" cy="0"/>
                  </a:xfrm>
                  <a:prstGeom prst="straightConnector1">
                    <a:avLst/>
                  </a:prstGeom>
                  <a:noFill/>
                  <a:ln cap="flat" cmpd="sng" w="50750">
                    <a:solidFill>
                      <a:srgbClr val="FF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07" name="Google Shape;207;p44"/>
                  <p:cNvCxnSpPr/>
                  <p:nvPr/>
                </p:nvCxnSpPr>
                <p:spPr>
                  <a:xfrm>
                    <a:off x="4791960" y="3417480"/>
                    <a:ext cx="161280" cy="0"/>
                  </a:xfrm>
                  <a:prstGeom prst="straightConnector1">
                    <a:avLst/>
                  </a:prstGeom>
                  <a:noFill/>
                  <a:ln cap="flat" cmpd="sng" w="50750">
                    <a:solidFill>
                      <a:srgbClr val="FF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08" name="Google Shape;208;p44"/>
                  <p:cNvCxnSpPr/>
                  <p:nvPr/>
                </p:nvCxnSpPr>
                <p:spPr>
                  <a:xfrm>
                    <a:off x="5006160" y="3417480"/>
                    <a:ext cx="161280" cy="0"/>
                  </a:xfrm>
                  <a:prstGeom prst="straightConnector1">
                    <a:avLst/>
                  </a:prstGeom>
                  <a:noFill/>
                  <a:ln cap="flat" cmpd="sng" w="50750">
                    <a:solidFill>
                      <a:srgbClr val="FF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09" name="Google Shape;209;p44"/>
                  <p:cNvCxnSpPr/>
                  <p:nvPr/>
                </p:nvCxnSpPr>
                <p:spPr>
                  <a:xfrm>
                    <a:off x="5220360" y="3417480"/>
                    <a:ext cx="161280" cy="0"/>
                  </a:xfrm>
                  <a:prstGeom prst="straightConnector1">
                    <a:avLst/>
                  </a:prstGeom>
                  <a:noFill/>
                  <a:ln cap="flat" cmpd="sng" w="50750">
                    <a:solidFill>
                      <a:srgbClr val="FF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10" name="Google Shape;210;p44"/>
                  <p:cNvCxnSpPr/>
                  <p:nvPr/>
                </p:nvCxnSpPr>
                <p:spPr>
                  <a:xfrm>
                    <a:off x="5434560" y="3417480"/>
                    <a:ext cx="160920" cy="0"/>
                  </a:xfrm>
                  <a:prstGeom prst="straightConnector1">
                    <a:avLst/>
                  </a:prstGeom>
                  <a:noFill/>
                  <a:ln cap="flat" cmpd="sng" w="50750">
                    <a:solidFill>
                      <a:srgbClr val="FF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211" name="Google Shape;211;p44"/>
                <p:cNvGrpSpPr/>
                <p:nvPr/>
              </p:nvGrpSpPr>
              <p:grpSpPr>
                <a:xfrm>
                  <a:off x="4577400" y="3648960"/>
                  <a:ext cx="1017720" cy="0"/>
                  <a:chOff x="4577400" y="3648960"/>
                  <a:chExt cx="1017720" cy="0"/>
                </a:xfrm>
              </p:grpSpPr>
              <p:cxnSp>
                <p:nvCxnSpPr>
                  <p:cNvPr id="212" name="Google Shape;212;p44"/>
                  <p:cNvCxnSpPr/>
                  <p:nvPr/>
                </p:nvCxnSpPr>
                <p:spPr>
                  <a:xfrm>
                    <a:off x="4577400" y="3648960"/>
                    <a:ext cx="161280" cy="0"/>
                  </a:xfrm>
                  <a:prstGeom prst="straightConnector1">
                    <a:avLst/>
                  </a:prstGeom>
                  <a:noFill/>
                  <a:ln cap="flat" cmpd="sng" w="50750">
                    <a:solidFill>
                      <a:srgbClr val="FF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13" name="Google Shape;213;p44"/>
                  <p:cNvCxnSpPr/>
                  <p:nvPr/>
                </p:nvCxnSpPr>
                <p:spPr>
                  <a:xfrm>
                    <a:off x="4791600" y="3648960"/>
                    <a:ext cx="161280" cy="0"/>
                  </a:xfrm>
                  <a:prstGeom prst="straightConnector1">
                    <a:avLst/>
                  </a:prstGeom>
                  <a:noFill/>
                  <a:ln cap="flat" cmpd="sng" w="50750">
                    <a:solidFill>
                      <a:srgbClr val="FF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14" name="Google Shape;214;p44"/>
                  <p:cNvCxnSpPr/>
                  <p:nvPr/>
                </p:nvCxnSpPr>
                <p:spPr>
                  <a:xfrm>
                    <a:off x="5005800" y="3648960"/>
                    <a:ext cx="160920" cy="0"/>
                  </a:xfrm>
                  <a:prstGeom prst="straightConnector1">
                    <a:avLst/>
                  </a:prstGeom>
                  <a:noFill/>
                  <a:ln cap="flat" cmpd="sng" w="50750">
                    <a:solidFill>
                      <a:srgbClr val="FF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15" name="Google Shape;215;p44"/>
                  <p:cNvCxnSpPr/>
                  <p:nvPr/>
                </p:nvCxnSpPr>
                <p:spPr>
                  <a:xfrm>
                    <a:off x="5219640" y="3648960"/>
                    <a:ext cx="161280" cy="0"/>
                  </a:xfrm>
                  <a:prstGeom prst="straightConnector1">
                    <a:avLst/>
                  </a:prstGeom>
                  <a:noFill/>
                  <a:ln cap="flat" cmpd="sng" w="50750">
                    <a:solidFill>
                      <a:srgbClr val="FF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16" name="Google Shape;216;p44"/>
                  <p:cNvCxnSpPr/>
                  <p:nvPr/>
                </p:nvCxnSpPr>
                <p:spPr>
                  <a:xfrm>
                    <a:off x="5433840" y="3648960"/>
                    <a:ext cx="161280" cy="0"/>
                  </a:xfrm>
                  <a:prstGeom prst="straightConnector1">
                    <a:avLst/>
                  </a:prstGeom>
                  <a:noFill/>
                  <a:ln cap="flat" cmpd="sng" w="50750">
                    <a:solidFill>
                      <a:srgbClr val="FF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217" name="Google Shape;217;p44"/>
                <p:cNvGrpSpPr/>
                <p:nvPr/>
              </p:nvGrpSpPr>
              <p:grpSpPr>
                <a:xfrm>
                  <a:off x="4580280" y="2867400"/>
                  <a:ext cx="1017720" cy="191520"/>
                  <a:chOff x="4580280" y="2867400"/>
                  <a:chExt cx="1017720" cy="191520"/>
                </a:xfrm>
              </p:grpSpPr>
              <p:grpSp>
                <p:nvGrpSpPr>
                  <p:cNvPr id="218" name="Google Shape;218;p44"/>
                  <p:cNvGrpSpPr/>
                  <p:nvPr/>
                </p:nvGrpSpPr>
                <p:grpSpPr>
                  <a:xfrm>
                    <a:off x="4580280" y="2867400"/>
                    <a:ext cx="161280" cy="191520"/>
                    <a:chOff x="4580280" y="2867400"/>
                    <a:chExt cx="161280" cy="191520"/>
                  </a:xfrm>
                </p:grpSpPr>
                <p:cxnSp>
                  <p:nvCxnSpPr>
                    <p:cNvPr id="219" name="Google Shape;219;p44"/>
                    <p:cNvCxnSpPr/>
                    <p:nvPr/>
                  </p:nvCxnSpPr>
                  <p:spPr>
                    <a:xfrm>
                      <a:off x="4580280" y="2963160"/>
                      <a:ext cx="161280" cy="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00B05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220" name="Google Shape;220;p44"/>
                    <p:cNvCxnSpPr/>
                    <p:nvPr/>
                  </p:nvCxnSpPr>
                  <p:spPr>
                    <a:xfrm>
                      <a:off x="4660920" y="2867400"/>
                      <a:ext cx="0" cy="19152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00B05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</p:grpSp>
              <p:grpSp>
                <p:nvGrpSpPr>
                  <p:cNvPr id="221" name="Google Shape;221;p44"/>
                  <p:cNvGrpSpPr/>
                  <p:nvPr/>
                </p:nvGrpSpPr>
                <p:grpSpPr>
                  <a:xfrm>
                    <a:off x="5008320" y="2867400"/>
                    <a:ext cx="161280" cy="191520"/>
                    <a:chOff x="5008320" y="2867400"/>
                    <a:chExt cx="161280" cy="191520"/>
                  </a:xfrm>
                </p:grpSpPr>
                <p:cxnSp>
                  <p:nvCxnSpPr>
                    <p:cNvPr id="222" name="Google Shape;222;p44"/>
                    <p:cNvCxnSpPr/>
                    <p:nvPr/>
                  </p:nvCxnSpPr>
                  <p:spPr>
                    <a:xfrm>
                      <a:off x="5008320" y="2963160"/>
                      <a:ext cx="161280" cy="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00B05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223" name="Google Shape;223;p44"/>
                    <p:cNvCxnSpPr/>
                    <p:nvPr/>
                  </p:nvCxnSpPr>
                  <p:spPr>
                    <a:xfrm>
                      <a:off x="5088960" y="2867400"/>
                      <a:ext cx="0" cy="19152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00B05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</p:grpSp>
              <p:grpSp>
                <p:nvGrpSpPr>
                  <p:cNvPr id="224" name="Google Shape;224;p44"/>
                  <p:cNvGrpSpPr/>
                  <p:nvPr/>
                </p:nvGrpSpPr>
                <p:grpSpPr>
                  <a:xfrm>
                    <a:off x="4794480" y="2867400"/>
                    <a:ext cx="160920" cy="191520"/>
                    <a:chOff x="4794480" y="2867400"/>
                    <a:chExt cx="160920" cy="191520"/>
                  </a:xfrm>
                </p:grpSpPr>
                <p:cxnSp>
                  <p:nvCxnSpPr>
                    <p:cNvPr id="225" name="Google Shape;225;p44"/>
                    <p:cNvCxnSpPr/>
                    <p:nvPr/>
                  </p:nvCxnSpPr>
                  <p:spPr>
                    <a:xfrm>
                      <a:off x="4794480" y="2963160"/>
                      <a:ext cx="160920" cy="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00B05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226" name="Google Shape;226;p44"/>
                    <p:cNvCxnSpPr/>
                    <p:nvPr/>
                  </p:nvCxnSpPr>
                  <p:spPr>
                    <a:xfrm>
                      <a:off x="4875120" y="2867400"/>
                      <a:ext cx="0" cy="19152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00B05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</p:grpSp>
              <p:grpSp>
                <p:nvGrpSpPr>
                  <p:cNvPr id="227" name="Google Shape;227;p44"/>
                  <p:cNvGrpSpPr/>
                  <p:nvPr/>
                </p:nvGrpSpPr>
                <p:grpSpPr>
                  <a:xfrm>
                    <a:off x="5222520" y="2867400"/>
                    <a:ext cx="161280" cy="191520"/>
                    <a:chOff x="5222520" y="2867400"/>
                    <a:chExt cx="161280" cy="191520"/>
                  </a:xfrm>
                </p:grpSpPr>
                <p:cxnSp>
                  <p:nvCxnSpPr>
                    <p:cNvPr id="228" name="Google Shape;228;p44"/>
                    <p:cNvCxnSpPr/>
                    <p:nvPr/>
                  </p:nvCxnSpPr>
                  <p:spPr>
                    <a:xfrm>
                      <a:off x="5222520" y="2963160"/>
                      <a:ext cx="161280" cy="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00B05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229" name="Google Shape;229;p44"/>
                    <p:cNvCxnSpPr/>
                    <p:nvPr/>
                  </p:nvCxnSpPr>
                  <p:spPr>
                    <a:xfrm>
                      <a:off x="5303160" y="2867400"/>
                      <a:ext cx="0" cy="19152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00B05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</p:grpSp>
              <p:grpSp>
                <p:nvGrpSpPr>
                  <p:cNvPr id="230" name="Google Shape;230;p44"/>
                  <p:cNvGrpSpPr/>
                  <p:nvPr/>
                </p:nvGrpSpPr>
                <p:grpSpPr>
                  <a:xfrm>
                    <a:off x="5436720" y="2867400"/>
                    <a:ext cx="161280" cy="191520"/>
                    <a:chOff x="5436720" y="2867400"/>
                    <a:chExt cx="161280" cy="191520"/>
                  </a:xfrm>
                </p:grpSpPr>
                <p:cxnSp>
                  <p:nvCxnSpPr>
                    <p:cNvPr id="231" name="Google Shape;231;p44"/>
                    <p:cNvCxnSpPr/>
                    <p:nvPr/>
                  </p:nvCxnSpPr>
                  <p:spPr>
                    <a:xfrm>
                      <a:off x="5436720" y="2963160"/>
                      <a:ext cx="161280" cy="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00B05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232" name="Google Shape;232;p44"/>
                    <p:cNvCxnSpPr/>
                    <p:nvPr/>
                  </p:nvCxnSpPr>
                  <p:spPr>
                    <a:xfrm>
                      <a:off x="5517360" y="2867400"/>
                      <a:ext cx="0" cy="19152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00B05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</p:grpSp>
            </p:grpSp>
            <p:grpSp>
              <p:nvGrpSpPr>
                <p:cNvPr id="233" name="Google Shape;233;p44"/>
                <p:cNvGrpSpPr/>
                <p:nvPr/>
              </p:nvGrpSpPr>
              <p:grpSpPr>
                <a:xfrm>
                  <a:off x="4580280" y="3095640"/>
                  <a:ext cx="1017720" cy="191520"/>
                  <a:chOff x="4580280" y="3095640"/>
                  <a:chExt cx="1017720" cy="191520"/>
                </a:xfrm>
              </p:grpSpPr>
              <p:grpSp>
                <p:nvGrpSpPr>
                  <p:cNvPr id="234" name="Google Shape;234;p44"/>
                  <p:cNvGrpSpPr/>
                  <p:nvPr/>
                </p:nvGrpSpPr>
                <p:grpSpPr>
                  <a:xfrm>
                    <a:off x="4580280" y="3095640"/>
                    <a:ext cx="161280" cy="191520"/>
                    <a:chOff x="4580280" y="3095640"/>
                    <a:chExt cx="161280" cy="191520"/>
                  </a:xfrm>
                </p:grpSpPr>
                <p:cxnSp>
                  <p:nvCxnSpPr>
                    <p:cNvPr id="235" name="Google Shape;235;p44"/>
                    <p:cNvCxnSpPr/>
                    <p:nvPr/>
                  </p:nvCxnSpPr>
                  <p:spPr>
                    <a:xfrm>
                      <a:off x="4580280" y="3191400"/>
                      <a:ext cx="161280" cy="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00B05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236" name="Google Shape;236;p44"/>
                    <p:cNvCxnSpPr/>
                    <p:nvPr/>
                  </p:nvCxnSpPr>
                  <p:spPr>
                    <a:xfrm>
                      <a:off x="4660920" y="3095640"/>
                      <a:ext cx="0" cy="19152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00B05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</p:grpSp>
              <p:grpSp>
                <p:nvGrpSpPr>
                  <p:cNvPr id="237" name="Google Shape;237;p44"/>
                  <p:cNvGrpSpPr/>
                  <p:nvPr/>
                </p:nvGrpSpPr>
                <p:grpSpPr>
                  <a:xfrm>
                    <a:off x="5008320" y="3095640"/>
                    <a:ext cx="161280" cy="191520"/>
                    <a:chOff x="5008320" y="3095640"/>
                    <a:chExt cx="161280" cy="191520"/>
                  </a:xfrm>
                </p:grpSpPr>
                <p:cxnSp>
                  <p:nvCxnSpPr>
                    <p:cNvPr id="238" name="Google Shape;238;p44"/>
                    <p:cNvCxnSpPr/>
                    <p:nvPr/>
                  </p:nvCxnSpPr>
                  <p:spPr>
                    <a:xfrm>
                      <a:off x="5008320" y="3191400"/>
                      <a:ext cx="161280" cy="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00B05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239" name="Google Shape;239;p44"/>
                    <p:cNvCxnSpPr/>
                    <p:nvPr/>
                  </p:nvCxnSpPr>
                  <p:spPr>
                    <a:xfrm>
                      <a:off x="5088960" y="3095640"/>
                      <a:ext cx="0" cy="19152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00B05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</p:grpSp>
              <p:grpSp>
                <p:nvGrpSpPr>
                  <p:cNvPr id="240" name="Google Shape;240;p44"/>
                  <p:cNvGrpSpPr/>
                  <p:nvPr/>
                </p:nvGrpSpPr>
                <p:grpSpPr>
                  <a:xfrm>
                    <a:off x="4794480" y="3095640"/>
                    <a:ext cx="160920" cy="191520"/>
                    <a:chOff x="4794480" y="3095640"/>
                    <a:chExt cx="160920" cy="191520"/>
                  </a:xfrm>
                </p:grpSpPr>
                <p:cxnSp>
                  <p:nvCxnSpPr>
                    <p:cNvPr id="241" name="Google Shape;241;p44"/>
                    <p:cNvCxnSpPr/>
                    <p:nvPr/>
                  </p:nvCxnSpPr>
                  <p:spPr>
                    <a:xfrm>
                      <a:off x="4794480" y="3191400"/>
                      <a:ext cx="160920" cy="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00B05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242" name="Google Shape;242;p44"/>
                    <p:cNvCxnSpPr/>
                    <p:nvPr/>
                  </p:nvCxnSpPr>
                  <p:spPr>
                    <a:xfrm>
                      <a:off x="4875120" y="3095640"/>
                      <a:ext cx="0" cy="19152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00B05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</p:grpSp>
              <p:grpSp>
                <p:nvGrpSpPr>
                  <p:cNvPr id="243" name="Google Shape;243;p44"/>
                  <p:cNvGrpSpPr/>
                  <p:nvPr/>
                </p:nvGrpSpPr>
                <p:grpSpPr>
                  <a:xfrm>
                    <a:off x="5222520" y="3095640"/>
                    <a:ext cx="161280" cy="191520"/>
                    <a:chOff x="5222520" y="3095640"/>
                    <a:chExt cx="161280" cy="191520"/>
                  </a:xfrm>
                </p:grpSpPr>
                <p:cxnSp>
                  <p:nvCxnSpPr>
                    <p:cNvPr id="244" name="Google Shape;244;p44"/>
                    <p:cNvCxnSpPr/>
                    <p:nvPr/>
                  </p:nvCxnSpPr>
                  <p:spPr>
                    <a:xfrm>
                      <a:off x="5222520" y="3191400"/>
                      <a:ext cx="161280" cy="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00B05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245" name="Google Shape;245;p44"/>
                    <p:cNvCxnSpPr/>
                    <p:nvPr/>
                  </p:nvCxnSpPr>
                  <p:spPr>
                    <a:xfrm>
                      <a:off x="5303160" y="3095640"/>
                      <a:ext cx="0" cy="19152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00B05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</p:grpSp>
              <p:grpSp>
                <p:nvGrpSpPr>
                  <p:cNvPr id="246" name="Google Shape;246;p44"/>
                  <p:cNvGrpSpPr/>
                  <p:nvPr/>
                </p:nvGrpSpPr>
                <p:grpSpPr>
                  <a:xfrm>
                    <a:off x="5436720" y="3095640"/>
                    <a:ext cx="161280" cy="191520"/>
                    <a:chOff x="5436720" y="3095640"/>
                    <a:chExt cx="161280" cy="191520"/>
                  </a:xfrm>
                </p:grpSpPr>
                <p:cxnSp>
                  <p:nvCxnSpPr>
                    <p:cNvPr id="247" name="Google Shape;247;p44"/>
                    <p:cNvCxnSpPr/>
                    <p:nvPr/>
                  </p:nvCxnSpPr>
                  <p:spPr>
                    <a:xfrm>
                      <a:off x="5436720" y="3191400"/>
                      <a:ext cx="161280" cy="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00B05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248" name="Google Shape;248;p44"/>
                    <p:cNvCxnSpPr/>
                    <p:nvPr/>
                  </p:nvCxnSpPr>
                  <p:spPr>
                    <a:xfrm>
                      <a:off x="5517360" y="3095640"/>
                      <a:ext cx="0" cy="19152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00B05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</p:grpSp>
            </p:grpSp>
          </p:grpSp>
          <p:grpSp>
            <p:nvGrpSpPr>
              <p:cNvPr id="249" name="Google Shape;249;p44"/>
              <p:cNvGrpSpPr/>
              <p:nvPr/>
            </p:nvGrpSpPr>
            <p:grpSpPr>
              <a:xfrm>
                <a:off x="3648600" y="4282560"/>
                <a:ext cx="1229040" cy="981360"/>
                <a:chOff x="3648600" y="4282560"/>
                <a:chExt cx="1229040" cy="981360"/>
              </a:xfrm>
            </p:grpSpPr>
            <p:sp>
              <p:nvSpPr>
                <p:cNvPr id="250" name="Google Shape;250;p44"/>
                <p:cNvSpPr/>
                <p:nvPr/>
              </p:nvSpPr>
              <p:spPr>
                <a:xfrm>
                  <a:off x="3648600" y="4282560"/>
                  <a:ext cx="1229040" cy="98136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50750">
                  <a:solidFill>
                    <a:srgbClr val="7F6192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51" name="Google Shape;251;p44"/>
                <p:cNvGrpSpPr/>
                <p:nvPr/>
              </p:nvGrpSpPr>
              <p:grpSpPr>
                <a:xfrm>
                  <a:off x="3751560" y="4335120"/>
                  <a:ext cx="1020600" cy="781560"/>
                  <a:chOff x="3751560" y="4335120"/>
                  <a:chExt cx="1020600" cy="781560"/>
                </a:xfrm>
              </p:grpSpPr>
              <p:grpSp>
                <p:nvGrpSpPr>
                  <p:cNvPr id="252" name="Google Shape;252;p44"/>
                  <p:cNvGrpSpPr/>
                  <p:nvPr/>
                </p:nvGrpSpPr>
                <p:grpSpPr>
                  <a:xfrm>
                    <a:off x="3751560" y="5116680"/>
                    <a:ext cx="1017720" cy="0"/>
                    <a:chOff x="3751560" y="5116680"/>
                    <a:chExt cx="1017720" cy="0"/>
                  </a:xfrm>
                </p:grpSpPr>
                <p:cxnSp>
                  <p:nvCxnSpPr>
                    <p:cNvPr id="253" name="Google Shape;253;p44"/>
                    <p:cNvCxnSpPr/>
                    <p:nvPr/>
                  </p:nvCxnSpPr>
                  <p:spPr>
                    <a:xfrm>
                      <a:off x="3751560" y="5116680"/>
                      <a:ext cx="160920" cy="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FF000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254" name="Google Shape;254;p44"/>
                    <p:cNvCxnSpPr/>
                    <p:nvPr/>
                  </p:nvCxnSpPr>
                  <p:spPr>
                    <a:xfrm>
                      <a:off x="3965400" y="5116680"/>
                      <a:ext cx="161280" cy="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FF000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255" name="Google Shape;255;p44"/>
                    <p:cNvCxnSpPr/>
                    <p:nvPr/>
                  </p:nvCxnSpPr>
                  <p:spPr>
                    <a:xfrm>
                      <a:off x="4179600" y="5116680"/>
                      <a:ext cx="161280" cy="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FF000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256" name="Google Shape;256;p44"/>
                    <p:cNvCxnSpPr/>
                    <p:nvPr/>
                  </p:nvCxnSpPr>
                  <p:spPr>
                    <a:xfrm>
                      <a:off x="4393800" y="5116680"/>
                      <a:ext cx="161280" cy="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FF000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257" name="Google Shape;257;p44"/>
                    <p:cNvCxnSpPr/>
                    <p:nvPr/>
                  </p:nvCxnSpPr>
                  <p:spPr>
                    <a:xfrm>
                      <a:off x="4608000" y="5116680"/>
                      <a:ext cx="161280" cy="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FF000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</p:grpSp>
              <p:grpSp>
                <p:nvGrpSpPr>
                  <p:cNvPr id="258" name="Google Shape;258;p44"/>
                  <p:cNvGrpSpPr/>
                  <p:nvPr/>
                </p:nvGrpSpPr>
                <p:grpSpPr>
                  <a:xfrm>
                    <a:off x="3754080" y="4335120"/>
                    <a:ext cx="1018080" cy="191520"/>
                    <a:chOff x="3754080" y="4335120"/>
                    <a:chExt cx="1018080" cy="191520"/>
                  </a:xfrm>
                </p:grpSpPr>
                <p:grpSp>
                  <p:nvGrpSpPr>
                    <p:cNvPr id="259" name="Google Shape;259;p44"/>
                    <p:cNvGrpSpPr/>
                    <p:nvPr/>
                  </p:nvGrpSpPr>
                  <p:grpSpPr>
                    <a:xfrm>
                      <a:off x="3754080" y="4335120"/>
                      <a:ext cx="161280" cy="191520"/>
                      <a:chOff x="3754080" y="4335120"/>
                      <a:chExt cx="161280" cy="191520"/>
                    </a:xfrm>
                  </p:grpSpPr>
                  <p:cxnSp>
                    <p:nvCxnSpPr>
                      <p:cNvPr id="260" name="Google Shape;260;p44"/>
                      <p:cNvCxnSpPr/>
                      <p:nvPr/>
                    </p:nvCxnSpPr>
                    <p:spPr>
                      <a:xfrm>
                        <a:off x="3754080" y="4430880"/>
                        <a:ext cx="161280" cy="0"/>
                      </a:xfrm>
                      <a:prstGeom prst="straightConnector1">
                        <a:avLst/>
                      </a:prstGeom>
                      <a:noFill/>
                      <a:ln cap="flat" cmpd="sng" w="50750">
                        <a:solidFill>
                          <a:srgbClr val="00B050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261" name="Google Shape;261;p44"/>
                      <p:cNvCxnSpPr/>
                      <p:nvPr/>
                    </p:nvCxnSpPr>
                    <p:spPr>
                      <a:xfrm>
                        <a:off x="3834720" y="4335120"/>
                        <a:ext cx="0" cy="191520"/>
                      </a:xfrm>
                      <a:prstGeom prst="straightConnector1">
                        <a:avLst/>
                      </a:prstGeom>
                      <a:noFill/>
                      <a:ln cap="flat" cmpd="sng" w="50750">
                        <a:solidFill>
                          <a:srgbClr val="00B050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</p:cxnSp>
                </p:grpSp>
                <p:grpSp>
                  <p:nvGrpSpPr>
                    <p:cNvPr id="262" name="Google Shape;262;p44"/>
                    <p:cNvGrpSpPr/>
                    <p:nvPr/>
                  </p:nvGrpSpPr>
                  <p:grpSpPr>
                    <a:xfrm>
                      <a:off x="4182480" y="4335120"/>
                      <a:ext cx="161280" cy="191520"/>
                      <a:chOff x="4182480" y="4335120"/>
                      <a:chExt cx="161280" cy="191520"/>
                    </a:xfrm>
                  </p:grpSpPr>
                  <p:cxnSp>
                    <p:nvCxnSpPr>
                      <p:cNvPr id="263" name="Google Shape;263;p44"/>
                      <p:cNvCxnSpPr/>
                      <p:nvPr/>
                    </p:nvCxnSpPr>
                    <p:spPr>
                      <a:xfrm>
                        <a:off x="4182480" y="4430880"/>
                        <a:ext cx="161280" cy="0"/>
                      </a:xfrm>
                      <a:prstGeom prst="straightConnector1">
                        <a:avLst/>
                      </a:prstGeom>
                      <a:noFill/>
                      <a:ln cap="flat" cmpd="sng" w="50750">
                        <a:solidFill>
                          <a:srgbClr val="00B050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264" name="Google Shape;264;p44"/>
                      <p:cNvCxnSpPr/>
                      <p:nvPr/>
                    </p:nvCxnSpPr>
                    <p:spPr>
                      <a:xfrm>
                        <a:off x="4263120" y="4335120"/>
                        <a:ext cx="0" cy="191520"/>
                      </a:xfrm>
                      <a:prstGeom prst="straightConnector1">
                        <a:avLst/>
                      </a:prstGeom>
                      <a:noFill/>
                      <a:ln cap="flat" cmpd="sng" w="50750">
                        <a:solidFill>
                          <a:srgbClr val="00B050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</p:cxnSp>
                </p:grpSp>
                <p:grpSp>
                  <p:nvGrpSpPr>
                    <p:cNvPr id="265" name="Google Shape;265;p44"/>
                    <p:cNvGrpSpPr/>
                    <p:nvPr/>
                  </p:nvGrpSpPr>
                  <p:grpSpPr>
                    <a:xfrm>
                      <a:off x="3968280" y="4335120"/>
                      <a:ext cx="161280" cy="191520"/>
                      <a:chOff x="3968280" y="4335120"/>
                      <a:chExt cx="161280" cy="191520"/>
                    </a:xfrm>
                  </p:grpSpPr>
                  <p:cxnSp>
                    <p:nvCxnSpPr>
                      <p:cNvPr id="266" name="Google Shape;266;p44"/>
                      <p:cNvCxnSpPr/>
                      <p:nvPr/>
                    </p:nvCxnSpPr>
                    <p:spPr>
                      <a:xfrm>
                        <a:off x="3968280" y="4430880"/>
                        <a:ext cx="161280" cy="0"/>
                      </a:xfrm>
                      <a:prstGeom prst="straightConnector1">
                        <a:avLst/>
                      </a:prstGeom>
                      <a:noFill/>
                      <a:ln cap="flat" cmpd="sng" w="50750">
                        <a:solidFill>
                          <a:srgbClr val="00B050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267" name="Google Shape;267;p44"/>
                      <p:cNvCxnSpPr/>
                      <p:nvPr/>
                    </p:nvCxnSpPr>
                    <p:spPr>
                      <a:xfrm>
                        <a:off x="4048920" y="4335120"/>
                        <a:ext cx="0" cy="191520"/>
                      </a:xfrm>
                      <a:prstGeom prst="straightConnector1">
                        <a:avLst/>
                      </a:prstGeom>
                      <a:noFill/>
                      <a:ln cap="flat" cmpd="sng" w="50750">
                        <a:solidFill>
                          <a:srgbClr val="00B050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</p:cxnSp>
                </p:grpSp>
                <p:grpSp>
                  <p:nvGrpSpPr>
                    <p:cNvPr id="268" name="Google Shape;268;p44"/>
                    <p:cNvGrpSpPr/>
                    <p:nvPr/>
                  </p:nvGrpSpPr>
                  <p:grpSpPr>
                    <a:xfrm>
                      <a:off x="4396680" y="4335120"/>
                      <a:ext cx="161280" cy="191520"/>
                      <a:chOff x="4396680" y="4335120"/>
                      <a:chExt cx="161280" cy="191520"/>
                    </a:xfrm>
                  </p:grpSpPr>
                  <p:cxnSp>
                    <p:nvCxnSpPr>
                      <p:cNvPr id="269" name="Google Shape;269;p44"/>
                      <p:cNvCxnSpPr/>
                      <p:nvPr/>
                    </p:nvCxnSpPr>
                    <p:spPr>
                      <a:xfrm>
                        <a:off x="4396680" y="4430880"/>
                        <a:ext cx="161280" cy="0"/>
                      </a:xfrm>
                      <a:prstGeom prst="straightConnector1">
                        <a:avLst/>
                      </a:prstGeom>
                      <a:noFill/>
                      <a:ln cap="flat" cmpd="sng" w="50750">
                        <a:solidFill>
                          <a:srgbClr val="00B050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270" name="Google Shape;270;p44"/>
                      <p:cNvCxnSpPr/>
                      <p:nvPr/>
                    </p:nvCxnSpPr>
                    <p:spPr>
                      <a:xfrm>
                        <a:off x="4477320" y="4335120"/>
                        <a:ext cx="0" cy="191520"/>
                      </a:xfrm>
                      <a:prstGeom prst="straightConnector1">
                        <a:avLst/>
                      </a:prstGeom>
                      <a:noFill/>
                      <a:ln cap="flat" cmpd="sng" w="50750">
                        <a:solidFill>
                          <a:srgbClr val="00B050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</p:cxnSp>
                </p:grpSp>
                <p:grpSp>
                  <p:nvGrpSpPr>
                    <p:cNvPr id="271" name="Google Shape;271;p44"/>
                    <p:cNvGrpSpPr/>
                    <p:nvPr/>
                  </p:nvGrpSpPr>
                  <p:grpSpPr>
                    <a:xfrm>
                      <a:off x="4610880" y="4335120"/>
                      <a:ext cx="161280" cy="191520"/>
                      <a:chOff x="4610880" y="4335120"/>
                      <a:chExt cx="161280" cy="191520"/>
                    </a:xfrm>
                  </p:grpSpPr>
                  <p:cxnSp>
                    <p:nvCxnSpPr>
                      <p:cNvPr id="272" name="Google Shape;272;p44"/>
                      <p:cNvCxnSpPr/>
                      <p:nvPr/>
                    </p:nvCxnSpPr>
                    <p:spPr>
                      <a:xfrm>
                        <a:off x="4610880" y="4430880"/>
                        <a:ext cx="161280" cy="0"/>
                      </a:xfrm>
                      <a:prstGeom prst="straightConnector1">
                        <a:avLst/>
                      </a:prstGeom>
                      <a:noFill/>
                      <a:ln cap="flat" cmpd="sng" w="50750">
                        <a:solidFill>
                          <a:srgbClr val="00B050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273" name="Google Shape;273;p44"/>
                      <p:cNvCxnSpPr/>
                      <p:nvPr/>
                    </p:nvCxnSpPr>
                    <p:spPr>
                      <a:xfrm>
                        <a:off x="4691520" y="4335120"/>
                        <a:ext cx="0" cy="191520"/>
                      </a:xfrm>
                      <a:prstGeom prst="straightConnector1">
                        <a:avLst/>
                      </a:prstGeom>
                      <a:noFill/>
                      <a:ln cap="flat" cmpd="sng" w="50750">
                        <a:solidFill>
                          <a:srgbClr val="00B050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</p:cxnSp>
                </p:grpSp>
              </p:grpSp>
            </p:grpSp>
          </p:grpSp>
          <p:grpSp>
            <p:nvGrpSpPr>
              <p:cNvPr id="274" name="Google Shape;274;p44"/>
              <p:cNvGrpSpPr/>
              <p:nvPr/>
            </p:nvGrpSpPr>
            <p:grpSpPr>
              <a:xfrm>
                <a:off x="5300640" y="4281480"/>
                <a:ext cx="1229040" cy="981360"/>
                <a:chOff x="5300640" y="4281480"/>
                <a:chExt cx="1229040" cy="981360"/>
              </a:xfrm>
            </p:grpSpPr>
            <p:sp>
              <p:nvSpPr>
                <p:cNvPr id="275" name="Google Shape;275;p44"/>
                <p:cNvSpPr/>
                <p:nvPr/>
              </p:nvSpPr>
              <p:spPr>
                <a:xfrm>
                  <a:off x="5300640" y="4281480"/>
                  <a:ext cx="1229040" cy="98136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50750">
                  <a:solidFill>
                    <a:srgbClr val="7F6192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76" name="Google Shape;276;p44"/>
                <p:cNvGrpSpPr/>
                <p:nvPr/>
              </p:nvGrpSpPr>
              <p:grpSpPr>
                <a:xfrm>
                  <a:off x="5403600" y="4562640"/>
                  <a:ext cx="1020240" cy="321480"/>
                  <a:chOff x="5403600" y="4562640"/>
                  <a:chExt cx="1020240" cy="321480"/>
                </a:xfrm>
              </p:grpSpPr>
              <p:grpSp>
                <p:nvGrpSpPr>
                  <p:cNvPr id="277" name="Google Shape;277;p44"/>
                  <p:cNvGrpSpPr/>
                  <p:nvPr/>
                </p:nvGrpSpPr>
                <p:grpSpPr>
                  <a:xfrm>
                    <a:off x="5403600" y="4884120"/>
                    <a:ext cx="1018080" cy="0"/>
                    <a:chOff x="5403600" y="4884120"/>
                    <a:chExt cx="1018080" cy="0"/>
                  </a:xfrm>
                </p:grpSpPr>
                <p:cxnSp>
                  <p:nvCxnSpPr>
                    <p:cNvPr id="278" name="Google Shape;278;p44"/>
                    <p:cNvCxnSpPr/>
                    <p:nvPr/>
                  </p:nvCxnSpPr>
                  <p:spPr>
                    <a:xfrm>
                      <a:off x="5403600" y="4884120"/>
                      <a:ext cx="161280" cy="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FF000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279" name="Google Shape;279;p44"/>
                    <p:cNvCxnSpPr/>
                    <p:nvPr/>
                  </p:nvCxnSpPr>
                  <p:spPr>
                    <a:xfrm>
                      <a:off x="5617800" y="4884120"/>
                      <a:ext cx="161280" cy="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FF000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280" name="Google Shape;280;p44"/>
                    <p:cNvCxnSpPr/>
                    <p:nvPr/>
                  </p:nvCxnSpPr>
                  <p:spPr>
                    <a:xfrm>
                      <a:off x="5832000" y="4884120"/>
                      <a:ext cx="161280" cy="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FF000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281" name="Google Shape;281;p44"/>
                    <p:cNvCxnSpPr/>
                    <p:nvPr/>
                  </p:nvCxnSpPr>
                  <p:spPr>
                    <a:xfrm>
                      <a:off x="6046200" y="4884120"/>
                      <a:ext cx="161280" cy="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FF000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282" name="Google Shape;282;p44"/>
                    <p:cNvCxnSpPr/>
                    <p:nvPr/>
                  </p:nvCxnSpPr>
                  <p:spPr>
                    <a:xfrm>
                      <a:off x="6260400" y="4884120"/>
                      <a:ext cx="161280" cy="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FF000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</p:grpSp>
              <p:grpSp>
                <p:nvGrpSpPr>
                  <p:cNvPr id="283" name="Google Shape;283;p44"/>
                  <p:cNvGrpSpPr/>
                  <p:nvPr/>
                </p:nvGrpSpPr>
                <p:grpSpPr>
                  <a:xfrm>
                    <a:off x="5406120" y="4562640"/>
                    <a:ext cx="1017720" cy="191160"/>
                    <a:chOff x="5406120" y="4562640"/>
                    <a:chExt cx="1017720" cy="191160"/>
                  </a:xfrm>
                </p:grpSpPr>
                <p:grpSp>
                  <p:nvGrpSpPr>
                    <p:cNvPr id="284" name="Google Shape;284;p44"/>
                    <p:cNvGrpSpPr/>
                    <p:nvPr/>
                  </p:nvGrpSpPr>
                  <p:grpSpPr>
                    <a:xfrm>
                      <a:off x="5406120" y="4562640"/>
                      <a:ext cx="161280" cy="191160"/>
                      <a:chOff x="5406120" y="4562640"/>
                      <a:chExt cx="161280" cy="191160"/>
                    </a:xfrm>
                  </p:grpSpPr>
                  <p:cxnSp>
                    <p:nvCxnSpPr>
                      <p:cNvPr id="285" name="Google Shape;285;p44"/>
                      <p:cNvCxnSpPr/>
                      <p:nvPr/>
                    </p:nvCxnSpPr>
                    <p:spPr>
                      <a:xfrm>
                        <a:off x="5406120" y="4658040"/>
                        <a:ext cx="161280" cy="0"/>
                      </a:xfrm>
                      <a:prstGeom prst="straightConnector1">
                        <a:avLst/>
                      </a:prstGeom>
                      <a:noFill/>
                      <a:ln cap="flat" cmpd="sng" w="50750">
                        <a:solidFill>
                          <a:srgbClr val="00B050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286" name="Google Shape;286;p44"/>
                      <p:cNvCxnSpPr/>
                      <p:nvPr/>
                    </p:nvCxnSpPr>
                    <p:spPr>
                      <a:xfrm>
                        <a:off x="5486760" y="4562640"/>
                        <a:ext cx="0" cy="191160"/>
                      </a:xfrm>
                      <a:prstGeom prst="straightConnector1">
                        <a:avLst/>
                      </a:prstGeom>
                      <a:noFill/>
                      <a:ln cap="flat" cmpd="sng" w="50750">
                        <a:solidFill>
                          <a:srgbClr val="00B050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</p:cxnSp>
                </p:grpSp>
                <p:grpSp>
                  <p:nvGrpSpPr>
                    <p:cNvPr id="287" name="Google Shape;287;p44"/>
                    <p:cNvGrpSpPr/>
                    <p:nvPr/>
                  </p:nvGrpSpPr>
                  <p:grpSpPr>
                    <a:xfrm>
                      <a:off x="5834520" y="4562640"/>
                      <a:ext cx="161280" cy="191160"/>
                      <a:chOff x="5834520" y="4562640"/>
                      <a:chExt cx="161280" cy="191160"/>
                    </a:xfrm>
                  </p:grpSpPr>
                  <p:cxnSp>
                    <p:nvCxnSpPr>
                      <p:cNvPr id="288" name="Google Shape;288;p44"/>
                      <p:cNvCxnSpPr/>
                      <p:nvPr/>
                    </p:nvCxnSpPr>
                    <p:spPr>
                      <a:xfrm>
                        <a:off x="5834520" y="4658040"/>
                        <a:ext cx="161280" cy="0"/>
                      </a:xfrm>
                      <a:prstGeom prst="straightConnector1">
                        <a:avLst/>
                      </a:prstGeom>
                      <a:noFill/>
                      <a:ln cap="flat" cmpd="sng" w="50750">
                        <a:solidFill>
                          <a:srgbClr val="00B050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289" name="Google Shape;289;p44"/>
                      <p:cNvCxnSpPr/>
                      <p:nvPr/>
                    </p:nvCxnSpPr>
                    <p:spPr>
                      <a:xfrm>
                        <a:off x="5915160" y="4562640"/>
                        <a:ext cx="0" cy="191160"/>
                      </a:xfrm>
                      <a:prstGeom prst="straightConnector1">
                        <a:avLst/>
                      </a:prstGeom>
                      <a:noFill/>
                      <a:ln cap="flat" cmpd="sng" w="50750">
                        <a:solidFill>
                          <a:srgbClr val="00B050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</p:cxnSp>
                </p:grpSp>
                <p:grpSp>
                  <p:nvGrpSpPr>
                    <p:cNvPr id="290" name="Google Shape;290;p44"/>
                    <p:cNvGrpSpPr/>
                    <p:nvPr/>
                  </p:nvGrpSpPr>
                  <p:grpSpPr>
                    <a:xfrm>
                      <a:off x="5620320" y="4562640"/>
                      <a:ext cx="161280" cy="191160"/>
                      <a:chOff x="5620320" y="4562640"/>
                      <a:chExt cx="161280" cy="191160"/>
                    </a:xfrm>
                  </p:grpSpPr>
                  <p:cxnSp>
                    <p:nvCxnSpPr>
                      <p:cNvPr id="291" name="Google Shape;291;p44"/>
                      <p:cNvCxnSpPr/>
                      <p:nvPr/>
                    </p:nvCxnSpPr>
                    <p:spPr>
                      <a:xfrm>
                        <a:off x="5620320" y="4658040"/>
                        <a:ext cx="161280" cy="0"/>
                      </a:xfrm>
                      <a:prstGeom prst="straightConnector1">
                        <a:avLst/>
                      </a:prstGeom>
                      <a:noFill/>
                      <a:ln cap="flat" cmpd="sng" w="50750">
                        <a:solidFill>
                          <a:srgbClr val="00B050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292" name="Google Shape;292;p44"/>
                      <p:cNvCxnSpPr/>
                      <p:nvPr/>
                    </p:nvCxnSpPr>
                    <p:spPr>
                      <a:xfrm>
                        <a:off x="5700960" y="4562640"/>
                        <a:ext cx="0" cy="191160"/>
                      </a:xfrm>
                      <a:prstGeom prst="straightConnector1">
                        <a:avLst/>
                      </a:prstGeom>
                      <a:noFill/>
                      <a:ln cap="flat" cmpd="sng" w="50750">
                        <a:solidFill>
                          <a:srgbClr val="00B050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</p:cxnSp>
                </p:grpSp>
                <p:grpSp>
                  <p:nvGrpSpPr>
                    <p:cNvPr id="293" name="Google Shape;293;p44"/>
                    <p:cNvGrpSpPr/>
                    <p:nvPr/>
                  </p:nvGrpSpPr>
                  <p:grpSpPr>
                    <a:xfrm>
                      <a:off x="6048720" y="4562640"/>
                      <a:ext cx="160920" cy="191160"/>
                      <a:chOff x="6048720" y="4562640"/>
                      <a:chExt cx="160920" cy="191160"/>
                    </a:xfrm>
                  </p:grpSpPr>
                  <p:cxnSp>
                    <p:nvCxnSpPr>
                      <p:cNvPr id="294" name="Google Shape;294;p44"/>
                      <p:cNvCxnSpPr/>
                      <p:nvPr/>
                    </p:nvCxnSpPr>
                    <p:spPr>
                      <a:xfrm>
                        <a:off x="6048720" y="4658040"/>
                        <a:ext cx="160920" cy="0"/>
                      </a:xfrm>
                      <a:prstGeom prst="straightConnector1">
                        <a:avLst/>
                      </a:prstGeom>
                      <a:noFill/>
                      <a:ln cap="flat" cmpd="sng" w="50750">
                        <a:solidFill>
                          <a:srgbClr val="00B050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295" name="Google Shape;295;p44"/>
                      <p:cNvCxnSpPr/>
                      <p:nvPr/>
                    </p:nvCxnSpPr>
                    <p:spPr>
                      <a:xfrm>
                        <a:off x="6129360" y="4562640"/>
                        <a:ext cx="0" cy="191160"/>
                      </a:xfrm>
                      <a:prstGeom prst="straightConnector1">
                        <a:avLst/>
                      </a:prstGeom>
                      <a:noFill/>
                      <a:ln cap="flat" cmpd="sng" w="50750">
                        <a:solidFill>
                          <a:srgbClr val="00B050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</p:cxnSp>
                </p:grpSp>
                <p:grpSp>
                  <p:nvGrpSpPr>
                    <p:cNvPr id="296" name="Google Shape;296;p44"/>
                    <p:cNvGrpSpPr/>
                    <p:nvPr/>
                  </p:nvGrpSpPr>
                  <p:grpSpPr>
                    <a:xfrm>
                      <a:off x="6262920" y="4562640"/>
                      <a:ext cx="160920" cy="191160"/>
                      <a:chOff x="6262920" y="4562640"/>
                      <a:chExt cx="160920" cy="191160"/>
                    </a:xfrm>
                  </p:grpSpPr>
                  <p:cxnSp>
                    <p:nvCxnSpPr>
                      <p:cNvPr id="297" name="Google Shape;297;p44"/>
                      <p:cNvCxnSpPr/>
                      <p:nvPr/>
                    </p:nvCxnSpPr>
                    <p:spPr>
                      <a:xfrm>
                        <a:off x="6262920" y="4658040"/>
                        <a:ext cx="160920" cy="0"/>
                      </a:xfrm>
                      <a:prstGeom prst="straightConnector1">
                        <a:avLst/>
                      </a:prstGeom>
                      <a:noFill/>
                      <a:ln cap="flat" cmpd="sng" w="50750">
                        <a:solidFill>
                          <a:srgbClr val="00B050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298" name="Google Shape;298;p44"/>
                      <p:cNvCxnSpPr/>
                      <p:nvPr/>
                    </p:nvCxnSpPr>
                    <p:spPr>
                      <a:xfrm>
                        <a:off x="6343200" y="4562640"/>
                        <a:ext cx="0" cy="191160"/>
                      </a:xfrm>
                      <a:prstGeom prst="straightConnector1">
                        <a:avLst/>
                      </a:prstGeom>
                      <a:noFill/>
                      <a:ln cap="flat" cmpd="sng" w="50750">
                        <a:solidFill>
                          <a:srgbClr val="00B050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</p:cxnSp>
                </p:grpSp>
              </p:grpSp>
            </p:grpSp>
          </p:grpSp>
          <p:grpSp>
            <p:nvGrpSpPr>
              <p:cNvPr id="299" name="Google Shape;299;p44"/>
              <p:cNvGrpSpPr/>
              <p:nvPr/>
            </p:nvGrpSpPr>
            <p:grpSpPr>
              <a:xfrm>
                <a:off x="8106480" y="2796480"/>
                <a:ext cx="1229040" cy="981360"/>
                <a:chOff x="8106480" y="2796480"/>
                <a:chExt cx="1229040" cy="981360"/>
              </a:xfrm>
            </p:grpSpPr>
            <p:sp>
              <p:nvSpPr>
                <p:cNvPr id="300" name="Google Shape;300;p44"/>
                <p:cNvSpPr/>
                <p:nvPr/>
              </p:nvSpPr>
              <p:spPr>
                <a:xfrm>
                  <a:off x="8106480" y="2796480"/>
                  <a:ext cx="1229040" cy="98136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50750">
                  <a:solidFill>
                    <a:srgbClr val="7F6192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01" name="Google Shape;301;p44"/>
                <p:cNvGrpSpPr/>
                <p:nvPr/>
              </p:nvGrpSpPr>
              <p:grpSpPr>
                <a:xfrm>
                  <a:off x="8209440" y="3399120"/>
                  <a:ext cx="1018080" cy="0"/>
                  <a:chOff x="8209440" y="3399120"/>
                  <a:chExt cx="1018080" cy="0"/>
                </a:xfrm>
              </p:grpSpPr>
              <p:cxnSp>
                <p:nvCxnSpPr>
                  <p:cNvPr id="302" name="Google Shape;302;p44"/>
                  <p:cNvCxnSpPr/>
                  <p:nvPr/>
                </p:nvCxnSpPr>
                <p:spPr>
                  <a:xfrm>
                    <a:off x="8209440" y="3399120"/>
                    <a:ext cx="161280" cy="0"/>
                  </a:xfrm>
                  <a:prstGeom prst="straightConnector1">
                    <a:avLst/>
                  </a:prstGeom>
                  <a:noFill/>
                  <a:ln cap="flat" cmpd="sng" w="50750">
                    <a:solidFill>
                      <a:srgbClr val="FF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03" name="Google Shape;303;p44"/>
                  <p:cNvCxnSpPr/>
                  <p:nvPr/>
                </p:nvCxnSpPr>
                <p:spPr>
                  <a:xfrm>
                    <a:off x="8423640" y="3399120"/>
                    <a:ext cx="161280" cy="0"/>
                  </a:xfrm>
                  <a:prstGeom prst="straightConnector1">
                    <a:avLst/>
                  </a:prstGeom>
                  <a:noFill/>
                  <a:ln cap="flat" cmpd="sng" w="50750">
                    <a:solidFill>
                      <a:srgbClr val="FF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04" name="Google Shape;304;p44"/>
                  <p:cNvCxnSpPr/>
                  <p:nvPr/>
                </p:nvCxnSpPr>
                <p:spPr>
                  <a:xfrm>
                    <a:off x="8637840" y="3399120"/>
                    <a:ext cx="161280" cy="0"/>
                  </a:xfrm>
                  <a:prstGeom prst="straightConnector1">
                    <a:avLst/>
                  </a:prstGeom>
                  <a:noFill/>
                  <a:ln cap="flat" cmpd="sng" w="50750">
                    <a:solidFill>
                      <a:srgbClr val="FF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05" name="Google Shape;305;p44"/>
                  <p:cNvCxnSpPr/>
                  <p:nvPr/>
                </p:nvCxnSpPr>
                <p:spPr>
                  <a:xfrm>
                    <a:off x="8852040" y="3399120"/>
                    <a:ext cx="161280" cy="0"/>
                  </a:xfrm>
                  <a:prstGeom prst="straightConnector1">
                    <a:avLst/>
                  </a:prstGeom>
                  <a:noFill/>
                  <a:ln cap="flat" cmpd="sng" w="50750">
                    <a:solidFill>
                      <a:srgbClr val="FF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06" name="Google Shape;306;p44"/>
                  <p:cNvCxnSpPr/>
                  <p:nvPr/>
                </p:nvCxnSpPr>
                <p:spPr>
                  <a:xfrm>
                    <a:off x="9066240" y="3399120"/>
                    <a:ext cx="161280" cy="0"/>
                  </a:xfrm>
                  <a:prstGeom prst="straightConnector1">
                    <a:avLst/>
                  </a:prstGeom>
                  <a:noFill/>
                  <a:ln cap="flat" cmpd="sng" w="50750">
                    <a:solidFill>
                      <a:srgbClr val="FF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307" name="Google Shape;307;p44"/>
                <p:cNvGrpSpPr/>
                <p:nvPr/>
              </p:nvGrpSpPr>
              <p:grpSpPr>
                <a:xfrm>
                  <a:off x="8209080" y="3630600"/>
                  <a:ext cx="1017720" cy="0"/>
                  <a:chOff x="8209080" y="3630600"/>
                  <a:chExt cx="1017720" cy="0"/>
                </a:xfrm>
              </p:grpSpPr>
              <p:cxnSp>
                <p:nvCxnSpPr>
                  <p:cNvPr id="308" name="Google Shape;308;p44"/>
                  <p:cNvCxnSpPr/>
                  <p:nvPr/>
                </p:nvCxnSpPr>
                <p:spPr>
                  <a:xfrm>
                    <a:off x="8209080" y="3630600"/>
                    <a:ext cx="161280" cy="0"/>
                  </a:xfrm>
                  <a:prstGeom prst="straightConnector1">
                    <a:avLst/>
                  </a:prstGeom>
                  <a:noFill/>
                  <a:ln cap="flat" cmpd="sng" w="50750">
                    <a:solidFill>
                      <a:srgbClr val="FF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09" name="Google Shape;309;p44"/>
                  <p:cNvCxnSpPr/>
                  <p:nvPr/>
                </p:nvCxnSpPr>
                <p:spPr>
                  <a:xfrm>
                    <a:off x="8423280" y="3630600"/>
                    <a:ext cx="161280" cy="0"/>
                  </a:xfrm>
                  <a:prstGeom prst="straightConnector1">
                    <a:avLst/>
                  </a:prstGeom>
                  <a:noFill/>
                  <a:ln cap="flat" cmpd="sng" w="50750">
                    <a:solidFill>
                      <a:srgbClr val="FF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10" name="Google Shape;310;p44"/>
                  <p:cNvCxnSpPr/>
                  <p:nvPr/>
                </p:nvCxnSpPr>
                <p:spPr>
                  <a:xfrm>
                    <a:off x="8637480" y="3630600"/>
                    <a:ext cx="161280" cy="0"/>
                  </a:xfrm>
                  <a:prstGeom prst="straightConnector1">
                    <a:avLst/>
                  </a:prstGeom>
                  <a:noFill/>
                  <a:ln cap="flat" cmpd="sng" w="50750">
                    <a:solidFill>
                      <a:srgbClr val="FF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11" name="Google Shape;311;p44"/>
                  <p:cNvCxnSpPr/>
                  <p:nvPr/>
                </p:nvCxnSpPr>
                <p:spPr>
                  <a:xfrm>
                    <a:off x="8851680" y="3630600"/>
                    <a:ext cx="160920" cy="0"/>
                  </a:xfrm>
                  <a:prstGeom prst="straightConnector1">
                    <a:avLst/>
                  </a:prstGeom>
                  <a:noFill/>
                  <a:ln cap="flat" cmpd="sng" w="50750">
                    <a:solidFill>
                      <a:srgbClr val="FF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12" name="Google Shape;312;p44"/>
                  <p:cNvCxnSpPr/>
                  <p:nvPr/>
                </p:nvCxnSpPr>
                <p:spPr>
                  <a:xfrm>
                    <a:off x="9065880" y="3630600"/>
                    <a:ext cx="160920" cy="0"/>
                  </a:xfrm>
                  <a:prstGeom prst="straightConnector1">
                    <a:avLst/>
                  </a:prstGeom>
                  <a:noFill/>
                  <a:ln cap="flat" cmpd="sng" w="50750">
                    <a:solidFill>
                      <a:srgbClr val="FF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313" name="Google Shape;313;p44"/>
                <p:cNvGrpSpPr/>
                <p:nvPr/>
              </p:nvGrpSpPr>
              <p:grpSpPr>
                <a:xfrm>
                  <a:off x="8211960" y="2849040"/>
                  <a:ext cx="1017720" cy="191520"/>
                  <a:chOff x="8211960" y="2849040"/>
                  <a:chExt cx="1017720" cy="191520"/>
                </a:xfrm>
              </p:grpSpPr>
              <p:grpSp>
                <p:nvGrpSpPr>
                  <p:cNvPr id="314" name="Google Shape;314;p44"/>
                  <p:cNvGrpSpPr/>
                  <p:nvPr/>
                </p:nvGrpSpPr>
                <p:grpSpPr>
                  <a:xfrm>
                    <a:off x="8211960" y="2849040"/>
                    <a:ext cx="161280" cy="191520"/>
                    <a:chOff x="8211960" y="2849040"/>
                    <a:chExt cx="161280" cy="191520"/>
                  </a:xfrm>
                </p:grpSpPr>
                <p:cxnSp>
                  <p:nvCxnSpPr>
                    <p:cNvPr id="315" name="Google Shape;315;p44"/>
                    <p:cNvCxnSpPr/>
                    <p:nvPr/>
                  </p:nvCxnSpPr>
                  <p:spPr>
                    <a:xfrm>
                      <a:off x="8211960" y="2944800"/>
                      <a:ext cx="161280" cy="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00B05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316" name="Google Shape;316;p44"/>
                    <p:cNvCxnSpPr/>
                    <p:nvPr/>
                  </p:nvCxnSpPr>
                  <p:spPr>
                    <a:xfrm>
                      <a:off x="8292600" y="2849040"/>
                      <a:ext cx="0" cy="19152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00B05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</p:grpSp>
              <p:grpSp>
                <p:nvGrpSpPr>
                  <p:cNvPr id="317" name="Google Shape;317;p44"/>
                  <p:cNvGrpSpPr/>
                  <p:nvPr/>
                </p:nvGrpSpPr>
                <p:grpSpPr>
                  <a:xfrm>
                    <a:off x="8640360" y="2849040"/>
                    <a:ext cx="160920" cy="191520"/>
                    <a:chOff x="8640360" y="2849040"/>
                    <a:chExt cx="160920" cy="191520"/>
                  </a:xfrm>
                </p:grpSpPr>
                <p:cxnSp>
                  <p:nvCxnSpPr>
                    <p:cNvPr id="318" name="Google Shape;318;p44"/>
                    <p:cNvCxnSpPr/>
                    <p:nvPr/>
                  </p:nvCxnSpPr>
                  <p:spPr>
                    <a:xfrm>
                      <a:off x="8640360" y="2944800"/>
                      <a:ext cx="160920" cy="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00B05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319" name="Google Shape;319;p44"/>
                    <p:cNvCxnSpPr/>
                    <p:nvPr/>
                  </p:nvCxnSpPr>
                  <p:spPr>
                    <a:xfrm>
                      <a:off x="8721000" y="2849040"/>
                      <a:ext cx="0" cy="19152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00B05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</p:grpSp>
              <p:grpSp>
                <p:nvGrpSpPr>
                  <p:cNvPr id="320" name="Google Shape;320;p44"/>
                  <p:cNvGrpSpPr/>
                  <p:nvPr/>
                </p:nvGrpSpPr>
                <p:grpSpPr>
                  <a:xfrm>
                    <a:off x="8426160" y="2849040"/>
                    <a:ext cx="161280" cy="191520"/>
                    <a:chOff x="8426160" y="2849040"/>
                    <a:chExt cx="161280" cy="191520"/>
                  </a:xfrm>
                </p:grpSpPr>
                <p:cxnSp>
                  <p:nvCxnSpPr>
                    <p:cNvPr id="321" name="Google Shape;321;p44"/>
                    <p:cNvCxnSpPr/>
                    <p:nvPr/>
                  </p:nvCxnSpPr>
                  <p:spPr>
                    <a:xfrm>
                      <a:off x="8426160" y="2944800"/>
                      <a:ext cx="161280" cy="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00B05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322" name="Google Shape;322;p44"/>
                    <p:cNvCxnSpPr/>
                    <p:nvPr/>
                  </p:nvCxnSpPr>
                  <p:spPr>
                    <a:xfrm>
                      <a:off x="8506800" y="2849040"/>
                      <a:ext cx="0" cy="19152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00B05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</p:grpSp>
              <p:grpSp>
                <p:nvGrpSpPr>
                  <p:cNvPr id="323" name="Google Shape;323;p44"/>
                  <p:cNvGrpSpPr/>
                  <p:nvPr/>
                </p:nvGrpSpPr>
                <p:grpSpPr>
                  <a:xfrm>
                    <a:off x="8854560" y="2849040"/>
                    <a:ext cx="160920" cy="191520"/>
                    <a:chOff x="8854560" y="2849040"/>
                    <a:chExt cx="160920" cy="191520"/>
                  </a:xfrm>
                </p:grpSpPr>
                <p:cxnSp>
                  <p:nvCxnSpPr>
                    <p:cNvPr id="324" name="Google Shape;324;p44"/>
                    <p:cNvCxnSpPr/>
                    <p:nvPr/>
                  </p:nvCxnSpPr>
                  <p:spPr>
                    <a:xfrm>
                      <a:off x="8854560" y="2944800"/>
                      <a:ext cx="160920" cy="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00B05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325" name="Google Shape;325;p44"/>
                    <p:cNvCxnSpPr/>
                    <p:nvPr/>
                  </p:nvCxnSpPr>
                  <p:spPr>
                    <a:xfrm>
                      <a:off x="8934840" y="2849040"/>
                      <a:ext cx="0" cy="19152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00B05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</p:grpSp>
              <p:grpSp>
                <p:nvGrpSpPr>
                  <p:cNvPr id="326" name="Google Shape;326;p44"/>
                  <p:cNvGrpSpPr/>
                  <p:nvPr/>
                </p:nvGrpSpPr>
                <p:grpSpPr>
                  <a:xfrm>
                    <a:off x="9068400" y="2849040"/>
                    <a:ext cx="161280" cy="191520"/>
                    <a:chOff x="9068400" y="2849040"/>
                    <a:chExt cx="161280" cy="191520"/>
                  </a:xfrm>
                </p:grpSpPr>
                <p:cxnSp>
                  <p:nvCxnSpPr>
                    <p:cNvPr id="327" name="Google Shape;327;p44"/>
                    <p:cNvCxnSpPr/>
                    <p:nvPr/>
                  </p:nvCxnSpPr>
                  <p:spPr>
                    <a:xfrm>
                      <a:off x="9068400" y="2944800"/>
                      <a:ext cx="161280" cy="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00B05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328" name="Google Shape;328;p44"/>
                    <p:cNvCxnSpPr/>
                    <p:nvPr/>
                  </p:nvCxnSpPr>
                  <p:spPr>
                    <a:xfrm>
                      <a:off x="9149040" y="2849040"/>
                      <a:ext cx="0" cy="19152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00B05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</p:grpSp>
            </p:grpSp>
            <p:grpSp>
              <p:nvGrpSpPr>
                <p:cNvPr id="329" name="Google Shape;329;p44"/>
                <p:cNvGrpSpPr/>
                <p:nvPr/>
              </p:nvGrpSpPr>
              <p:grpSpPr>
                <a:xfrm>
                  <a:off x="8211960" y="3077280"/>
                  <a:ext cx="1017720" cy="191520"/>
                  <a:chOff x="8211960" y="3077280"/>
                  <a:chExt cx="1017720" cy="191520"/>
                </a:xfrm>
              </p:grpSpPr>
              <p:grpSp>
                <p:nvGrpSpPr>
                  <p:cNvPr id="330" name="Google Shape;330;p44"/>
                  <p:cNvGrpSpPr/>
                  <p:nvPr/>
                </p:nvGrpSpPr>
                <p:grpSpPr>
                  <a:xfrm>
                    <a:off x="8211960" y="3077280"/>
                    <a:ext cx="161280" cy="191520"/>
                    <a:chOff x="8211960" y="3077280"/>
                    <a:chExt cx="161280" cy="191520"/>
                  </a:xfrm>
                </p:grpSpPr>
                <p:cxnSp>
                  <p:nvCxnSpPr>
                    <p:cNvPr id="331" name="Google Shape;331;p44"/>
                    <p:cNvCxnSpPr/>
                    <p:nvPr/>
                  </p:nvCxnSpPr>
                  <p:spPr>
                    <a:xfrm>
                      <a:off x="8211960" y="3173040"/>
                      <a:ext cx="161280" cy="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00B05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332" name="Google Shape;332;p44"/>
                    <p:cNvCxnSpPr/>
                    <p:nvPr/>
                  </p:nvCxnSpPr>
                  <p:spPr>
                    <a:xfrm>
                      <a:off x="8292600" y="3077280"/>
                      <a:ext cx="0" cy="19152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00B05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</p:grpSp>
              <p:grpSp>
                <p:nvGrpSpPr>
                  <p:cNvPr id="333" name="Google Shape;333;p44"/>
                  <p:cNvGrpSpPr/>
                  <p:nvPr/>
                </p:nvGrpSpPr>
                <p:grpSpPr>
                  <a:xfrm>
                    <a:off x="8640360" y="3077280"/>
                    <a:ext cx="160920" cy="191520"/>
                    <a:chOff x="8640360" y="3077280"/>
                    <a:chExt cx="160920" cy="191520"/>
                  </a:xfrm>
                </p:grpSpPr>
                <p:cxnSp>
                  <p:nvCxnSpPr>
                    <p:cNvPr id="334" name="Google Shape;334;p44"/>
                    <p:cNvCxnSpPr/>
                    <p:nvPr/>
                  </p:nvCxnSpPr>
                  <p:spPr>
                    <a:xfrm>
                      <a:off x="8640360" y="3173040"/>
                      <a:ext cx="160920" cy="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00B05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335" name="Google Shape;335;p44"/>
                    <p:cNvCxnSpPr/>
                    <p:nvPr/>
                  </p:nvCxnSpPr>
                  <p:spPr>
                    <a:xfrm>
                      <a:off x="8721000" y="3077280"/>
                      <a:ext cx="0" cy="19152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00B05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</p:grpSp>
              <p:grpSp>
                <p:nvGrpSpPr>
                  <p:cNvPr id="336" name="Google Shape;336;p44"/>
                  <p:cNvGrpSpPr/>
                  <p:nvPr/>
                </p:nvGrpSpPr>
                <p:grpSpPr>
                  <a:xfrm>
                    <a:off x="8426160" y="3077280"/>
                    <a:ext cx="161280" cy="191520"/>
                    <a:chOff x="8426160" y="3077280"/>
                    <a:chExt cx="161280" cy="191520"/>
                  </a:xfrm>
                </p:grpSpPr>
                <p:cxnSp>
                  <p:nvCxnSpPr>
                    <p:cNvPr id="337" name="Google Shape;337;p44"/>
                    <p:cNvCxnSpPr/>
                    <p:nvPr/>
                  </p:nvCxnSpPr>
                  <p:spPr>
                    <a:xfrm>
                      <a:off x="8426160" y="3173040"/>
                      <a:ext cx="161280" cy="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00B05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338" name="Google Shape;338;p44"/>
                    <p:cNvCxnSpPr/>
                    <p:nvPr/>
                  </p:nvCxnSpPr>
                  <p:spPr>
                    <a:xfrm>
                      <a:off x="8506800" y="3077280"/>
                      <a:ext cx="0" cy="19152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00B05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</p:grpSp>
              <p:grpSp>
                <p:nvGrpSpPr>
                  <p:cNvPr id="339" name="Google Shape;339;p44"/>
                  <p:cNvGrpSpPr/>
                  <p:nvPr/>
                </p:nvGrpSpPr>
                <p:grpSpPr>
                  <a:xfrm>
                    <a:off x="8854560" y="3077280"/>
                    <a:ext cx="160920" cy="191520"/>
                    <a:chOff x="8854560" y="3077280"/>
                    <a:chExt cx="160920" cy="191520"/>
                  </a:xfrm>
                </p:grpSpPr>
                <p:cxnSp>
                  <p:nvCxnSpPr>
                    <p:cNvPr id="340" name="Google Shape;340;p44"/>
                    <p:cNvCxnSpPr/>
                    <p:nvPr/>
                  </p:nvCxnSpPr>
                  <p:spPr>
                    <a:xfrm>
                      <a:off x="8854560" y="3173040"/>
                      <a:ext cx="160920" cy="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00B05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341" name="Google Shape;341;p44"/>
                    <p:cNvCxnSpPr/>
                    <p:nvPr/>
                  </p:nvCxnSpPr>
                  <p:spPr>
                    <a:xfrm>
                      <a:off x="8934840" y="3077280"/>
                      <a:ext cx="0" cy="19152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00B05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</p:grpSp>
              <p:grpSp>
                <p:nvGrpSpPr>
                  <p:cNvPr id="342" name="Google Shape;342;p44"/>
                  <p:cNvGrpSpPr/>
                  <p:nvPr/>
                </p:nvGrpSpPr>
                <p:grpSpPr>
                  <a:xfrm>
                    <a:off x="9068400" y="3077280"/>
                    <a:ext cx="161280" cy="191520"/>
                    <a:chOff x="9068400" y="3077280"/>
                    <a:chExt cx="161280" cy="191520"/>
                  </a:xfrm>
                </p:grpSpPr>
                <p:cxnSp>
                  <p:nvCxnSpPr>
                    <p:cNvPr id="343" name="Google Shape;343;p44"/>
                    <p:cNvCxnSpPr/>
                    <p:nvPr/>
                  </p:nvCxnSpPr>
                  <p:spPr>
                    <a:xfrm>
                      <a:off x="9068400" y="3173040"/>
                      <a:ext cx="161280" cy="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00B05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344" name="Google Shape;344;p44"/>
                    <p:cNvCxnSpPr/>
                    <p:nvPr/>
                  </p:nvCxnSpPr>
                  <p:spPr>
                    <a:xfrm>
                      <a:off x="9149040" y="3077280"/>
                      <a:ext cx="0" cy="19152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00B05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</p:grpSp>
            </p:grpSp>
          </p:grpSp>
          <p:grpSp>
            <p:nvGrpSpPr>
              <p:cNvPr id="345" name="Google Shape;345;p44"/>
              <p:cNvGrpSpPr/>
              <p:nvPr/>
            </p:nvGrpSpPr>
            <p:grpSpPr>
              <a:xfrm>
                <a:off x="7280640" y="4264200"/>
                <a:ext cx="1229040" cy="981360"/>
                <a:chOff x="7280640" y="4264200"/>
                <a:chExt cx="1229040" cy="981360"/>
              </a:xfrm>
            </p:grpSpPr>
            <p:sp>
              <p:nvSpPr>
                <p:cNvPr id="346" name="Google Shape;346;p44"/>
                <p:cNvSpPr/>
                <p:nvPr/>
              </p:nvSpPr>
              <p:spPr>
                <a:xfrm>
                  <a:off x="7280640" y="4264200"/>
                  <a:ext cx="1229040" cy="98136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50750">
                  <a:solidFill>
                    <a:srgbClr val="7F6192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47" name="Google Shape;347;p44"/>
                <p:cNvGrpSpPr/>
                <p:nvPr/>
              </p:nvGrpSpPr>
              <p:grpSpPr>
                <a:xfrm>
                  <a:off x="7386120" y="4316760"/>
                  <a:ext cx="1017720" cy="419760"/>
                  <a:chOff x="7386120" y="4316760"/>
                  <a:chExt cx="1017720" cy="419760"/>
                </a:xfrm>
              </p:grpSpPr>
              <p:grpSp>
                <p:nvGrpSpPr>
                  <p:cNvPr id="348" name="Google Shape;348;p44"/>
                  <p:cNvGrpSpPr/>
                  <p:nvPr/>
                </p:nvGrpSpPr>
                <p:grpSpPr>
                  <a:xfrm>
                    <a:off x="7386120" y="4316760"/>
                    <a:ext cx="1017720" cy="191520"/>
                    <a:chOff x="7386120" y="4316760"/>
                    <a:chExt cx="1017720" cy="191520"/>
                  </a:xfrm>
                </p:grpSpPr>
                <p:grpSp>
                  <p:nvGrpSpPr>
                    <p:cNvPr id="349" name="Google Shape;349;p44"/>
                    <p:cNvGrpSpPr/>
                    <p:nvPr/>
                  </p:nvGrpSpPr>
                  <p:grpSpPr>
                    <a:xfrm>
                      <a:off x="7386120" y="4316760"/>
                      <a:ext cx="160920" cy="191520"/>
                      <a:chOff x="7386120" y="4316760"/>
                      <a:chExt cx="160920" cy="191520"/>
                    </a:xfrm>
                  </p:grpSpPr>
                  <p:cxnSp>
                    <p:nvCxnSpPr>
                      <p:cNvPr id="350" name="Google Shape;350;p44"/>
                      <p:cNvCxnSpPr/>
                      <p:nvPr/>
                    </p:nvCxnSpPr>
                    <p:spPr>
                      <a:xfrm>
                        <a:off x="7386120" y="4412520"/>
                        <a:ext cx="160920" cy="0"/>
                      </a:xfrm>
                      <a:prstGeom prst="straightConnector1">
                        <a:avLst/>
                      </a:prstGeom>
                      <a:noFill/>
                      <a:ln cap="flat" cmpd="sng" w="50750">
                        <a:solidFill>
                          <a:srgbClr val="00B050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351" name="Google Shape;351;p44"/>
                      <p:cNvCxnSpPr/>
                      <p:nvPr/>
                    </p:nvCxnSpPr>
                    <p:spPr>
                      <a:xfrm>
                        <a:off x="7466760" y="4316760"/>
                        <a:ext cx="0" cy="191520"/>
                      </a:xfrm>
                      <a:prstGeom prst="straightConnector1">
                        <a:avLst/>
                      </a:prstGeom>
                      <a:noFill/>
                      <a:ln cap="flat" cmpd="sng" w="50750">
                        <a:solidFill>
                          <a:srgbClr val="00B050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</p:cxnSp>
                </p:grpSp>
                <p:grpSp>
                  <p:nvGrpSpPr>
                    <p:cNvPr id="352" name="Google Shape;352;p44"/>
                    <p:cNvGrpSpPr/>
                    <p:nvPr/>
                  </p:nvGrpSpPr>
                  <p:grpSpPr>
                    <a:xfrm>
                      <a:off x="7814160" y="4316760"/>
                      <a:ext cx="161280" cy="191520"/>
                      <a:chOff x="7814160" y="4316760"/>
                      <a:chExt cx="161280" cy="191520"/>
                    </a:xfrm>
                  </p:grpSpPr>
                  <p:cxnSp>
                    <p:nvCxnSpPr>
                      <p:cNvPr id="353" name="Google Shape;353;p44"/>
                      <p:cNvCxnSpPr/>
                      <p:nvPr/>
                    </p:nvCxnSpPr>
                    <p:spPr>
                      <a:xfrm>
                        <a:off x="7814160" y="4412520"/>
                        <a:ext cx="161280" cy="0"/>
                      </a:xfrm>
                      <a:prstGeom prst="straightConnector1">
                        <a:avLst/>
                      </a:prstGeom>
                      <a:noFill/>
                      <a:ln cap="flat" cmpd="sng" w="50750">
                        <a:solidFill>
                          <a:srgbClr val="00B050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354" name="Google Shape;354;p44"/>
                      <p:cNvCxnSpPr/>
                      <p:nvPr/>
                    </p:nvCxnSpPr>
                    <p:spPr>
                      <a:xfrm>
                        <a:off x="7894800" y="4316760"/>
                        <a:ext cx="0" cy="191520"/>
                      </a:xfrm>
                      <a:prstGeom prst="straightConnector1">
                        <a:avLst/>
                      </a:prstGeom>
                      <a:noFill/>
                      <a:ln cap="flat" cmpd="sng" w="50750">
                        <a:solidFill>
                          <a:srgbClr val="00B050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</p:cxnSp>
                </p:grpSp>
                <p:grpSp>
                  <p:nvGrpSpPr>
                    <p:cNvPr id="355" name="Google Shape;355;p44"/>
                    <p:cNvGrpSpPr/>
                    <p:nvPr/>
                  </p:nvGrpSpPr>
                  <p:grpSpPr>
                    <a:xfrm>
                      <a:off x="7600320" y="4316760"/>
                      <a:ext cx="160920" cy="191520"/>
                      <a:chOff x="7600320" y="4316760"/>
                      <a:chExt cx="160920" cy="191520"/>
                    </a:xfrm>
                  </p:grpSpPr>
                  <p:cxnSp>
                    <p:nvCxnSpPr>
                      <p:cNvPr id="356" name="Google Shape;356;p44"/>
                      <p:cNvCxnSpPr/>
                      <p:nvPr/>
                    </p:nvCxnSpPr>
                    <p:spPr>
                      <a:xfrm>
                        <a:off x="7600320" y="4412520"/>
                        <a:ext cx="160920" cy="0"/>
                      </a:xfrm>
                      <a:prstGeom prst="straightConnector1">
                        <a:avLst/>
                      </a:prstGeom>
                      <a:noFill/>
                      <a:ln cap="flat" cmpd="sng" w="50750">
                        <a:solidFill>
                          <a:srgbClr val="00B050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357" name="Google Shape;357;p44"/>
                      <p:cNvCxnSpPr/>
                      <p:nvPr/>
                    </p:nvCxnSpPr>
                    <p:spPr>
                      <a:xfrm>
                        <a:off x="7680600" y="4316760"/>
                        <a:ext cx="0" cy="191520"/>
                      </a:xfrm>
                      <a:prstGeom prst="straightConnector1">
                        <a:avLst/>
                      </a:prstGeom>
                      <a:noFill/>
                      <a:ln cap="flat" cmpd="sng" w="50750">
                        <a:solidFill>
                          <a:srgbClr val="00B050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</p:cxnSp>
                </p:grpSp>
                <p:grpSp>
                  <p:nvGrpSpPr>
                    <p:cNvPr id="358" name="Google Shape;358;p44"/>
                    <p:cNvGrpSpPr/>
                    <p:nvPr/>
                  </p:nvGrpSpPr>
                  <p:grpSpPr>
                    <a:xfrm>
                      <a:off x="8028360" y="4316760"/>
                      <a:ext cx="161280" cy="191520"/>
                      <a:chOff x="8028360" y="4316760"/>
                      <a:chExt cx="161280" cy="191520"/>
                    </a:xfrm>
                  </p:grpSpPr>
                  <p:cxnSp>
                    <p:nvCxnSpPr>
                      <p:cNvPr id="359" name="Google Shape;359;p44"/>
                      <p:cNvCxnSpPr/>
                      <p:nvPr/>
                    </p:nvCxnSpPr>
                    <p:spPr>
                      <a:xfrm>
                        <a:off x="8028360" y="4412520"/>
                        <a:ext cx="161280" cy="0"/>
                      </a:xfrm>
                      <a:prstGeom prst="straightConnector1">
                        <a:avLst/>
                      </a:prstGeom>
                      <a:noFill/>
                      <a:ln cap="flat" cmpd="sng" w="50750">
                        <a:solidFill>
                          <a:srgbClr val="00B050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360" name="Google Shape;360;p44"/>
                      <p:cNvCxnSpPr/>
                      <p:nvPr/>
                    </p:nvCxnSpPr>
                    <p:spPr>
                      <a:xfrm>
                        <a:off x="8109000" y="4316760"/>
                        <a:ext cx="0" cy="191520"/>
                      </a:xfrm>
                      <a:prstGeom prst="straightConnector1">
                        <a:avLst/>
                      </a:prstGeom>
                      <a:noFill/>
                      <a:ln cap="flat" cmpd="sng" w="50750">
                        <a:solidFill>
                          <a:srgbClr val="00B050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</p:cxnSp>
                </p:grpSp>
                <p:grpSp>
                  <p:nvGrpSpPr>
                    <p:cNvPr id="361" name="Google Shape;361;p44"/>
                    <p:cNvGrpSpPr/>
                    <p:nvPr/>
                  </p:nvGrpSpPr>
                  <p:grpSpPr>
                    <a:xfrm>
                      <a:off x="8242560" y="4316760"/>
                      <a:ext cx="161280" cy="191520"/>
                      <a:chOff x="8242560" y="4316760"/>
                      <a:chExt cx="161280" cy="191520"/>
                    </a:xfrm>
                  </p:grpSpPr>
                  <p:cxnSp>
                    <p:nvCxnSpPr>
                      <p:cNvPr id="362" name="Google Shape;362;p44"/>
                      <p:cNvCxnSpPr/>
                      <p:nvPr/>
                    </p:nvCxnSpPr>
                    <p:spPr>
                      <a:xfrm>
                        <a:off x="8242560" y="4412520"/>
                        <a:ext cx="161280" cy="0"/>
                      </a:xfrm>
                      <a:prstGeom prst="straightConnector1">
                        <a:avLst/>
                      </a:prstGeom>
                      <a:noFill/>
                      <a:ln cap="flat" cmpd="sng" w="50750">
                        <a:solidFill>
                          <a:srgbClr val="00B050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363" name="Google Shape;363;p44"/>
                      <p:cNvCxnSpPr/>
                      <p:nvPr/>
                    </p:nvCxnSpPr>
                    <p:spPr>
                      <a:xfrm>
                        <a:off x="8323200" y="4316760"/>
                        <a:ext cx="0" cy="191520"/>
                      </a:xfrm>
                      <a:prstGeom prst="straightConnector1">
                        <a:avLst/>
                      </a:prstGeom>
                      <a:noFill/>
                      <a:ln cap="flat" cmpd="sng" w="50750">
                        <a:solidFill>
                          <a:srgbClr val="00B050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</p:cxnSp>
                </p:grpSp>
              </p:grpSp>
              <p:grpSp>
                <p:nvGrpSpPr>
                  <p:cNvPr id="364" name="Google Shape;364;p44"/>
                  <p:cNvGrpSpPr/>
                  <p:nvPr/>
                </p:nvGrpSpPr>
                <p:grpSpPr>
                  <a:xfrm>
                    <a:off x="7386120" y="4545000"/>
                    <a:ext cx="1017720" cy="191520"/>
                    <a:chOff x="7386120" y="4545000"/>
                    <a:chExt cx="1017720" cy="191520"/>
                  </a:xfrm>
                </p:grpSpPr>
                <p:grpSp>
                  <p:nvGrpSpPr>
                    <p:cNvPr id="365" name="Google Shape;365;p44"/>
                    <p:cNvGrpSpPr/>
                    <p:nvPr/>
                  </p:nvGrpSpPr>
                  <p:grpSpPr>
                    <a:xfrm>
                      <a:off x="7386120" y="4545000"/>
                      <a:ext cx="160920" cy="191520"/>
                      <a:chOff x="7386120" y="4545000"/>
                      <a:chExt cx="160920" cy="191520"/>
                    </a:xfrm>
                  </p:grpSpPr>
                  <p:cxnSp>
                    <p:nvCxnSpPr>
                      <p:cNvPr id="366" name="Google Shape;366;p44"/>
                      <p:cNvCxnSpPr/>
                      <p:nvPr/>
                    </p:nvCxnSpPr>
                    <p:spPr>
                      <a:xfrm>
                        <a:off x="7386120" y="4640760"/>
                        <a:ext cx="160920" cy="0"/>
                      </a:xfrm>
                      <a:prstGeom prst="straightConnector1">
                        <a:avLst/>
                      </a:prstGeom>
                      <a:noFill/>
                      <a:ln cap="flat" cmpd="sng" w="50750">
                        <a:solidFill>
                          <a:srgbClr val="00B050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367" name="Google Shape;367;p44"/>
                      <p:cNvCxnSpPr/>
                      <p:nvPr/>
                    </p:nvCxnSpPr>
                    <p:spPr>
                      <a:xfrm>
                        <a:off x="7466760" y="4545000"/>
                        <a:ext cx="0" cy="191520"/>
                      </a:xfrm>
                      <a:prstGeom prst="straightConnector1">
                        <a:avLst/>
                      </a:prstGeom>
                      <a:noFill/>
                      <a:ln cap="flat" cmpd="sng" w="50750">
                        <a:solidFill>
                          <a:srgbClr val="00B050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</p:cxnSp>
                </p:grpSp>
                <p:grpSp>
                  <p:nvGrpSpPr>
                    <p:cNvPr id="368" name="Google Shape;368;p44"/>
                    <p:cNvGrpSpPr/>
                    <p:nvPr/>
                  </p:nvGrpSpPr>
                  <p:grpSpPr>
                    <a:xfrm>
                      <a:off x="7814160" y="4545000"/>
                      <a:ext cx="161280" cy="191520"/>
                      <a:chOff x="7814160" y="4545000"/>
                      <a:chExt cx="161280" cy="191520"/>
                    </a:xfrm>
                  </p:grpSpPr>
                  <p:cxnSp>
                    <p:nvCxnSpPr>
                      <p:cNvPr id="369" name="Google Shape;369;p44"/>
                      <p:cNvCxnSpPr/>
                      <p:nvPr/>
                    </p:nvCxnSpPr>
                    <p:spPr>
                      <a:xfrm>
                        <a:off x="7814160" y="4640760"/>
                        <a:ext cx="161280" cy="0"/>
                      </a:xfrm>
                      <a:prstGeom prst="straightConnector1">
                        <a:avLst/>
                      </a:prstGeom>
                      <a:noFill/>
                      <a:ln cap="flat" cmpd="sng" w="50750">
                        <a:solidFill>
                          <a:srgbClr val="00B050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370" name="Google Shape;370;p44"/>
                      <p:cNvCxnSpPr/>
                      <p:nvPr/>
                    </p:nvCxnSpPr>
                    <p:spPr>
                      <a:xfrm>
                        <a:off x="7894800" y="4545000"/>
                        <a:ext cx="0" cy="191520"/>
                      </a:xfrm>
                      <a:prstGeom prst="straightConnector1">
                        <a:avLst/>
                      </a:prstGeom>
                      <a:noFill/>
                      <a:ln cap="flat" cmpd="sng" w="50750">
                        <a:solidFill>
                          <a:srgbClr val="00B050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</p:cxnSp>
                </p:grpSp>
                <p:grpSp>
                  <p:nvGrpSpPr>
                    <p:cNvPr id="371" name="Google Shape;371;p44"/>
                    <p:cNvGrpSpPr/>
                    <p:nvPr/>
                  </p:nvGrpSpPr>
                  <p:grpSpPr>
                    <a:xfrm>
                      <a:off x="7600320" y="4545000"/>
                      <a:ext cx="160920" cy="191520"/>
                      <a:chOff x="7600320" y="4545000"/>
                      <a:chExt cx="160920" cy="191520"/>
                    </a:xfrm>
                  </p:grpSpPr>
                  <p:cxnSp>
                    <p:nvCxnSpPr>
                      <p:cNvPr id="372" name="Google Shape;372;p44"/>
                      <p:cNvCxnSpPr/>
                      <p:nvPr/>
                    </p:nvCxnSpPr>
                    <p:spPr>
                      <a:xfrm>
                        <a:off x="7600320" y="4640760"/>
                        <a:ext cx="160920" cy="0"/>
                      </a:xfrm>
                      <a:prstGeom prst="straightConnector1">
                        <a:avLst/>
                      </a:prstGeom>
                      <a:noFill/>
                      <a:ln cap="flat" cmpd="sng" w="50750">
                        <a:solidFill>
                          <a:srgbClr val="00B050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373" name="Google Shape;373;p44"/>
                      <p:cNvCxnSpPr/>
                      <p:nvPr/>
                    </p:nvCxnSpPr>
                    <p:spPr>
                      <a:xfrm>
                        <a:off x="7680600" y="4545000"/>
                        <a:ext cx="0" cy="191520"/>
                      </a:xfrm>
                      <a:prstGeom prst="straightConnector1">
                        <a:avLst/>
                      </a:prstGeom>
                      <a:noFill/>
                      <a:ln cap="flat" cmpd="sng" w="50750">
                        <a:solidFill>
                          <a:srgbClr val="00B050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</p:cxnSp>
                </p:grpSp>
                <p:grpSp>
                  <p:nvGrpSpPr>
                    <p:cNvPr id="374" name="Google Shape;374;p44"/>
                    <p:cNvGrpSpPr/>
                    <p:nvPr/>
                  </p:nvGrpSpPr>
                  <p:grpSpPr>
                    <a:xfrm>
                      <a:off x="8028360" y="4545000"/>
                      <a:ext cx="161280" cy="191520"/>
                      <a:chOff x="8028360" y="4545000"/>
                      <a:chExt cx="161280" cy="191520"/>
                    </a:xfrm>
                  </p:grpSpPr>
                  <p:cxnSp>
                    <p:nvCxnSpPr>
                      <p:cNvPr id="375" name="Google Shape;375;p44"/>
                      <p:cNvCxnSpPr/>
                      <p:nvPr/>
                    </p:nvCxnSpPr>
                    <p:spPr>
                      <a:xfrm>
                        <a:off x="8028360" y="4640760"/>
                        <a:ext cx="161280" cy="0"/>
                      </a:xfrm>
                      <a:prstGeom prst="straightConnector1">
                        <a:avLst/>
                      </a:prstGeom>
                      <a:noFill/>
                      <a:ln cap="flat" cmpd="sng" w="50750">
                        <a:solidFill>
                          <a:srgbClr val="00B050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376" name="Google Shape;376;p44"/>
                      <p:cNvCxnSpPr/>
                      <p:nvPr/>
                    </p:nvCxnSpPr>
                    <p:spPr>
                      <a:xfrm>
                        <a:off x="8109000" y="4545000"/>
                        <a:ext cx="0" cy="191520"/>
                      </a:xfrm>
                      <a:prstGeom prst="straightConnector1">
                        <a:avLst/>
                      </a:prstGeom>
                      <a:noFill/>
                      <a:ln cap="flat" cmpd="sng" w="50750">
                        <a:solidFill>
                          <a:srgbClr val="00B050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</p:cxnSp>
                </p:grpSp>
                <p:grpSp>
                  <p:nvGrpSpPr>
                    <p:cNvPr id="377" name="Google Shape;377;p44"/>
                    <p:cNvGrpSpPr/>
                    <p:nvPr/>
                  </p:nvGrpSpPr>
                  <p:grpSpPr>
                    <a:xfrm>
                      <a:off x="8242560" y="4545000"/>
                      <a:ext cx="161280" cy="191520"/>
                      <a:chOff x="8242560" y="4545000"/>
                      <a:chExt cx="161280" cy="191520"/>
                    </a:xfrm>
                  </p:grpSpPr>
                  <p:cxnSp>
                    <p:nvCxnSpPr>
                      <p:cNvPr id="378" name="Google Shape;378;p44"/>
                      <p:cNvCxnSpPr/>
                      <p:nvPr/>
                    </p:nvCxnSpPr>
                    <p:spPr>
                      <a:xfrm>
                        <a:off x="8242560" y="4640760"/>
                        <a:ext cx="161280" cy="0"/>
                      </a:xfrm>
                      <a:prstGeom prst="straightConnector1">
                        <a:avLst/>
                      </a:prstGeom>
                      <a:noFill/>
                      <a:ln cap="flat" cmpd="sng" w="50750">
                        <a:solidFill>
                          <a:srgbClr val="00B050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379" name="Google Shape;379;p44"/>
                      <p:cNvCxnSpPr/>
                      <p:nvPr/>
                    </p:nvCxnSpPr>
                    <p:spPr>
                      <a:xfrm>
                        <a:off x="8323200" y="4545000"/>
                        <a:ext cx="0" cy="191520"/>
                      </a:xfrm>
                      <a:prstGeom prst="straightConnector1">
                        <a:avLst/>
                      </a:prstGeom>
                      <a:noFill/>
                      <a:ln cap="flat" cmpd="sng" w="50750">
                        <a:solidFill>
                          <a:srgbClr val="00B050"/>
                        </a:solidFill>
                        <a:prstDash val="solid"/>
                        <a:miter lim="8000"/>
                        <a:headEnd len="sm" w="sm" type="none"/>
                        <a:tailEnd len="sm" w="sm" type="none"/>
                      </a:ln>
                    </p:spPr>
                  </p:cxnSp>
                </p:grpSp>
              </p:grpSp>
            </p:grpSp>
          </p:grpSp>
          <p:grpSp>
            <p:nvGrpSpPr>
              <p:cNvPr id="380" name="Google Shape;380;p44"/>
              <p:cNvGrpSpPr/>
              <p:nvPr/>
            </p:nvGrpSpPr>
            <p:grpSpPr>
              <a:xfrm>
                <a:off x="8932320" y="4263120"/>
                <a:ext cx="1229040" cy="981360"/>
                <a:chOff x="8932320" y="4263120"/>
                <a:chExt cx="1229040" cy="981360"/>
              </a:xfrm>
            </p:grpSpPr>
            <p:sp>
              <p:nvSpPr>
                <p:cNvPr id="381" name="Google Shape;381;p44"/>
                <p:cNvSpPr/>
                <p:nvPr/>
              </p:nvSpPr>
              <p:spPr>
                <a:xfrm>
                  <a:off x="8932320" y="4263120"/>
                  <a:ext cx="1229040" cy="98136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50750">
                  <a:solidFill>
                    <a:srgbClr val="7F6192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82" name="Google Shape;382;p44"/>
                <p:cNvGrpSpPr/>
                <p:nvPr/>
              </p:nvGrpSpPr>
              <p:grpSpPr>
                <a:xfrm>
                  <a:off x="9034920" y="4865760"/>
                  <a:ext cx="1018440" cy="231480"/>
                  <a:chOff x="9034920" y="4865760"/>
                  <a:chExt cx="1018440" cy="231480"/>
                </a:xfrm>
              </p:grpSpPr>
              <p:grpSp>
                <p:nvGrpSpPr>
                  <p:cNvPr id="383" name="Google Shape;383;p44"/>
                  <p:cNvGrpSpPr/>
                  <p:nvPr/>
                </p:nvGrpSpPr>
                <p:grpSpPr>
                  <a:xfrm>
                    <a:off x="9035640" y="4865760"/>
                    <a:ext cx="1017720" cy="0"/>
                    <a:chOff x="9035640" y="4865760"/>
                    <a:chExt cx="1017720" cy="0"/>
                  </a:xfrm>
                </p:grpSpPr>
                <p:cxnSp>
                  <p:nvCxnSpPr>
                    <p:cNvPr id="384" name="Google Shape;384;p44"/>
                    <p:cNvCxnSpPr/>
                    <p:nvPr/>
                  </p:nvCxnSpPr>
                  <p:spPr>
                    <a:xfrm>
                      <a:off x="9035640" y="4865760"/>
                      <a:ext cx="160920" cy="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FF000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385" name="Google Shape;385;p44"/>
                    <p:cNvCxnSpPr/>
                    <p:nvPr/>
                  </p:nvCxnSpPr>
                  <p:spPr>
                    <a:xfrm>
                      <a:off x="9249480" y="4865760"/>
                      <a:ext cx="161280" cy="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FF000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386" name="Google Shape;386;p44"/>
                    <p:cNvCxnSpPr/>
                    <p:nvPr/>
                  </p:nvCxnSpPr>
                  <p:spPr>
                    <a:xfrm>
                      <a:off x="9463680" y="4865760"/>
                      <a:ext cx="161280" cy="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FF000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387" name="Google Shape;387;p44"/>
                    <p:cNvCxnSpPr/>
                    <p:nvPr/>
                  </p:nvCxnSpPr>
                  <p:spPr>
                    <a:xfrm>
                      <a:off x="9677880" y="4865760"/>
                      <a:ext cx="161280" cy="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FF000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388" name="Google Shape;388;p44"/>
                    <p:cNvCxnSpPr/>
                    <p:nvPr/>
                  </p:nvCxnSpPr>
                  <p:spPr>
                    <a:xfrm>
                      <a:off x="9892080" y="4865760"/>
                      <a:ext cx="161280" cy="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FF000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</p:grpSp>
              <p:grpSp>
                <p:nvGrpSpPr>
                  <p:cNvPr id="389" name="Google Shape;389;p44"/>
                  <p:cNvGrpSpPr/>
                  <p:nvPr/>
                </p:nvGrpSpPr>
                <p:grpSpPr>
                  <a:xfrm>
                    <a:off x="9034920" y="5097240"/>
                    <a:ext cx="1018080" cy="0"/>
                    <a:chOff x="9034920" y="5097240"/>
                    <a:chExt cx="1018080" cy="0"/>
                  </a:xfrm>
                </p:grpSpPr>
                <p:cxnSp>
                  <p:nvCxnSpPr>
                    <p:cNvPr id="390" name="Google Shape;390;p44"/>
                    <p:cNvCxnSpPr/>
                    <p:nvPr/>
                  </p:nvCxnSpPr>
                  <p:spPr>
                    <a:xfrm>
                      <a:off x="9034920" y="5097240"/>
                      <a:ext cx="161280" cy="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FF000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391" name="Google Shape;391;p44"/>
                    <p:cNvCxnSpPr/>
                    <p:nvPr/>
                  </p:nvCxnSpPr>
                  <p:spPr>
                    <a:xfrm>
                      <a:off x="9249120" y="5097240"/>
                      <a:ext cx="161280" cy="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FF000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392" name="Google Shape;392;p44"/>
                    <p:cNvCxnSpPr/>
                    <p:nvPr/>
                  </p:nvCxnSpPr>
                  <p:spPr>
                    <a:xfrm>
                      <a:off x="9463320" y="5097240"/>
                      <a:ext cx="161280" cy="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FF000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393" name="Google Shape;393;p44"/>
                    <p:cNvCxnSpPr/>
                    <p:nvPr/>
                  </p:nvCxnSpPr>
                  <p:spPr>
                    <a:xfrm>
                      <a:off x="9677520" y="5097240"/>
                      <a:ext cx="161280" cy="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FF000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394" name="Google Shape;394;p44"/>
                    <p:cNvCxnSpPr/>
                    <p:nvPr/>
                  </p:nvCxnSpPr>
                  <p:spPr>
                    <a:xfrm>
                      <a:off x="9891720" y="5097240"/>
                      <a:ext cx="161280" cy="0"/>
                    </a:xfrm>
                    <a:prstGeom prst="straightConnector1">
                      <a:avLst/>
                    </a:prstGeom>
                    <a:noFill/>
                    <a:ln cap="flat" cmpd="sng" w="50750">
                      <a:solidFill>
                        <a:srgbClr val="FF000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</p:cxnSp>
              </p:grpSp>
            </p:grpSp>
          </p:grpSp>
          <p:cxnSp>
            <p:nvCxnSpPr>
              <p:cNvPr id="395" name="Google Shape;395;p44"/>
              <p:cNvCxnSpPr/>
              <p:nvPr/>
            </p:nvCxnSpPr>
            <p:spPr>
              <a:xfrm flipH="1" rot="10800000">
                <a:off x="4263120" y="3796560"/>
                <a:ext cx="825840" cy="48600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7F619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396" name="Google Shape;396;p44"/>
              <p:cNvCxnSpPr/>
              <p:nvPr/>
            </p:nvCxnSpPr>
            <p:spPr>
              <a:xfrm rot="10800000">
                <a:off x="5088960" y="3796560"/>
                <a:ext cx="826200" cy="48492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7F619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397" name="Google Shape;397;p44"/>
              <p:cNvCxnSpPr/>
              <p:nvPr/>
            </p:nvCxnSpPr>
            <p:spPr>
              <a:xfrm flipH="1" rot="10800000">
                <a:off x="7894800" y="3778200"/>
                <a:ext cx="826200" cy="48600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7F619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398" name="Google Shape;398;p44"/>
              <p:cNvCxnSpPr/>
              <p:nvPr/>
            </p:nvCxnSpPr>
            <p:spPr>
              <a:xfrm rot="10800000">
                <a:off x="8721000" y="3778200"/>
                <a:ext cx="825840" cy="48492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7F619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</p:grpSp>
        <p:sp>
          <p:nvSpPr>
            <p:cNvPr id="399" name="Google Shape;399;p44"/>
            <p:cNvSpPr/>
            <p:nvPr/>
          </p:nvSpPr>
          <p:spPr>
            <a:xfrm>
              <a:off x="8212320" y="3983760"/>
              <a:ext cx="902880" cy="35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00" lIns="68750" spcFirstLastPara="1" rIns="68750" wrap="square" tIns="34200">
              <a:noAutofit/>
            </a:bodyPr>
            <a:lstStyle/>
            <a:p>
              <a:pPr indent="0" lvl="0" marL="0" marR="0" rtl="1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1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שאלה א'</a:t>
              </a:r>
              <a:endParaRPr b="0" sz="21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4"/>
            <p:cNvSpPr/>
            <p:nvPr/>
          </p:nvSpPr>
          <p:spPr>
            <a:xfrm>
              <a:off x="4634640" y="3950640"/>
              <a:ext cx="902880" cy="35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00" lIns="68750" spcFirstLastPara="1" rIns="68750" wrap="square" tIns="34200">
              <a:noAutofit/>
            </a:bodyPr>
            <a:lstStyle/>
            <a:p>
              <a:pPr indent="0" lvl="0" marL="0" marR="0" rtl="1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1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שאלה ב'</a:t>
              </a:r>
              <a:endParaRPr b="0" sz="21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1" name="Google Shape;401;p44"/>
          <p:cNvSpPr/>
          <p:nvPr/>
        </p:nvSpPr>
        <p:spPr>
          <a:xfrm>
            <a:off x="1934280" y="5446080"/>
            <a:ext cx="8546400" cy="11311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750" spcFirstLastPara="1" rIns="68750" wrap="square" tIns="34200">
            <a:noAutofit/>
          </a:bodyPr>
          <a:lstStyle/>
          <a:p>
            <a:pPr indent="-228240" lvl="0" marL="22860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lang="en-US" sz="2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שאלה א' נראית כשאלת זהב!</a:t>
            </a:r>
            <a:endParaRPr b="0" sz="2100" strike="noStrike"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1" algn="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lang="en-US" sz="2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אינטואיציה כללית:</a:t>
            </a:r>
            <a:endParaRPr b="0" sz="2100" strike="noStrike">
              <a:latin typeface="Arial"/>
              <a:ea typeface="Arial"/>
              <a:cs typeface="Arial"/>
              <a:sym typeface="Arial"/>
            </a:endParaRPr>
          </a:p>
          <a:p>
            <a:pPr indent="-228240" lvl="1" marL="685800" marR="0" rtl="1" algn="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אנחנו מחפשים שאלה שמפרידה סט אימון לסטים טהורים ככל הניתן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/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מדד אי טוהר של סט (impurity measure)</a:t>
            </a:r>
            <a:endParaRPr b="0" sz="5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45"/>
          <p:cNvSpPr txBox="1"/>
          <p:nvPr/>
        </p:nvSpPr>
        <p:spPr>
          <a:xfrm>
            <a:off x="838080" y="2075760"/>
            <a:ext cx="10515240" cy="410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240" lvl="0" marL="228600" marR="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אנחנו מחפשים שאלה שמפרידה סט אימון לסטים </a:t>
            </a:r>
            <a:r>
              <a:rPr b="1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טהורים ככל הניתן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1" algn="r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אז אנחנו צריכים אמצעי למדידת (אי) טוהר של סט, לדוגמה פונקציה כזאת: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r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r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9640" y="3429000"/>
            <a:ext cx="3549240" cy="290916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5"/>
          <p:cNvSpPr/>
          <p:nvPr/>
        </p:nvSpPr>
        <p:spPr>
          <a:xfrm>
            <a:off x="1582560" y="5356800"/>
            <a:ext cx="8797680" cy="6436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750" spcFirstLastPara="1" rIns="68750" wrap="square" tIns="34200">
            <a:noAutofit/>
          </a:bodyPr>
          <a:lstStyle/>
          <a:p>
            <a:pPr indent="-228240" lvl="0" marL="22860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lang="en-US" sz="2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ככל שהמדד קרוב יותר ל 0, הסט הוא טהור יותר</a:t>
            </a:r>
            <a:endParaRPr b="0" sz="2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45"/>
          <p:cNvSpPr/>
          <p:nvPr/>
        </p:nvSpPr>
        <p:spPr>
          <a:xfrm>
            <a:off x="538560" y="4299120"/>
            <a:ext cx="630720" cy="369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6"/>
          <p:cNvSpPr txBox="1"/>
          <p:nvPr/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מה נעשה עם המדד?</a:t>
            </a:r>
            <a:endParaRPr b="0" sz="5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46"/>
          <p:cNvSpPr txBox="1"/>
          <p:nvPr/>
        </p:nvSpPr>
        <p:spPr>
          <a:xfrm>
            <a:off x="838080" y="2075760"/>
            <a:ext cx="10515240" cy="41054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7"/>
          <p:cNvSpPr txBox="1"/>
          <p:nvPr/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מדדים שונים של אי טוהר של סט</a:t>
            </a:r>
            <a:endParaRPr b="0" sz="5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7"/>
          <p:cNvSpPr txBox="1"/>
          <p:nvPr/>
        </p:nvSpPr>
        <p:spPr>
          <a:xfrm>
            <a:off x="838080" y="2075760"/>
            <a:ext cx="10515240" cy="41054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3" name="Google Shape;423;p47"/>
          <p:cNvGrpSpPr/>
          <p:nvPr/>
        </p:nvGrpSpPr>
        <p:grpSpPr>
          <a:xfrm>
            <a:off x="458640" y="1924920"/>
            <a:ext cx="3664440" cy="2705040"/>
            <a:chOff x="458640" y="1924920"/>
            <a:chExt cx="3664440" cy="2705040"/>
          </a:xfrm>
        </p:grpSpPr>
        <p:pic>
          <p:nvPicPr>
            <p:cNvPr id="424" name="Google Shape;424;p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72000" y="1924920"/>
              <a:ext cx="3151080" cy="2423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" name="Google Shape;425;p4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83200" y="4437360"/>
              <a:ext cx="328320" cy="192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6" name="Google Shape;426;p47"/>
            <p:cNvSpPr/>
            <p:nvPr/>
          </p:nvSpPr>
          <p:spPr>
            <a:xfrm>
              <a:off x="458640" y="2013480"/>
              <a:ext cx="630720" cy="3690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8"/>
          <p:cNvSpPr txBox="1"/>
          <p:nvPr/>
        </p:nvSpPr>
        <p:spPr>
          <a:xfrm>
            <a:off x="7682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אנטרופיה - אינטואיציה</a:t>
            </a:r>
            <a:endParaRPr b="0" sz="5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48"/>
          <p:cNvSpPr txBox="1"/>
          <p:nvPr/>
        </p:nvSpPr>
        <p:spPr>
          <a:xfrm>
            <a:off x="838080" y="2075760"/>
            <a:ext cx="10515240" cy="41054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