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5561F6-149E-4F3E-B4FA-865409304FB3}" type="datetimeFigureOut">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216EC-E0DA-4593-A4F3-A711686D9CEB}" type="slidenum">
              <a:rPr lang="en-US" smtClean="0"/>
              <a:t>‹#›</a:t>
            </a:fld>
            <a:endParaRPr lang="en-US"/>
          </a:p>
        </p:txBody>
      </p:sp>
    </p:spTree>
    <p:extLst>
      <p:ext uri="{BB962C8B-B14F-4D97-AF65-F5344CB8AC3E}">
        <p14:creationId xmlns:p14="http://schemas.microsoft.com/office/powerpoint/2010/main" val="2652279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5561F6-149E-4F3E-B4FA-865409304FB3}" type="datetimeFigureOut">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216EC-E0DA-4593-A4F3-A711686D9CEB}" type="slidenum">
              <a:rPr lang="en-US" smtClean="0"/>
              <a:t>‹#›</a:t>
            </a:fld>
            <a:endParaRPr lang="en-US"/>
          </a:p>
        </p:txBody>
      </p:sp>
    </p:spTree>
    <p:extLst>
      <p:ext uri="{BB962C8B-B14F-4D97-AF65-F5344CB8AC3E}">
        <p14:creationId xmlns:p14="http://schemas.microsoft.com/office/powerpoint/2010/main" val="1111335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5561F6-149E-4F3E-B4FA-865409304FB3}" type="datetimeFigureOut">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216EC-E0DA-4593-A4F3-A711686D9CEB}" type="slidenum">
              <a:rPr lang="en-US" smtClean="0"/>
              <a:t>‹#›</a:t>
            </a:fld>
            <a:endParaRPr lang="en-US"/>
          </a:p>
        </p:txBody>
      </p:sp>
    </p:spTree>
    <p:extLst>
      <p:ext uri="{BB962C8B-B14F-4D97-AF65-F5344CB8AC3E}">
        <p14:creationId xmlns:p14="http://schemas.microsoft.com/office/powerpoint/2010/main" val="832765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5561F6-149E-4F3E-B4FA-865409304FB3}" type="datetimeFigureOut">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216EC-E0DA-4593-A4F3-A711686D9CEB}" type="slidenum">
              <a:rPr lang="en-US" smtClean="0"/>
              <a:t>‹#›</a:t>
            </a:fld>
            <a:endParaRPr lang="en-US"/>
          </a:p>
        </p:txBody>
      </p:sp>
    </p:spTree>
    <p:extLst>
      <p:ext uri="{BB962C8B-B14F-4D97-AF65-F5344CB8AC3E}">
        <p14:creationId xmlns:p14="http://schemas.microsoft.com/office/powerpoint/2010/main" val="2974267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5561F6-149E-4F3E-B4FA-865409304FB3}" type="datetimeFigureOut">
              <a:rPr lang="en-US" smtClean="0"/>
              <a:t>12/31/2015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216EC-E0DA-4593-A4F3-A711686D9CEB}" type="slidenum">
              <a:rPr lang="en-US" smtClean="0"/>
              <a:t>‹#›</a:t>
            </a:fld>
            <a:endParaRPr lang="en-US"/>
          </a:p>
        </p:txBody>
      </p:sp>
    </p:spTree>
    <p:extLst>
      <p:ext uri="{BB962C8B-B14F-4D97-AF65-F5344CB8AC3E}">
        <p14:creationId xmlns:p14="http://schemas.microsoft.com/office/powerpoint/2010/main" val="1889298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5561F6-149E-4F3E-B4FA-865409304FB3}" type="datetimeFigureOut">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216EC-E0DA-4593-A4F3-A711686D9CEB}" type="slidenum">
              <a:rPr lang="en-US" smtClean="0"/>
              <a:t>‹#›</a:t>
            </a:fld>
            <a:endParaRPr lang="en-US"/>
          </a:p>
        </p:txBody>
      </p:sp>
    </p:spTree>
    <p:extLst>
      <p:ext uri="{BB962C8B-B14F-4D97-AF65-F5344CB8AC3E}">
        <p14:creationId xmlns:p14="http://schemas.microsoft.com/office/powerpoint/2010/main" val="1547890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5561F6-149E-4F3E-B4FA-865409304FB3}" type="datetimeFigureOut">
              <a:rPr lang="en-US" smtClean="0"/>
              <a:t>12/31/2015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5216EC-E0DA-4593-A4F3-A711686D9CEB}" type="slidenum">
              <a:rPr lang="en-US" smtClean="0"/>
              <a:t>‹#›</a:t>
            </a:fld>
            <a:endParaRPr lang="en-US"/>
          </a:p>
        </p:txBody>
      </p:sp>
    </p:spTree>
    <p:extLst>
      <p:ext uri="{BB962C8B-B14F-4D97-AF65-F5344CB8AC3E}">
        <p14:creationId xmlns:p14="http://schemas.microsoft.com/office/powerpoint/2010/main" val="1865585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5561F6-149E-4F3E-B4FA-865409304FB3}" type="datetimeFigureOut">
              <a:rPr lang="en-US" smtClean="0"/>
              <a:t>12/31/2015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5216EC-E0DA-4593-A4F3-A711686D9CEB}" type="slidenum">
              <a:rPr lang="en-US" smtClean="0"/>
              <a:t>‹#›</a:t>
            </a:fld>
            <a:endParaRPr lang="en-US"/>
          </a:p>
        </p:txBody>
      </p:sp>
    </p:spTree>
    <p:extLst>
      <p:ext uri="{BB962C8B-B14F-4D97-AF65-F5344CB8AC3E}">
        <p14:creationId xmlns:p14="http://schemas.microsoft.com/office/powerpoint/2010/main" val="418057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5561F6-149E-4F3E-B4FA-865409304FB3}" type="datetimeFigureOut">
              <a:rPr lang="en-US" smtClean="0"/>
              <a:t>12/31/2015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5216EC-E0DA-4593-A4F3-A711686D9CEB}" type="slidenum">
              <a:rPr lang="en-US" smtClean="0"/>
              <a:t>‹#›</a:t>
            </a:fld>
            <a:endParaRPr lang="en-US"/>
          </a:p>
        </p:txBody>
      </p:sp>
    </p:spTree>
    <p:extLst>
      <p:ext uri="{BB962C8B-B14F-4D97-AF65-F5344CB8AC3E}">
        <p14:creationId xmlns:p14="http://schemas.microsoft.com/office/powerpoint/2010/main" val="4243139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5561F6-149E-4F3E-B4FA-865409304FB3}" type="datetimeFigureOut">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216EC-E0DA-4593-A4F3-A711686D9CEB}" type="slidenum">
              <a:rPr lang="en-US" smtClean="0"/>
              <a:t>‹#›</a:t>
            </a:fld>
            <a:endParaRPr lang="en-US"/>
          </a:p>
        </p:txBody>
      </p:sp>
    </p:spTree>
    <p:extLst>
      <p:ext uri="{BB962C8B-B14F-4D97-AF65-F5344CB8AC3E}">
        <p14:creationId xmlns:p14="http://schemas.microsoft.com/office/powerpoint/2010/main" val="2212952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5561F6-149E-4F3E-B4FA-865409304FB3}" type="datetimeFigureOut">
              <a:rPr lang="en-US" smtClean="0"/>
              <a:t>12/31/2015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216EC-E0DA-4593-A4F3-A711686D9CEB}" type="slidenum">
              <a:rPr lang="en-US" smtClean="0"/>
              <a:t>‹#›</a:t>
            </a:fld>
            <a:endParaRPr lang="en-US"/>
          </a:p>
        </p:txBody>
      </p:sp>
    </p:spTree>
    <p:extLst>
      <p:ext uri="{BB962C8B-B14F-4D97-AF65-F5344CB8AC3E}">
        <p14:creationId xmlns:p14="http://schemas.microsoft.com/office/powerpoint/2010/main" val="3509252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561F6-149E-4F3E-B4FA-865409304FB3}" type="datetimeFigureOut">
              <a:rPr lang="en-US" smtClean="0"/>
              <a:t>12/31/2015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216EC-E0DA-4593-A4F3-A711686D9CEB}" type="slidenum">
              <a:rPr lang="en-US" smtClean="0"/>
              <a:t>‹#›</a:t>
            </a:fld>
            <a:endParaRPr lang="en-US"/>
          </a:p>
        </p:txBody>
      </p:sp>
    </p:spTree>
    <p:extLst>
      <p:ext uri="{BB962C8B-B14F-4D97-AF65-F5344CB8AC3E}">
        <p14:creationId xmlns:p14="http://schemas.microsoft.com/office/powerpoint/2010/main" val="2078491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shuai114.shinyapps.io/JHUDSCapston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Better Next Word Prediction</a:t>
            </a:r>
            <a:endParaRPr lang="en-US" dirty="0"/>
          </a:p>
        </p:txBody>
      </p:sp>
      <p:sp>
        <p:nvSpPr>
          <p:cNvPr id="3" name="Subtitle 2"/>
          <p:cNvSpPr>
            <a:spLocks noGrp="1"/>
          </p:cNvSpPr>
          <p:nvPr>
            <p:ph type="subTitle" idx="1"/>
          </p:nvPr>
        </p:nvSpPr>
        <p:spPr/>
        <p:txBody>
          <a:bodyPr/>
          <a:lstStyle/>
          <a:p>
            <a:r>
              <a:rPr lang="en-US" dirty="0" err="1" smtClean="0"/>
              <a:t>Shuai</a:t>
            </a:r>
            <a:r>
              <a:rPr lang="en-US" dirty="0" smtClean="0"/>
              <a:t> Wang</a:t>
            </a:r>
          </a:p>
          <a:p>
            <a:r>
              <a:rPr lang="en-US" dirty="0" smtClean="0"/>
              <a:t>August 23rd, 2015</a:t>
            </a:r>
            <a:endParaRPr lang="en-US" dirty="0"/>
          </a:p>
        </p:txBody>
      </p:sp>
    </p:spTree>
    <p:extLst>
      <p:ext uri="{BB962C8B-B14F-4D97-AF65-F5344CB8AC3E}">
        <p14:creationId xmlns:p14="http://schemas.microsoft.com/office/powerpoint/2010/main" val="1668717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Word Prediction Website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website with better next word prediction than </a:t>
            </a:r>
            <a:r>
              <a:rPr lang="en-US" dirty="0" err="1" smtClean="0"/>
              <a:t>SwiftKey</a:t>
            </a:r>
            <a:endParaRPr lang="en-US" dirty="0" smtClean="0"/>
          </a:p>
          <a:p>
            <a:pPr marL="0" indent="0">
              <a:buNone/>
            </a:pPr>
            <a:r>
              <a:rPr lang="en-US" dirty="0"/>
              <a:t> </a:t>
            </a:r>
            <a:r>
              <a:rPr lang="en-US" dirty="0" smtClean="0"/>
              <a:t>    </a:t>
            </a:r>
            <a:r>
              <a:rPr lang="en-US" dirty="0" smtClean="0">
                <a:hlinkClick r:id="rId2"/>
              </a:rPr>
              <a:t>https://shuai114.shinyapps.io/JHUDSCapstone</a:t>
            </a:r>
            <a:r>
              <a:rPr lang="en-US" dirty="0" smtClean="0"/>
              <a:t> </a:t>
            </a:r>
          </a:p>
          <a:p>
            <a:r>
              <a:rPr lang="en-US" dirty="0" smtClean="0"/>
              <a:t>Accurate: 16% accuracy for the first predicted word, 10% for the second, 4% for the third, and 30% in total</a:t>
            </a:r>
          </a:p>
          <a:p>
            <a:r>
              <a:rPr lang="en-US" dirty="0" smtClean="0"/>
              <a:t>Super fast: 0.05 seconds in average for prediction on one phrase, at most 0.12 seconds in my test</a:t>
            </a:r>
          </a:p>
          <a:p>
            <a:r>
              <a:rPr lang="en-US" dirty="0" smtClean="0"/>
              <a:t>Light: Only about 14 MB</a:t>
            </a:r>
          </a:p>
          <a:p>
            <a:r>
              <a:rPr lang="en-US" dirty="0" smtClean="0"/>
              <a:t>Simple to use: Just input your phrase in the text box in the left panel and click OK. The result will be shown in the right main panel.</a:t>
            </a:r>
          </a:p>
          <a:p>
            <a:r>
              <a:rPr lang="en-US" dirty="0" smtClean="0"/>
              <a:t>Geared towards prediction for twitter and news, but also OK for other kinds</a:t>
            </a:r>
            <a:endParaRPr lang="en-US" dirty="0"/>
          </a:p>
        </p:txBody>
      </p:sp>
    </p:spTree>
    <p:extLst>
      <p:ext uri="{BB962C8B-B14F-4D97-AF65-F5344CB8AC3E}">
        <p14:creationId xmlns:p14="http://schemas.microsoft.com/office/powerpoint/2010/main" val="1401813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Algorithm (Basic)</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Basic n-gram model is used for predicting the next word based on the previous 1, 2, and 3 words.</a:t>
            </a:r>
          </a:p>
          <a:p>
            <a:r>
              <a:rPr lang="en-US" dirty="0" smtClean="0"/>
              <a:t>Simple </a:t>
            </a:r>
            <a:r>
              <a:rPr lang="en-US" dirty="0" err="1" smtClean="0"/>
              <a:t>backoff</a:t>
            </a:r>
            <a:r>
              <a:rPr lang="en-US" dirty="0" smtClean="0"/>
              <a:t> model is used to handle unseen n-grams, i.e., first do prediction based on the last 3 words, then on the last 2 words, then on the last one word, until three predicted words are found (Katz's back-off model is not used, because it is more time consuming and does not improve the prediction accuracy).</a:t>
            </a:r>
          </a:p>
          <a:p>
            <a:r>
              <a:rPr lang="en-US" dirty="0" smtClean="0"/>
              <a:t>Some characters are removed before training and prediction, including unrecognizable UTF-8 codes, special characters, punctuations, numbers, and some profanity words, because I don't want to predict them right now, but hyphens within words are retained.</a:t>
            </a:r>
          </a:p>
          <a:p>
            <a:r>
              <a:rPr lang="en-US" dirty="0" smtClean="0"/>
              <a:t>Contracted forms are expanded to unify the expression.</a:t>
            </a:r>
          </a:p>
        </p:txBody>
      </p:sp>
    </p:spTree>
    <p:extLst>
      <p:ext uri="{BB962C8B-B14F-4D97-AF65-F5344CB8AC3E}">
        <p14:creationId xmlns:p14="http://schemas.microsoft.com/office/powerpoint/2010/main" val="425569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Algorithm (Innovation)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main problem in next word prediction is the </a:t>
            </a:r>
            <a:r>
              <a:rPr lang="en-US" dirty="0" err="1" smtClean="0"/>
              <a:t>sparsity</a:t>
            </a:r>
            <a:r>
              <a:rPr lang="en-US" dirty="0" smtClean="0"/>
              <a:t> of the n-gram patterns.</a:t>
            </a:r>
          </a:p>
          <a:p>
            <a:r>
              <a:rPr lang="en-US" dirty="0" smtClean="0"/>
              <a:t>One way to solve it is to increase the training data, but computation power is limited, and the size of the application should not be large, as it needs to be installed in mobile devices.</a:t>
            </a:r>
          </a:p>
          <a:p>
            <a:r>
              <a:rPr lang="en-US" dirty="0" smtClean="0"/>
              <a:t>Stemming is another way to deal with it, but I don't want to predict stemmed words. So stemming is performed on all the training n-grams except their last words.</a:t>
            </a:r>
          </a:p>
          <a:p>
            <a:r>
              <a:rPr lang="en-US" dirty="0" smtClean="0"/>
              <a:t>Stemming does not unify variants of irregular verbs, or the first / second / third person possessive forms and reflexive pronouns. So they are unified manually to make the frequent n-gram pattern more evident. Again, it is done on all the training n-grams except their last words.</a:t>
            </a:r>
          </a:p>
          <a:p>
            <a:endParaRPr lang="en-US" dirty="0"/>
          </a:p>
        </p:txBody>
      </p:sp>
    </p:spTree>
    <p:extLst>
      <p:ext uri="{BB962C8B-B14F-4D97-AF65-F5344CB8AC3E}">
        <p14:creationId xmlns:p14="http://schemas.microsoft.com/office/powerpoint/2010/main" val="1808929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Plans And Needs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There is far more to be done to further improve the prediction in accuracy, speed and size at the same time.</a:t>
            </a:r>
          </a:p>
          <a:p>
            <a:r>
              <a:rPr lang="en-US" dirty="0" smtClean="0"/>
              <a:t>However, the current version still outperforms </a:t>
            </a:r>
            <a:r>
              <a:rPr lang="en-US" dirty="0" err="1" smtClean="0"/>
              <a:t>SwiftKey</a:t>
            </a:r>
            <a:r>
              <a:rPr lang="en-US" dirty="0" smtClean="0"/>
              <a:t>. See the website for more details.</a:t>
            </a:r>
          </a:p>
          <a:p>
            <a:r>
              <a:rPr lang="en-US" dirty="0" smtClean="0"/>
              <a:t>One of the future plans is to develop an app based on this algorithm to be used in mobile devices.</a:t>
            </a:r>
          </a:p>
          <a:p>
            <a:r>
              <a:rPr lang="en-US" dirty="0" smtClean="0"/>
              <a:t>Another future plan is to further improve the algorithm. Currently the problem is only approached primitively from a pattern recognition perspective. Other techniques, such as document classification, semantic analysis, may be incorporated to make it more accurate.</a:t>
            </a:r>
          </a:p>
          <a:p>
            <a:r>
              <a:rPr lang="en-US" dirty="0" smtClean="0"/>
              <a:t>Thus your funding is needed for the future. Imagine what it is like to be a sponsor of some company like </a:t>
            </a:r>
            <a:r>
              <a:rPr lang="en-US" dirty="0" err="1" smtClean="0"/>
              <a:t>SwiftKey</a:t>
            </a:r>
            <a:r>
              <a:rPr lang="en-US" dirty="0" smtClean="0"/>
              <a:t>! </a:t>
            </a:r>
          </a:p>
        </p:txBody>
      </p:sp>
    </p:spTree>
    <p:extLst>
      <p:ext uri="{BB962C8B-B14F-4D97-AF65-F5344CB8AC3E}">
        <p14:creationId xmlns:p14="http://schemas.microsoft.com/office/powerpoint/2010/main" val="2170365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543</Words>
  <Application>Microsoft Office PowerPoint</Application>
  <PresentationFormat>On-screen Show (4:3)</PresentationFormat>
  <Paragraphs>27</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Better Next Word Prediction</vt:lpstr>
      <vt:lpstr>Next Word Prediction Website</vt:lpstr>
      <vt:lpstr>Prediction Algorithm (Basic)</vt:lpstr>
      <vt:lpstr>Prediction Algorithm (Innovation)</vt:lpstr>
      <vt:lpstr>Future Plans And Needs</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 Next Word Prediction</dc:title>
  <dc:creator>Shuai Wang</dc:creator>
  <cp:lastModifiedBy>Shuai Wang</cp:lastModifiedBy>
  <cp:revision>2</cp:revision>
  <dcterms:created xsi:type="dcterms:W3CDTF">2015-12-31T18:52:05Z</dcterms:created>
  <dcterms:modified xsi:type="dcterms:W3CDTF">2015-12-31T19:04:28Z</dcterms:modified>
</cp:coreProperties>
</file>