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04ec49ef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04ec49ef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04ec49e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04ec49e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04ec49ef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04ec49ef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04ec49ef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04ec49ef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04ec49ef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04ec49ef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04ec49ef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04ec49ef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81090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Karshakamitra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Complete Application for Farmers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5900" y="1917837"/>
            <a:ext cx="2062875" cy="18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38761D"/>
                </a:solidFill>
              </a:rPr>
              <a:t>The Financials.</a:t>
            </a:r>
            <a:endParaRPr sz="2400">
              <a:solidFill>
                <a:srgbClr val="38761D"/>
              </a:solidFill>
            </a:endParaRPr>
          </a:p>
        </p:txBody>
      </p:sp>
      <p:sp>
        <p:nvSpPr>
          <p:cNvPr id="145" name="Google Shape;145;p22"/>
          <p:cNvSpPr txBox="1"/>
          <p:nvPr>
            <p:ph idx="4294967295" type="title"/>
          </p:nvPr>
        </p:nvSpPr>
        <p:spPr>
          <a:xfrm>
            <a:off x="648250" y="18789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34343"/>
                </a:solidFill>
              </a:rPr>
              <a:t>Database and server costs and management are the main deal.</a:t>
            </a:r>
            <a:endParaRPr b="0" sz="18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34343"/>
                </a:solidFill>
              </a:rPr>
              <a:t>(For large scale implementation approximately 10K -15K to run servers per month)</a:t>
            </a:r>
            <a:endParaRPr b="0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11673" r="11680" t="0"/>
          <a:stretch/>
        </p:blipFill>
        <p:spPr>
          <a:xfrm>
            <a:off x="6297800" y="985900"/>
            <a:ext cx="2846200" cy="37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75" y="4463175"/>
            <a:ext cx="746350" cy="6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915300" y="602875"/>
            <a:ext cx="50655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Thank You.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(With a little help from your smart phone)</a:t>
            </a:r>
            <a:endParaRPr b="0" sz="2400"/>
          </a:p>
        </p:txBody>
      </p:sp>
      <p:sp>
        <p:nvSpPr>
          <p:cNvPr id="153" name="Google Shape;153;p23"/>
          <p:cNvSpPr txBox="1"/>
          <p:nvPr/>
        </p:nvSpPr>
        <p:spPr>
          <a:xfrm>
            <a:off x="5346825" y="3399300"/>
            <a:ext cx="3516000" cy="1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Krishnanand VP</a:t>
            </a:r>
            <a:endParaRPr b="1" sz="16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Ziyad C</a:t>
            </a:r>
            <a:endParaRPr b="1" sz="16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Salih PU</a:t>
            </a:r>
            <a:endParaRPr b="1" sz="16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Shuaib Abubakker Bapputy Haji</a:t>
            </a:r>
            <a:endParaRPr b="1" sz="16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75" y="4463175"/>
            <a:ext cx="746350" cy="6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38761D"/>
                </a:solidFill>
              </a:rPr>
              <a:t>The Problem.</a:t>
            </a:r>
            <a:endParaRPr sz="2400">
              <a:solidFill>
                <a:srgbClr val="38761D"/>
              </a:solidFill>
            </a:endParaRPr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Many agricultural schemes are available currently for the farmers but unfortunately there is lack of awareness among the farming community regarding all the schemes available for them. </a:t>
            </a:r>
            <a:endParaRPr b="0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An online tool or app is required for providing awareness of the available schemes and making the application process easier for farmers</a:t>
            </a:r>
            <a:endParaRPr sz="1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22930" l="17321" r="0" t="-22930"/>
          <a:stretch/>
        </p:blipFill>
        <p:spPr>
          <a:xfrm>
            <a:off x="5646350" y="580125"/>
            <a:ext cx="3497650" cy="45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8099" y="51150"/>
            <a:ext cx="628875" cy="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The Solution.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 txBox="1"/>
          <p:nvPr>
            <p:ph idx="4294967295" type="title"/>
          </p:nvPr>
        </p:nvSpPr>
        <p:spPr>
          <a:xfrm>
            <a:off x="617575" y="1940325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Karshakamitra</a:t>
            </a:r>
            <a:r>
              <a:rPr b="0" lang="en" sz="18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is a mobile application for farmers which helps them to seek every aspect on farming. It also include an admin app for agricultural department for verifying, approving and collecting all data related.</a:t>
            </a:r>
            <a:endParaRPr sz="17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3643" l="0" r="0" t="3652"/>
          <a:stretch/>
        </p:blipFill>
        <p:spPr>
          <a:xfrm>
            <a:off x="6103525" y="0"/>
            <a:ext cx="3613100" cy="58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375501"/>
            <a:ext cx="842519" cy="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4294967295" type="title"/>
          </p:nvPr>
        </p:nvSpPr>
        <p:spPr>
          <a:xfrm>
            <a:off x="689150" y="7735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38761D"/>
                </a:solidFill>
              </a:rPr>
              <a:t>Our </a:t>
            </a:r>
            <a:r>
              <a:rPr lang="en" sz="3600">
                <a:solidFill>
                  <a:srgbClr val="38761D"/>
                </a:solidFill>
              </a:rPr>
              <a:t>Target Sector.</a:t>
            </a:r>
            <a:endParaRPr sz="2400">
              <a:solidFill>
                <a:srgbClr val="38761D"/>
              </a:solidFill>
            </a:endParaRPr>
          </a:p>
        </p:txBody>
      </p:sp>
      <p:sp>
        <p:nvSpPr>
          <p:cNvPr id="96" name="Google Shape;96;p16"/>
          <p:cNvSpPr txBox="1"/>
          <p:nvPr>
            <p:ph idx="4294967295" type="title"/>
          </p:nvPr>
        </p:nvSpPr>
        <p:spPr>
          <a:xfrm>
            <a:off x="3889775" y="20016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34343"/>
                </a:solidFill>
              </a:rPr>
              <a:t>Farmers</a:t>
            </a:r>
            <a:endParaRPr b="0" sz="1800">
              <a:solidFill>
                <a:srgbClr val="434343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34343"/>
                </a:solidFill>
              </a:rPr>
              <a:t>Kerala Region (In the Initial Level)</a:t>
            </a:r>
            <a:endParaRPr b="0"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-25265" l="-999" r="-999" t="-33439"/>
          <a:stretch/>
        </p:blipFill>
        <p:spPr>
          <a:xfrm>
            <a:off x="0" y="1306325"/>
            <a:ext cx="4671925" cy="45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7650" y="0"/>
            <a:ext cx="746350" cy="6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824150" y="1073225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how do we 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connect to the real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Farmers?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4" name="Google Shape;104;p17"/>
          <p:cNvSpPr txBox="1"/>
          <p:nvPr>
            <p:ph idx="4294967295" type="subTitle"/>
          </p:nvPr>
        </p:nvSpPr>
        <p:spPr>
          <a:xfrm>
            <a:off x="6547371" y="4463600"/>
            <a:ext cx="32313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Yeah we can see.</a:t>
            </a:r>
            <a:endParaRPr b="1" sz="2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75501"/>
            <a:ext cx="842519" cy="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b="23214" l="0" r="0" t="23209"/>
          <a:stretch/>
        </p:blipFill>
        <p:spPr>
          <a:xfrm rot="154828">
            <a:off x="3536000" y="2090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2783975" y="11087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Schemes.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2855550" y="1988876"/>
            <a:ext cx="3432900" cy="28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Raleway"/>
              <a:buChar char="➔"/>
            </a:pPr>
            <a:r>
              <a:rPr lang="en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Grants  • Insurance  • Loan • Services • </a:t>
            </a:r>
            <a:endParaRPr sz="19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Raleway"/>
              <a:buChar char="➔"/>
            </a:pPr>
            <a:r>
              <a:rPr lang="en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nstruments and equipment 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Raleway"/>
              <a:buChar char="➔"/>
            </a:pPr>
            <a:r>
              <a:rPr lang="en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Trainings and workshops 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274E13"/>
              </a:buClr>
              <a:buSzPts val="1900"/>
              <a:buFont typeface="Raleway"/>
              <a:buChar char="➔"/>
            </a:pPr>
            <a:r>
              <a:rPr lang="en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lang="en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arket • Support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8"/>
          <p:cNvSpPr txBox="1"/>
          <p:nvPr>
            <p:ph idx="4294967295" type="subTitle"/>
          </p:nvPr>
        </p:nvSpPr>
        <p:spPr>
          <a:xfrm>
            <a:off x="5155250" y="4789775"/>
            <a:ext cx="2269500" cy="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* </a:t>
            </a:r>
            <a:r>
              <a:rPr i="1" lang="en" sz="12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Schemes - PDF.</a:t>
            </a:r>
            <a:endParaRPr i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375501"/>
            <a:ext cx="842519" cy="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-2999" l="-2295" r="-2045" t="-2988"/>
          <a:stretch/>
        </p:blipFill>
        <p:spPr>
          <a:xfrm rot="154826">
            <a:off x="5257494" y="409585"/>
            <a:ext cx="1279213" cy="135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2640850" y="9296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Features.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19"/>
          <p:cNvSpPr txBox="1"/>
          <p:nvPr>
            <p:ph idx="4294967295" type="body"/>
          </p:nvPr>
        </p:nvSpPr>
        <p:spPr>
          <a:xfrm>
            <a:off x="2791900" y="1792226"/>
            <a:ext cx="3432900" cy="28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Raleway"/>
              <a:buChar char="➔"/>
            </a:pPr>
            <a:r>
              <a:rPr lang="en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User friendly app (Malayalam)</a:t>
            </a:r>
            <a:endParaRPr sz="16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Raleway"/>
              <a:buChar char="➔"/>
            </a:pPr>
            <a:r>
              <a:rPr lang="en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Recommendations based on crop 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274E13"/>
              </a:buClr>
              <a:buSzPts val="1400"/>
              <a:buFont typeface="Raleway"/>
              <a:buChar char="➔"/>
            </a:pPr>
            <a:r>
              <a:rPr lang="en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Live tracking of schemes 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Raleway"/>
              <a:buChar char="➔"/>
            </a:pPr>
            <a:r>
              <a:rPr lang="en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Realtime Notifications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74E13"/>
              </a:buClr>
              <a:buSzPts val="1700"/>
              <a:buFont typeface="Raleway"/>
              <a:buChar char="➔"/>
            </a:pPr>
            <a:r>
              <a:rPr lang="en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Help line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375501"/>
            <a:ext cx="842519" cy="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24150" y="1073225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accent5"/>
                </a:solidFill>
              </a:rPr>
              <a:t>Interfaces.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0" name="Google Shape;130;p20"/>
          <p:cNvSpPr txBox="1"/>
          <p:nvPr>
            <p:ph idx="4294967295" type="subTitle"/>
          </p:nvPr>
        </p:nvSpPr>
        <p:spPr>
          <a:xfrm>
            <a:off x="1833325" y="2438825"/>
            <a:ext cx="5108700" cy="2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aleway"/>
              <a:buChar char="●"/>
            </a:pPr>
            <a:r>
              <a:rPr lang="en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Farmers Interface (User)</a:t>
            </a:r>
            <a:endParaRPr sz="2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Raleway"/>
              <a:buChar char="●"/>
            </a:pPr>
            <a:r>
              <a:rPr lang="en" sz="2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Admin Interface (Managing)</a:t>
            </a:r>
            <a:endParaRPr sz="2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75501"/>
            <a:ext cx="842519" cy="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670775" y="878950"/>
            <a:ext cx="8631600" cy="17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</a:t>
            </a:r>
            <a:r>
              <a:rPr lang="en"/>
              <a:t>ow do we connect the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Schemes?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1677000" y="2795875"/>
            <a:ext cx="6318300" cy="21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 admin application is for agricultural officers for verifying and approving various schemes applied by a farmer.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5924" y="71575"/>
            <a:ext cx="628875" cy="5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375501"/>
            <a:ext cx="842519" cy="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