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22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D14F699-F012-4ED2-B759-3E7160FDF0DC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CE2DE96-0463-499B-98AF-BE8A3096700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1077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F699-F012-4ED2-B759-3E7160FDF0DC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DE96-0463-499B-98AF-BE8A3096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3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F699-F012-4ED2-B759-3E7160FDF0DC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DE96-0463-499B-98AF-BE8A3096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1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F699-F012-4ED2-B759-3E7160FDF0DC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DE96-0463-499B-98AF-BE8A3096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1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F699-F012-4ED2-B759-3E7160FDF0DC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DE96-0463-499B-98AF-BE8A3096700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846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F699-F012-4ED2-B759-3E7160FDF0DC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DE96-0463-499B-98AF-BE8A3096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0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F699-F012-4ED2-B759-3E7160FDF0DC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DE96-0463-499B-98AF-BE8A3096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5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F699-F012-4ED2-B759-3E7160FDF0DC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DE96-0463-499B-98AF-BE8A3096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4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F699-F012-4ED2-B759-3E7160FDF0DC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DE96-0463-499B-98AF-BE8A3096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1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F699-F012-4ED2-B759-3E7160FDF0DC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DE96-0463-499B-98AF-BE8A3096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4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F699-F012-4ED2-B759-3E7160FDF0DC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DE96-0463-499B-98AF-BE8A3096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9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D14F699-F012-4ED2-B759-3E7160FDF0DC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CE2DE96-0463-499B-98AF-BE8A3096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cmap.Illinois.go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Bubble Tea Expansion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12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819416" cy="1325562"/>
          </a:xfrm>
        </p:spPr>
        <p:txBody>
          <a:bodyPr/>
          <a:lstStyle/>
          <a:p>
            <a:r>
              <a:rPr lang="en-US" dirty="0" smtClean="0"/>
              <a:t>Duplicating success for a new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bubble tea restaurant in Schaumburg, IL has had great success since opening</a:t>
            </a:r>
          </a:p>
          <a:p>
            <a:r>
              <a:rPr lang="en-US" dirty="0" smtClean="0"/>
              <a:t>The business owner is looking to expand to a new location in Chicago, IL which can replicate the success of the original</a:t>
            </a:r>
          </a:p>
          <a:p>
            <a:r>
              <a:rPr lang="en-US" dirty="0" smtClean="0"/>
              <a:t>Their success is believed to be attributed to the socioeconomic status and culture of the local area</a:t>
            </a:r>
          </a:p>
          <a:p>
            <a:r>
              <a:rPr lang="en-US" dirty="0" smtClean="0"/>
              <a:t>Finding similar neighborhoods in Chicago would enable the owner to expand their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 and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Age, Education, and Income demographics for all areas from CMAP, 2019 data scraped from </a:t>
            </a:r>
            <a:r>
              <a:rPr lang="en-US" dirty="0" smtClean="0">
                <a:hlinkClick r:id="rId2"/>
              </a:rPr>
              <a:t>cmap.illinois.gov</a:t>
            </a:r>
            <a:endParaRPr lang="en-US" dirty="0" smtClean="0"/>
          </a:p>
          <a:p>
            <a:r>
              <a:rPr lang="en-US" dirty="0" smtClean="0"/>
              <a:t>Local business information from Foursquare, scraped in Aug. 2019 using Foursquare API</a:t>
            </a:r>
          </a:p>
          <a:p>
            <a:r>
              <a:rPr lang="en-US" dirty="0" smtClean="0"/>
              <a:t>In total, 77 community areas identified along with Schaumburg, IL, with 22 features for demographics</a:t>
            </a:r>
          </a:p>
          <a:p>
            <a:r>
              <a:rPr lang="en-US" dirty="0" smtClean="0"/>
              <a:t>Count-based metrics were converted to percentages, median values normalized</a:t>
            </a:r>
          </a:p>
          <a:p>
            <a:r>
              <a:rPr lang="en-US" dirty="0" smtClean="0"/>
              <a:t>5693 businesses scraped, forming 362 unique business types</a:t>
            </a:r>
          </a:p>
          <a:p>
            <a:r>
              <a:rPr lang="en-US" dirty="0" smtClean="0"/>
              <a:t>Businesses were grouped by community, and processed to give relative frequencies of each business type in a given 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81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on business type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37" y="1840374"/>
            <a:ext cx="7882303" cy="4742874"/>
          </a:xfrm>
        </p:spPr>
      </p:pic>
      <p:sp>
        <p:nvSpPr>
          <p:cNvPr id="5" name="TextBox 4"/>
          <p:cNvSpPr txBox="1"/>
          <p:nvPr/>
        </p:nvSpPr>
        <p:spPr>
          <a:xfrm>
            <a:off x="8697883" y="2457146"/>
            <a:ext cx="25807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Interested in communities with similar businesses to Schaumburg, IL</a:t>
            </a:r>
          </a:p>
          <a:p>
            <a:r>
              <a:rPr lang="en-US" dirty="0" smtClean="0"/>
              <a:t>(Blue Markers)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3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on demographics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83" y="1691322"/>
            <a:ext cx="8600594" cy="5072893"/>
          </a:xfrm>
        </p:spPr>
      </p:pic>
      <p:sp>
        <p:nvSpPr>
          <p:cNvPr id="5" name="TextBox 4"/>
          <p:cNvSpPr txBox="1"/>
          <p:nvPr/>
        </p:nvSpPr>
        <p:spPr>
          <a:xfrm>
            <a:off x="8701972" y="2436471"/>
            <a:ext cx="24480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Closest matched communities tend to have more young adults, and a less even income spread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020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Communities from both </a:t>
            </a:r>
            <a:r>
              <a:rPr lang="en-US" dirty="0" err="1" smtClean="0"/>
              <a:t>clusterings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96" y="1834586"/>
            <a:ext cx="8089484" cy="4884518"/>
          </a:xfrm>
        </p:spPr>
      </p:pic>
      <p:sp>
        <p:nvSpPr>
          <p:cNvPr id="5" name="TextBox 4"/>
          <p:cNvSpPr txBox="1"/>
          <p:nvPr/>
        </p:nvSpPr>
        <p:spPr>
          <a:xfrm>
            <a:off x="8697449" y="2441495"/>
            <a:ext cx="25184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Communities similar in both business type and demographics tend to be North of Chicago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133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Communities from both </a:t>
            </a:r>
            <a:r>
              <a:rPr lang="en-US" dirty="0" err="1" smtClean="0"/>
              <a:t>clusterings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03" y="1691322"/>
            <a:ext cx="8603767" cy="5042586"/>
          </a:xfrm>
        </p:spPr>
      </p:pic>
      <p:sp>
        <p:nvSpPr>
          <p:cNvPr id="6" name="TextBox 5"/>
          <p:cNvSpPr txBox="1"/>
          <p:nvPr/>
        </p:nvSpPr>
        <p:spPr>
          <a:xfrm>
            <a:off x="8753530" y="2463018"/>
            <a:ext cx="2424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Young adults are even more favored by this reduced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647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culture of Schaumburg clusters to young adult communities</a:t>
            </a:r>
          </a:p>
          <a:p>
            <a:r>
              <a:rPr lang="en-US" dirty="0" smtClean="0"/>
              <a:t>Near West Side &amp; The Loop favored by higher median income</a:t>
            </a:r>
          </a:p>
          <a:p>
            <a:r>
              <a:rPr lang="en-US" dirty="0" smtClean="0"/>
              <a:t>Choosing a location will require data on rental pricing &amp; business turnover</a:t>
            </a:r>
          </a:p>
          <a:p>
            <a:r>
              <a:rPr lang="en-US" dirty="0" smtClean="0"/>
              <a:t>Improved results if business implements a reward system for demographic and return customer data</a:t>
            </a:r>
          </a:p>
          <a:p>
            <a:r>
              <a:rPr lang="en-US" dirty="0" smtClean="0"/>
              <a:t>Implementation as a business tool would require new data source(s) to </a:t>
            </a:r>
            <a:r>
              <a:rPr lang="en-US" smtClean="0"/>
              <a:t>enable using </a:t>
            </a:r>
            <a:r>
              <a:rPr lang="en-US" dirty="0" smtClean="0"/>
              <a:t>a wider region (i.e. census data for United States)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9491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204</TotalTime>
  <Words>314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View</vt:lpstr>
      <vt:lpstr>Bubble Tea Expansion</vt:lpstr>
      <vt:lpstr>Duplicating success for a new location</vt:lpstr>
      <vt:lpstr>Data acquisition and cleaning</vt:lpstr>
      <vt:lpstr>Clustering on business type</vt:lpstr>
      <vt:lpstr>Clustering on demographics</vt:lpstr>
      <vt:lpstr>Communities from both clusterings</vt:lpstr>
      <vt:lpstr>Communities from both clusterings</vt:lpstr>
      <vt:lpstr>Conclusion and 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Tea Expansion</dc:title>
  <dc:creator>Shuaib Shameem</dc:creator>
  <cp:lastModifiedBy>Shuaib Shameem</cp:lastModifiedBy>
  <cp:revision>5</cp:revision>
  <dcterms:created xsi:type="dcterms:W3CDTF">2019-09-01T12:41:13Z</dcterms:created>
  <dcterms:modified xsi:type="dcterms:W3CDTF">2019-09-01T16:05:36Z</dcterms:modified>
</cp:coreProperties>
</file>